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9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4"/>
  </p:notesMasterIdLst>
  <p:sldIdLst>
    <p:sldId id="605" r:id="rId2"/>
    <p:sldId id="606" r:id="rId3"/>
    <p:sldId id="334" r:id="rId4"/>
    <p:sldId id="679" r:id="rId5"/>
    <p:sldId id="829" r:id="rId6"/>
    <p:sldId id="830" r:id="rId7"/>
    <p:sldId id="786" r:id="rId8"/>
    <p:sldId id="787" r:id="rId9"/>
    <p:sldId id="788" r:id="rId10"/>
    <p:sldId id="791" r:id="rId11"/>
    <p:sldId id="792" r:id="rId12"/>
    <p:sldId id="790" r:id="rId13"/>
    <p:sldId id="793" r:id="rId14"/>
    <p:sldId id="794" r:id="rId15"/>
    <p:sldId id="795" r:id="rId16"/>
    <p:sldId id="796" r:id="rId17"/>
    <p:sldId id="797" r:id="rId18"/>
    <p:sldId id="798" r:id="rId19"/>
    <p:sldId id="799" r:id="rId20"/>
    <p:sldId id="800" r:id="rId21"/>
    <p:sldId id="801" r:id="rId22"/>
    <p:sldId id="802" r:id="rId23"/>
    <p:sldId id="803" r:id="rId24"/>
    <p:sldId id="804" r:id="rId25"/>
    <p:sldId id="808" r:id="rId26"/>
    <p:sldId id="805" r:id="rId27"/>
    <p:sldId id="806" r:id="rId28"/>
    <p:sldId id="809" r:id="rId29"/>
    <p:sldId id="807" r:id="rId30"/>
    <p:sldId id="810" r:id="rId31"/>
    <p:sldId id="811" r:id="rId32"/>
    <p:sldId id="831" r:id="rId33"/>
    <p:sldId id="782" r:id="rId34"/>
    <p:sldId id="783" r:id="rId35"/>
    <p:sldId id="784" r:id="rId36"/>
    <p:sldId id="785" r:id="rId37"/>
    <p:sldId id="327" r:id="rId38"/>
    <p:sldId id="343" r:id="rId39"/>
    <p:sldId id="344" r:id="rId40"/>
    <p:sldId id="345" r:id="rId41"/>
    <p:sldId id="346" r:id="rId42"/>
    <p:sldId id="347" r:id="rId43"/>
    <p:sldId id="348" r:id="rId44"/>
    <p:sldId id="812" r:id="rId45"/>
    <p:sldId id="813" r:id="rId46"/>
    <p:sldId id="814" r:id="rId47"/>
    <p:sldId id="815" r:id="rId48"/>
    <p:sldId id="349" r:id="rId49"/>
    <p:sldId id="816" r:id="rId50"/>
    <p:sldId id="817" r:id="rId51"/>
    <p:sldId id="818" r:id="rId52"/>
    <p:sldId id="819" r:id="rId53"/>
    <p:sldId id="820" r:id="rId54"/>
    <p:sldId id="821" r:id="rId55"/>
    <p:sldId id="822" r:id="rId56"/>
    <p:sldId id="823" r:id="rId57"/>
    <p:sldId id="824" r:id="rId58"/>
    <p:sldId id="825" r:id="rId59"/>
    <p:sldId id="826" r:id="rId60"/>
    <p:sldId id="827" r:id="rId61"/>
    <p:sldId id="828" r:id="rId62"/>
    <p:sldId id="832" r:id="rId63"/>
    <p:sldId id="833" r:id="rId64"/>
    <p:sldId id="835" r:id="rId65"/>
    <p:sldId id="836" r:id="rId66"/>
    <p:sldId id="834" r:id="rId67"/>
    <p:sldId id="837" r:id="rId68"/>
    <p:sldId id="838" r:id="rId69"/>
    <p:sldId id="839" r:id="rId70"/>
    <p:sldId id="841" r:id="rId71"/>
    <p:sldId id="840" r:id="rId72"/>
    <p:sldId id="392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FF"/>
    <a:srgbClr val="CC0000"/>
    <a:srgbClr val="FF0000"/>
    <a:srgbClr val="0000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789E6-8C58-4EE0-BA8F-D8C57F0BE9BC}" v="477" dt="2021-10-05T23:49:24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81" d="100"/>
          <a:sy n="81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CAB6BE3A-88BC-41E6-82A9-C1A23C7C1C95}"/>
    <pc:docChg chg="undo custSel addSld delSld modSld">
      <pc:chgData name="Sidney Seckler" userId="73470fc2d5f88927" providerId="LiveId" clId="{CAB6BE3A-88BC-41E6-82A9-C1A23C7C1C95}" dt="2019-02-24T16:06:33.300" v="1501" actId="20577"/>
      <pc:docMkLst>
        <pc:docMk/>
      </pc:docMkLst>
      <pc:sldChg chg="addSp modSp">
        <pc:chgData name="Sidney Seckler" userId="73470fc2d5f88927" providerId="LiveId" clId="{CAB6BE3A-88BC-41E6-82A9-C1A23C7C1C95}" dt="2019-02-24T15:38:12.263" v="377" actId="20577"/>
        <pc:sldMkLst>
          <pc:docMk/>
          <pc:sldMk cId="2721416569" sldId="581"/>
        </pc:sldMkLst>
        <pc:spChg chg="add mod">
          <ac:chgData name="Sidney Seckler" userId="73470fc2d5f88927" providerId="LiveId" clId="{CAB6BE3A-88BC-41E6-82A9-C1A23C7C1C95}" dt="2019-02-24T15:38:12.263" v="377" actId="20577"/>
          <ac:spMkLst>
            <pc:docMk/>
            <pc:sldMk cId="2721416569" sldId="581"/>
            <ac:spMk id="4" creationId="{899F1FDE-45B9-4648-BC0B-CBBC1CD63844}"/>
          </ac:spMkLst>
        </pc:spChg>
      </pc:sldChg>
      <pc:sldChg chg="addSp delSp modSp add">
        <pc:chgData name="Sidney Seckler" userId="73470fc2d5f88927" providerId="LiveId" clId="{CAB6BE3A-88BC-41E6-82A9-C1A23C7C1C95}" dt="2019-02-24T16:06:33.300" v="1501" actId="20577"/>
        <pc:sldMkLst>
          <pc:docMk/>
          <pc:sldMk cId="3800734886" sldId="601"/>
        </pc:sldMkLst>
        <pc:spChg chg="mod">
          <ac:chgData name="Sidney Seckler" userId="73470fc2d5f88927" providerId="LiveId" clId="{CAB6BE3A-88BC-41E6-82A9-C1A23C7C1C95}" dt="2019-02-24T16:06:33.300" v="1501" actId="20577"/>
          <ac:spMkLst>
            <pc:docMk/>
            <pc:sldMk cId="3800734886" sldId="601"/>
            <ac:spMk id="4" creationId="{899F1FDE-45B9-4648-BC0B-CBBC1CD63844}"/>
          </ac:spMkLst>
        </pc:spChg>
        <pc:spChg chg="add del mod">
          <ac:chgData name="Sidney Seckler" userId="73470fc2d5f88927" providerId="LiveId" clId="{CAB6BE3A-88BC-41E6-82A9-C1A23C7C1C95}" dt="2019-02-24T15:41:21.550" v="461" actId="478"/>
          <ac:spMkLst>
            <pc:docMk/>
            <pc:sldMk cId="3800734886" sldId="601"/>
            <ac:spMk id="5" creationId="{FAF7FFF2-2AF8-478F-8106-C3EEFCF22348}"/>
          </ac:spMkLst>
        </pc:spChg>
        <pc:spChg chg="add del">
          <ac:chgData name="Sidney Seckler" userId="73470fc2d5f88927" providerId="LiveId" clId="{CAB6BE3A-88BC-41E6-82A9-C1A23C7C1C95}" dt="2019-02-24T15:40:13.475" v="432" actId="478"/>
          <ac:spMkLst>
            <pc:docMk/>
            <pc:sldMk cId="3800734886" sldId="601"/>
            <ac:spMk id="6" creationId="{20A7336C-E37C-417A-A9F2-BB2480FCA1C2}"/>
          </ac:spMkLst>
        </pc:spChg>
        <pc:spChg chg="add del mod">
          <ac:chgData name="Sidney Seckler" userId="73470fc2d5f88927" providerId="LiveId" clId="{CAB6BE3A-88BC-41E6-82A9-C1A23C7C1C95}" dt="2019-02-24T15:50:52.093" v="829" actId="478"/>
          <ac:spMkLst>
            <pc:docMk/>
            <pc:sldMk cId="3800734886" sldId="601"/>
            <ac:spMk id="7" creationId="{71B8F463-BAC9-4074-B6AA-55BDB03F5495}"/>
          </ac:spMkLst>
        </pc:spChg>
      </pc:sldChg>
      <pc:sldChg chg="addSp delSp modSp add">
        <pc:chgData name="Sidney Seckler" userId="73470fc2d5f88927" providerId="LiveId" clId="{CAB6BE3A-88BC-41E6-82A9-C1A23C7C1C95}" dt="2019-02-24T15:53:53.538" v="946" actId="1076"/>
        <pc:sldMkLst>
          <pc:docMk/>
          <pc:sldMk cId="463483154" sldId="602"/>
        </pc:sldMkLst>
        <pc:spChg chg="add del">
          <ac:chgData name="Sidney Seckler" userId="73470fc2d5f88927" providerId="LiveId" clId="{CAB6BE3A-88BC-41E6-82A9-C1A23C7C1C95}" dt="2019-02-24T15:52:26.700" v="863" actId="478"/>
          <ac:spMkLst>
            <pc:docMk/>
            <pc:sldMk cId="463483154" sldId="602"/>
            <ac:spMk id="2" creationId="{7BFB6636-B169-45C8-BC54-AC20D3773827}"/>
          </ac:spMkLst>
        </pc:spChg>
        <pc:spChg chg="del">
          <ac:chgData name="Sidney Seckler" userId="73470fc2d5f88927" providerId="LiveId" clId="{CAB6BE3A-88BC-41E6-82A9-C1A23C7C1C95}" dt="2019-02-24T15:41:04.394" v="458" actId="478"/>
          <ac:spMkLst>
            <pc:docMk/>
            <pc:sldMk cId="463483154" sldId="602"/>
            <ac:spMk id="4" creationId="{899F1FDE-45B9-4648-BC0B-CBBC1CD63844}"/>
          </ac:spMkLst>
        </pc:spChg>
        <pc:spChg chg="del">
          <ac:chgData name="Sidney Seckler" userId="73470fc2d5f88927" providerId="LiveId" clId="{CAB6BE3A-88BC-41E6-82A9-C1A23C7C1C95}" dt="2019-02-24T15:41:06.779" v="459" actId="478"/>
          <ac:spMkLst>
            <pc:docMk/>
            <pc:sldMk cId="463483154" sldId="602"/>
            <ac:spMk id="5" creationId="{FAF7FFF2-2AF8-478F-8106-C3EEFCF22348}"/>
          </ac:spMkLst>
        </pc:spChg>
        <pc:spChg chg="del">
          <ac:chgData name="Sidney Seckler" userId="73470fc2d5f88927" providerId="LiveId" clId="{CAB6BE3A-88BC-41E6-82A9-C1A23C7C1C95}" dt="2019-02-24T15:41:09.053" v="460" actId="478"/>
          <ac:spMkLst>
            <pc:docMk/>
            <pc:sldMk cId="463483154" sldId="602"/>
            <ac:spMk id="7" creationId="{71B8F463-BAC9-4074-B6AA-55BDB03F5495}"/>
          </ac:spMkLst>
        </pc:spChg>
        <pc:spChg chg="add mod">
          <ac:chgData name="Sidney Seckler" userId="73470fc2d5f88927" providerId="LiveId" clId="{CAB6BE3A-88BC-41E6-82A9-C1A23C7C1C95}" dt="2019-02-24T15:53:49.822" v="945" actId="14100"/>
          <ac:spMkLst>
            <pc:docMk/>
            <pc:sldMk cId="463483154" sldId="602"/>
            <ac:spMk id="11" creationId="{C67BD88E-37CD-4210-8C21-676E4EA7C613}"/>
          </ac:spMkLst>
        </pc:spChg>
        <pc:picChg chg="add mod">
          <ac:chgData name="Sidney Seckler" userId="73470fc2d5f88927" providerId="LiveId" clId="{CAB6BE3A-88BC-41E6-82A9-C1A23C7C1C95}" dt="2019-02-24T15:45:00.532" v="478" actId="1076"/>
          <ac:picMkLst>
            <pc:docMk/>
            <pc:sldMk cId="463483154" sldId="602"/>
            <ac:picMk id="1026" creationId="{1F3D88FD-82D6-4F4F-9400-21FAFBA71D29}"/>
          </ac:picMkLst>
        </pc:picChg>
        <pc:picChg chg="add del mod">
          <ac:chgData name="Sidney Seckler" userId="73470fc2d5f88927" providerId="LiveId" clId="{CAB6BE3A-88BC-41E6-82A9-C1A23C7C1C95}" dt="2019-02-24T15:44:56.971" v="476" actId="478"/>
          <ac:picMkLst>
            <pc:docMk/>
            <pc:sldMk cId="463483154" sldId="602"/>
            <ac:picMk id="1028" creationId="{E5394B51-6A5D-468E-8FF2-D2E66A789A1D}"/>
          </ac:picMkLst>
        </pc:picChg>
        <pc:picChg chg="add mod">
          <ac:chgData name="Sidney Seckler" userId="73470fc2d5f88927" providerId="LiveId" clId="{CAB6BE3A-88BC-41E6-82A9-C1A23C7C1C95}" dt="2019-02-24T15:53:53.538" v="946" actId="1076"/>
          <ac:picMkLst>
            <pc:docMk/>
            <pc:sldMk cId="463483154" sldId="602"/>
            <ac:picMk id="1030" creationId="{69E5C7F0-B119-4555-8BC9-833275C663B9}"/>
          </ac:picMkLst>
        </pc:picChg>
        <pc:cxnChg chg="add mod">
          <ac:chgData name="Sidney Seckler" userId="73470fc2d5f88927" providerId="LiveId" clId="{CAB6BE3A-88BC-41E6-82A9-C1A23C7C1C95}" dt="2019-02-24T15:53:49.822" v="945" actId="14100"/>
          <ac:cxnSpMkLst>
            <pc:docMk/>
            <pc:sldMk cId="463483154" sldId="602"/>
            <ac:cxnSpMk id="6" creationId="{31217719-2776-443E-8175-125E21112C9F}"/>
          </ac:cxnSpMkLst>
        </pc:cxnChg>
      </pc:sldChg>
      <pc:sldChg chg="modSp add">
        <pc:chgData name="Sidney Seckler" userId="73470fc2d5f88927" providerId="LiveId" clId="{CAB6BE3A-88BC-41E6-82A9-C1A23C7C1C95}" dt="2019-02-24T15:50:29.393" v="827" actId="6549"/>
        <pc:sldMkLst>
          <pc:docMk/>
          <pc:sldMk cId="2104851653" sldId="603"/>
        </pc:sldMkLst>
        <pc:spChg chg="mod">
          <ac:chgData name="Sidney Seckler" userId="73470fc2d5f88927" providerId="LiveId" clId="{CAB6BE3A-88BC-41E6-82A9-C1A23C7C1C95}" dt="2019-02-24T15:50:29.393" v="827" actId="6549"/>
          <ac:spMkLst>
            <pc:docMk/>
            <pc:sldMk cId="2104851653" sldId="603"/>
            <ac:spMk id="7" creationId="{F053D0CB-DB61-4E11-912B-D78C8FA8AA4D}"/>
          </ac:spMkLst>
        </pc:spChg>
        <pc:spChg chg="mod">
          <ac:chgData name="Sidney Seckler" userId="73470fc2d5f88927" providerId="LiveId" clId="{CAB6BE3A-88BC-41E6-82A9-C1A23C7C1C95}" dt="2019-02-24T15:46:30.314" v="516" actId="20577"/>
          <ac:spMkLst>
            <pc:docMk/>
            <pc:sldMk cId="2104851653" sldId="603"/>
            <ac:spMk id="9" creationId="{061D0CBB-5BC2-4EC9-86C6-27225B606651}"/>
          </ac:spMkLst>
        </pc:spChg>
      </pc:sldChg>
      <pc:sldChg chg="modSp add">
        <pc:chgData name="Sidney Seckler" userId="73470fc2d5f88927" providerId="LiveId" clId="{CAB6BE3A-88BC-41E6-82A9-C1A23C7C1C95}" dt="2019-02-24T15:56:48.830" v="1331" actId="6549"/>
        <pc:sldMkLst>
          <pc:docMk/>
          <pc:sldMk cId="76353656" sldId="604"/>
        </pc:sldMkLst>
        <pc:spChg chg="mod">
          <ac:chgData name="Sidney Seckler" userId="73470fc2d5f88927" providerId="LiveId" clId="{CAB6BE3A-88BC-41E6-82A9-C1A23C7C1C95}" dt="2019-02-24T15:56:48.830" v="1331" actId="6549"/>
          <ac:spMkLst>
            <pc:docMk/>
            <pc:sldMk cId="76353656" sldId="604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  <pc:sldChg chg="modSp add ord">
        <pc:chgData name="Sidney Seckler" userId="73470fc2d5f88927" providerId="LiveId" clId="{834AD62A-0CD7-4AD9-891C-F95B20488CF2}" dt="2019-02-12T12:18:11.013" v="1724"/>
        <pc:sldMkLst>
          <pc:docMk/>
          <pc:sldMk cId="0" sldId="448"/>
        </pc:sldMkLst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3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3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4" creationId="{00000000-0000-0000-0000-000000000000}"/>
          </ac:grpSpMkLst>
        </pc:grpChg>
      </pc:sldChg>
      <pc:sldChg chg="modSp add ord">
        <pc:chgData name="Sidney Seckler" userId="73470fc2d5f88927" providerId="LiveId" clId="{834AD62A-0CD7-4AD9-891C-F95B20488CF2}" dt="2019-02-12T12:18:13.051" v="1725"/>
        <pc:sldMkLst>
          <pc:docMk/>
          <pc:sldMk cId="0" sldId="449"/>
        </pc:sldMkLst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5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1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2" creationId="{00000000-0000-0000-0000-000000000000}"/>
          </ac:grpSpMkLst>
        </pc:grpChg>
      </pc:sldChg>
      <pc:sldChg chg="addSp delSp modSp add ord">
        <pc:chgData name="Sidney Seckler" userId="73470fc2d5f88927" providerId="LiveId" clId="{834AD62A-0CD7-4AD9-891C-F95B20488CF2}" dt="2019-02-12T12:15:54.629" v="1714" actId="207"/>
        <pc:sldMkLst>
          <pc:docMk/>
          <pc:sldMk cId="0" sldId="503"/>
        </pc:sldMkLst>
        <pc:spChg chg="add del mod">
          <ac:chgData name="Sidney Seckler" userId="73470fc2d5f88927" providerId="LiveId" clId="{834AD62A-0CD7-4AD9-891C-F95B20488CF2}" dt="2019-02-12T12:13:35.774" v="1683" actId="478"/>
          <ac:spMkLst>
            <pc:docMk/>
            <pc:sldMk cId="0" sldId="503"/>
            <ac:spMk id="3" creationId="{6E9FBA98-A477-4292-8F6F-77809064C2F7}"/>
          </ac:spMkLst>
        </pc:spChg>
        <pc:spChg chg="add">
          <ac:chgData name="Sidney Seckler" userId="73470fc2d5f88927" providerId="LiveId" clId="{834AD62A-0CD7-4AD9-891C-F95B20488CF2}" dt="2019-02-12T12:13:45.413" v="1684"/>
          <ac:spMkLst>
            <pc:docMk/>
            <pc:sldMk cId="0" sldId="503"/>
            <ac:spMk id="23" creationId="{1BE59976-5EBB-4FCA-871A-7747BBD84038}"/>
          </ac:spMkLst>
        </pc:spChg>
        <pc:spChg chg="add mod">
          <ac:chgData name="Sidney Seckler" userId="73470fc2d5f88927" providerId="LiveId" clId="{834AD62A-0CD7-4AD9-891C-F95B20488CF2}" dt="2019-02-12T12:15:54.629" v="1714" actId="207"/>
          <ac:spMkLst>
            <pc:docMk/>
            <pc:sldMk cId="0" sldId="503"/>
            <ac:spMk id="24" creationId="{579E8C47-4089-4FB3-A835-D5DDA91FE318}"/>
          </ac:spMkLst>
        </pc:spChg>
        <pc:spChg chg="del">
          <ac:chgData name="Sidney Seckler" userId="73470fc2d5f88927" providerId="LiveId" clId="{834AD62A-0CD7-4AD9-891C-F95B20488CF2}" dt="2019-02-12T12:13:32.442" v="1682" actId="478"/>
          <ac:spMkLst>
            <pc:docMk/>
            <pc:sldMk cId="0" sldId="503"/>
            <ac:spMk id="317443" creationId="{0C965BB5-F509-45DA-81C8-B765A33EF28A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1" creationId="{F0670096-8223-4FC1-ABB3-6D90B26A4F1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2" creationId="{60BEF217-7B8B-4C3A-BBC6-B9BEC19CED09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3" creationId="{54C2DAE9-CD12-4443-8C44-018117BE786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6" creationId="{A1331C2A-640C-40BF-B06C-49046CAD56F5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7" creationId="{1377C2FA-1017-471A-8825-E3C12A6D6031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0" creationId="{47C83CC2-ECF5-4DA9-B66D-5FD1774BA688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1" creationId="{D457F527-639F-420D-8AA6-20AC88D810A0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4" creationId="{74F4F54F-9FF3-494A-9E12-C2016539E9F6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5" creationId="{C9998373-0584-4C02-9EB9-AE01707F04EA}"/>
          </ac:spMkLst>
        </pc:sp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1" creationId="{1D8A5FAA-2A44-48C5-8D13-13150816DA24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2" creationId="{CE500B96-E424-42F3-8963-054838A90702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5" creationId="{F13BE11A-042C-49D9-8938-AF86D4EA73DD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6" creationId="{F8931E51-680F-4DBF-AEDA-D9384F5DD9F9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9" creationId="{372C1BDE-5A01-41FE-A3CD-949EFED9BA4C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0" creationId="{0FFBA367-4C5C-4059-BA22-4A1EB7F450C1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3" creationId="{7DA8F5F9-CD33-4673-B820-F92EEF382F50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4" creationId="{6F38F2E5-2F4F-413B-AB50-05E83EEBB241}"/>
          </ac:cxnSpMkLst>
        </pc:cxnChg>
      </pc:sldChg>
      <pc:sldChg chg="addSp delSp modSp add">
        <pc:chgData name="Sidney Seckler" userId="73470fc2d5f88927" providerId="LiveId" clId="{834AD62A-0CD7-4AD9-891C-F95B20488CF2}" dt="2019-02-12T13:11:30.739" v="2093" actId="20577"/>
        <pc:sldMkLst>
          <pc:docMk/>
          <pc:sldMk cId="672471014" sldId="527"/>
        </pc:sldMkLst>
        <pc:spChg chg="add del mod">
          <ac:chgData name="Sidney Seckler" userId="73470fc2d5f88927" providerId="LiveId" clId="{834AD62A-0CD7-4AD9-891C-F95B20488CF2}" dt="2019-02-12T12:10:18.624" v="1676" actId="478"/>
          <ac:spMkLst>
            <pc:docMk/>
            <pc:sldMk cId="672471014" sldId="527"/>
            <ac:spMk id="3" creationId="{6312A684-282F-4204-B24A-20E79866B5C7}"/>
          </ac:spMkLst>
        </pc:spChg>
        <pc:spChg chg="del">
          <ac:chgData name="Sidney Seckler" userId="73470fc2d5f88927" providerId="LiveId" clId="{834AD62A-0CD7-4AD9-891C-F95B20488CF2}" dt="2019-02-12T12:10:16.090" v="1675" actId="478"/>
          <ac:spMkLst>
            <pc:docMk/>
            <pc:sldMk cId="672471014" sldId="527"/>
            <ac:spMk id="4" creationId="{4FF13F45-9DD3-4873-9F82-038A3636064B}"/>
          </ac:spMkLst>
        </pc:spChg>
        <pc:spChg chg="add mod">
          <ac:chgData name="Sidney Seckler" userId="73470fc2d5f88927" providerId="LiveId" clId="{834AD62A-0CD7-4AD9-891C-F95B20488CF2}" dt="2019-02-12T13:11:30.739" v="2093" actId="20577"/>
          <ac:spMkLst>
            <pc:docMk/>
            <pc:sldMk cId="672471014" sldId="527"/>
            <ac:spMk id="7" creationId="{F053D0CB-DB61-4E11-912B-D78C8FA8AA4D}"/>
          </ac:spMkLst>
        </pc:spChg>
        <pc:spChg chg="mod">
          <ac:chgData name="Sidney Seckler" userId="73470fc2d5f88927" providerId="LiveId" clId="{834AD62A-0CD7-4AD9-891C-F95B20488CF2}" dt="2019-02-12T12:13:02.459" v="1679" actId="14100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 add">
        <pc:chgData name="Sidney Seckler" userId="73470fc2d5f88927" providerId="LiveId" clId="{834AD62A-0CD7-4AD9-891C-F95B20488CF2}" dt="2019-02-12T12:59:59.550" v="1728" actId="1076"/>
        <pc:sldMkLst>
          <pc:docMk/>
          <pc:sldMk cId="3427353847" sldId="528"/>
        </pc:sldMkLst>
        <pc:spChg chg="mod">
          <ac:chgData name="Sidney Seckler" userId="73470fc2d5f88927" providerId="LiveId" clId="{834AD62A-0CD7-4AD9-891C-F95B20488CF2}" dt="2019-02-12T12:59:59.550" v="1728" actId="1076"/>
          <ac:spMkLst>
            <pc:docMk/>
            <pc:sldMk cId="3427353847" sldId="528"/>
            <ac:spMk id="24" creationId="{579E8C47-4089-4FB3-A835-D5DDA91FE318}"/>
          </ac:spMkLst>
        </pc:spChg>
      </pc:sldChg>
      <pc:sldChg chg="addSp delSp modSp add">
        <pc:chgData name="Sidney Seckler" userId="73470fc2d5f88927" providerId="LiveId" clId="{834AD62A-0CD7-4AD9-891C-F95B20488CF2}" dt="2019-02-12T13:07:57.847" v="1944" actId="207"/>
        <pc:sldMkLst>
          <pc:docMk/>
          <pc:sldMk cId="673600176" sldId="529"/>
        </pc:sldMkLst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" creationId="{4A08A5C9-C560-4014-9EA1-89700E412C51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24" creationId="{579E8C47-4089-4FB3-A835-D5DDA91FE31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5" creationId="{7D34A689-FD45-4808-A448-EA6AE246DD9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6" creationId="{8263BD5C-EF40-48F7-88CD-4C550077F059}"/>
          </ac:spMkLst>
        </pc:spChg>
        <pc:spChg chg="add mod">
          <ac:chgData name="Sidney Seckler" userId="73470fc2d5f88927" providerId="LiveId" clId="{834AD62A-0CD7-4AD9-891C-F95B20488CF2}" dt="2019-02-12T13:04:49.625" v="1933" actId="1076"/>
          <ac:spMkLst>
            <pc:docMk/>
            <pc:sldMk cId="673600176" sldId="529"/>
            <ac:spMk id="31" creationId="{3BA78F26-31A4-4897-BFBC-BF1C1FCE9F78}"/>
          </ac:spMkLst>
        </pc:spChg>
        <pc:spChg chg="add mod">
          <ac:chgData name="Sidney Seckler" userId="73470fc2d5f88927" providerId="LiveId" clId="{834AD62A-0CD7-4AD9-891C-F95B20488CF2}" dt="2019-02-12T13:07:57.847" v="1944" actId="207"/>
          <ac:spMkLst>
            <pc:docMk/>
            <pc:sldMk cId="673600176" sldId="529"/>
            <ac:spMk id="32" creationId="{C7DA1314-7BB6-493C-9F22-CCF6094DFF0B}"/>
          </ac:spMkLst>
        </pc:spChg>
        <pc:spChg chg="del">
          <ac:chgData name="Sidney Seckler" userId="73470fc2d5f88927" providerId="LiveId" clId="{834AD62A-0CD7-4AD9-891C-F95B20488CF2}" dt="2019-02-12T13:00:21.946" v="1730" actId="478"/>
          <ac:spMkLst>
            <pc:docMk/>
            <pc:sldMk cId="673600176" sldId="529"/>
            <ac:spMk id="317461" creationId="{F0670096-8223-4FC1-ABB3-6D90B26A4F12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2" creationId="{60BEF217-7B8B-4C3A-BBC6-B9BEC19CED09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3" creationId="{54C2DAE9-CD12-4443-8C44-018117BE7862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6" creationId="{A1331C2A-640C-40BF-B06C-49046CAD56F5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7" creationId="{1377C2FA-1017-471A-8825-E3C12A6D6031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0" creationId="{47C83CC2-ECF5-4DA9-B66D-5FD1774BA688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1" creationId="{D457F527-639F-420D-8AA6-20AC88D810A0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4" creationId="{74F4F54F-9FF3-494A-9E12-C2016539E9F6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5" creationId="{C9998373-0584-4C02-9EB9-AE01707F04EA}"/>
          </ac:spMkLst>
        </pc:sp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4" creationId="{CD338B30-414B-4A45-B86D-E6E3EE5F4417}"/>
          </ac:cxnSpMkLst>
        </pc:cxn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6" creationId="{6C2ACB5D-645D-4517-8BCC-CDE4AE45D5C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1" creationId="{1D8A5FAA-2A44-48C5-8D13-13150816DA2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2" creationId="{CE500B96-E424-42F3-8963-054838A90702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5" creationId="{F13BE11A-042C-49D9-8938-AF86D4EA73DD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6" creationId="{F8931E51-680F-4DBF-AEDA-D9384F5DD9F9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9" creationId="{372C1BDE-5A01-41FE-A3CD-949EFED9BA4C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80" creationId="{0FFBA367-4C5C-4059-BA22-4A1EB7F450C1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3" creationId="{7DA8F5F9-CD33-4673-B820-F92EEF382F50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4" creationId="{6F38F2E5-2F4F-413B-AB50-05E83EEBB241}"/>
          </ac:cxnSpMkLst>
        </pc:cxnChg>
      </pc:sldChg>
      <pc:sldChg chg="addSp modSp add">
        <pc:chgData name="Sidney Seckler" userId="73470fc2d5f88927" providerId="LiveId" clId="{834AD62A-0CD7-4AD9-891C-F95B20488CF2}" dt="2019-02-12T13:17:02.115" v="2455" actId="1076"/>
        <pc:sldMkLst>
          <pc:docMk/>
          <pc:sldMk cId="374098609" sldId="531"/>
        </pc:sldMkLst>
        <pc:spChg chg="add mod">
          <ac:chgData name="Sidney Seckler" userId="73470fc2d5f88927" providerId="LiveId" clId="{834AD62A-0CD7-4AD9-891C-F95B20488CF2}" dt="2019-02-12T13:17:02.115" v="2455" actId="1076"/>
          <ac:spMkLst>
            <pc:docMk/>
            <pc:sldMk cId="374098609" sldId="531"/>
            <ac:spMk id="5" creationId="{29CE5225-021C-4E0D-BC53-12A682B78132}"/>
          </ac:spMkLst>
        </pc:spChg>
        <pc:spChg chg="add mod">
          <ac:chgData name="Sidney Seckler" userId="73470fc2d5f88927" providerId="LiveId" clId="{834AD62A-0CD7-4AD9-891C-F95B20488CF2}" dt="2019-02-12T13:16:53.082" v="2454" actId="20577"/>
          <ac:spMkLst>
            <pc:docMk/>
            <pc:sldMk cId="374098609" sldId="531"/>
            <ac:spMk id="6" creationId="{F25CF117-5744-4E98-800B-9596B7BFE274}"/>
          </ac:spMkLst>
        </pc:spChg>
        <pc:spChg chg="mod">
          <ac:chgData name="Sidney Seckler" userId="73470fc2d5f88927" providerId="LiveId" clId="{834AD62A-0CD7-4AD9-891C-F95B20488CF2}" dt="2019-02-12T13:15:51.620" v="2346" actId="14100"/>
          <ac:spMkLst>
            <pc:docMk/>
            <pc:sldMk cId="374098609" sldId="531"/>
            <ac:spMk id="7" creationId="{F053D0CB-DB61-4E11-912B-D78C8FA8AA4D}"/>
          </ac:spMkLst>
        </pc:spChg>
      </pc:sldChg>
      <pc:sldChg chg="addSp delSp modSp add">
        <pc:chgData name="Sidney Seckler" userId="73470fc2d5f88927" providerId="LiveId" clId="{834AD62A-0CD7-4AD9-891C-F95B20488CF2}" dt="2019-02-12T14:00:45.352" v="3246" actId="20577"/>
        <pc:sldMkLst>
          <pc:docMk/>
          <pc:sldMk cId="3375718522" sldId="533"/>
        </pc:sldMkLst>
        <pc:spChg chg="mod">
          <ac:chgData name="Sidney Seckler" userId="73470fc2d5f88927" providerId="LiveId" clId="{834AD62A-0CD7-4AD9-891C-F95B20488CF2}" dt="2019-02-12T13:29:21.288" v="2681" actId="6549"/>
          <ac:spMkLst>
            <pc:docMk/>
            <pc:sldMk cId="3375718522" sldId="533"/>
            <ac:spMk id="4099" creationId="{F8B96A61-C72F-4AE6-BD11-C8F2087FCF79}"/>
          </ac:spMkLst>
        </pc:spChg>
        <pc:spChg chg="mod">
          <ac:chgData name="Sidney Seckler" userId="73470fc2d5f88927" providerId="LiveId" clId="{834AD62A-0CD7-4AD9-891C-F95B20488CF2}" dt="2019-02-12T14:00:45.352" v="3246" actId="20577"/>
          <ac:spMkLst>
            <pc:docMk/>
            <pc:sldMk cId="3375718522" sldId="533"/>
            <ac:spMk id="4100" creationId="{E5CC45C3-CF65-4286-AA07-1D8008364C0B}"/>
          </ac:spMkLst>
        </pc:spChg>
        <pc:picChg chg="del">
          <ac:chgData name="Sidney Seckler" userId="73470fc2d5f88927" providerId="LiveId" clId="{834AD62A-0CD7-4AD9-891C-F95B20488CF2}" dt="2019-02-12T13:29:26.761" v="2683" actId="478"/>
          <ac:picMkLst>
            <pc:docMk/>
            <pc:sldMk cId="3375718522" sldId="533"/>
            <ac:picMk id="4" creationId="{BCEF1CD9-29CA-440C-B4FA-63F4A0907E92}"/>
          </ac:picMkLst>
        </pc:picChg>
        <pc:picChg chg="del">
          <ac:chgData name="Sidney Seckler" userId="73470fc2d5f88927" providerId="LiveId" clId="{834AD62A-0CD7-4AD9-891C-F95B20488CF2}" dt="2019-02-12T13:29:25.052" v="2682" actId="478"/>
          <ac:picMkLst>
            <pc:docMk/>
            <pc:sldMk cId="3375718522" sldId="533"/>
            <ac:picMk id="1028" creationId="{96218026-F671-4EA0-8318-BB89FB7C2F60}"/>
          </ac:picMkLst>
        </pc:picChg>
        <pc:picChg chg="add del mod">
          <ac:chgData name="Sidney Seckler" userId="73470fc2d5f88927" providerId="LiveId" clId="{834AD62A-0CD7-4AD9-891C-F95B20488CF2}" dt="2019-02-12T13:56:22.878" v="3143" actId="478"/>
          <ac:picMkLst>
            <pc:docMk/>
            <pc:sldMk cId="3375718522" sldId="533"/>
            <ac:picMk id="2050" creationId="{4013BAB3-96FE-4B3A-A0F0-67E46AE5BB4B}"/>
          </ac:picMkLst>
        </pc:picChg>
        <pc:picChg chg="add mod">
          <ac:chgData name="Sidney Seckler" userId="73470fc2d5f88927" providerId="LiveId" clId="{834AD62A-0CD7-4AD9-891C-F95B20488CF2}" dt="2019-02-12T13:59:01.487" v="3157" actId="1076"/>
          <ac:picMkLst>
            <pc:docMk/>
            <pc:sldMk cId="3375718522" sldId="533"/>
            <ac:picMk id="2052" creationId="{45183D9C-0962-4EAB-B32D-AA603AA1B7DD}"/>
          </ac:picMkLst>
        </pc:picChg>
      </pc:sldChg>
    </pc:docChg>
  </pc:docChgLst>
  <pc:docChgLst>
    <pc:chgData name="Sidney Seckler" userId="73470fc2d5f88927" providerId="LiveId" clId="{AD47F8CC-F4BD-4DBF-8B1D-07957809B50F}"/>
    <pc:docChg chg="undo custSel addSld delSld modSld sldOrd">
      <pc:chgData name="Sidney Seckler" userId="73470fc2d5f88927" providerId="LiveId" clId="{AD47F8CC-F4BD-4DBF-8B1D-07957809B50F}" dt="2019-02-20T18:39:08.641" v="5127" actId="20577"/>
      <pc:docMkLst>
        <pc:docMk/>
      </pc:docMkLst>
      <pc:sldChg chg="modSp">
        <pc:chgData name="Sidney Seckler" userId="73470fc2d5f88927" providerId="LiveId" clId="{AD47F8CC-F4BD-4DBF-8B1D-07957809B50F}" dt="2019-02-17T12:04:54.349" v="240" actId="255"/>
        <pc:sldMkLst>
          <pc:docMk/>
          <pc:sldMk cId="0" sldId="258"/>
        </pc:sldMkLst>
        <pc:spChg chg="mod">
          <ac:chgData name="Sidney Seckler" userId="73470fc2d5f88927" providerId="LiveId" clId="{AD47F8CC-F4BD-4DBF-8B1D-07957809B50F}" dt="2019-02-17T12:04:54.349" v="240" actId="255"/>
          <ac:spMkLst>
            <pc:docMk/>
            <pc:sldMk cId="0" sldId="258"/>
            <ac:spMk id="4100" creationId="{E5CC45C3-CF65-4286-AA07-1D8008364C0B}"/>
          </ac:spMkLst>
        </pc:spChg>
      </pc:sldChg>
      <pc:sldChg chg="add del">
        <pc:chgData name="Sidney Seckler" userId="73470fc2d5f88927" providerId="LiveId" clId="{AD47F8CC-F4BD-4DBF-8B1D-07957809B50F}" dt="2019-02-17T01:05:52.880" v="22" actId="2696"/>
        <pc:sldMkLst>
          <pc:docMk/>
          <pc:sldMk cId="0" sldId="448"/>
        </pc:sldMkLst>
      </pc:sldChg>
      <pc:sldChg chg="addSp delSp modSp">
        <pc:chgData name="Sidney Seckler" userId="73470fc2d5f88927" providerId="LiveId" clId="{AD47F8CC-F4BD-4DBF-8B1D-07957809B50F}" dt="2019-02-17T12:08:36.562" v="464" actId="478"/>
        <pc:sldMkLst>
          <pc:docMk/>
          <pc:sldMk cId="0" sldId="503"/>
        </pc:sldMkLst>
        <pc:spChg chg="add del mod">
          <ac:chgData name="Sidney Seckler" userId="73470fc2d5f88927" providerId="LiveId" clId="{AD47F8CC-F4BD-4DBF-8B1D-07957809B50F}" dt="2019-02-17T12:08:36.562" v="464" actId="478"/>
          <ac:spMkLst>
            <pc:docMk/>
            <pc:sldMk cId="0" sldId="503"/>
            <ac:spMk id="3" creationId="{69F1F8BB-9465-4C7B-87F3-4F200B090ABD}"/>
          </ac:spMkLst>
        </pc:spChg>
        <pc:spChg chg="del">
          <ac:chgData name="Sidney Seckler" userId="73470fc2d5f88927" providerId="LiveId" clId="{AD47F8CC-F4BD-4DBF-8B1D-07957809B50F}" dt="2019-02-17T12:08:28.187" v="462" actId="478"/>
          <ac:spMkLst>
            <pc:docMk/>
            <pc:sldMk cId="0" sldId="503"/>
            <ac:spMk id="23" creationId="{1BE59976-5EBB-4FCA-871A-7747BBD84038}"/>
          </ac:spMkLst>
        </pc:spChg>
        <pc:spChg chg="add">
          <ac:chgData name="Sidney Seckler" userId="73470fc2d5f88927" providerId="LiveId" clId="{AD47F8CC-F4BD-4DBF-8B1D-07957809B50F}" dt="2019-02-17T12:08:29.868" v="463"/>
          <ac:spMkLst>
            <pc:docMk/>
            <pc:sldMk cId="0" sldId="503"/>
            <ac:spMk id="25" creationId="{7440D87C-F51A-46BD-870A-E440DCC86020}"/>
          </ac:spMkLst>
        </pc:spChg>
      </pc:sldChg>
      <pc:sldChg chg="modSp">
        <pc:chgData name="Sidney Seckler" userId="73470fc2d5f88927" providerId="LiveId" clId="{AD47F8CC-F4BD-4DBF-8B1D-07957809B50F}" dt="2019-02-17T12:07:14.542" v="419" actId="1076"/>
        <pc:sldMkLst>
          <pc:docMk/>
          <pc:sldMk cId="111140260" sldId="519"/>
        </pc:sldMkLst>
        <pc:spChg chg="mod">
          <ac:chgData name="Sidney Seckler" userId="73470fc2d5f88927" providerId="LiveId" clId="{AD47F8CC-F4BD-4DBF-8B1D-07957809B50F}" dt="2019-02-17T12:07:14.542" v="419" actId="1076"/>
          <ac:spMkLst>
            <pc:docMk/>
            <pc:sldMk cId="111140260" sldId="519"/>
            <ac:spMk id="4100" creationId="{E5CC45C3-CF65-4286-AA07-1D8008364C0B}"/>
          </ac:spMkLst>
        </pc:spChg>
      </pc:sldChg>
      <pc:sldChg chg="addSp delSp modSp">
        <pc:chgData name="Sidney Seckler" userId="73470fc2d5f88927" providerId="LiveId" clId="{AD47F8CC-F4BD-4DBF-8B1D-07957809B50F}" dt="2019-02-17T12:34:42.310" v="820" actId="20577"/>
        <pc:sldMkLst>
          <pc:docMk/>
          <pc:sldMk cId="672471014" sldId="527"/>
        </pc:sldMkLst>
        <pc:spChg chg="add del mod">
          <ac:chgData name="Sidney Seckler" userId="73470fc2d5f88927" providerId="LiveId" clId="{AD47F8CC-F4BD-4DBF-8B1D-07957809B50F}" dt="2019-02-17T12:14:27.247" v="470" actId="478"/>
          <ac:spMkLst>
            <pc:docMk/>
            <pc:sldMk cId="672471014" sldId="527"/>
            <ac:spMk id="3" creationId="{8EA606F5-F167-4B64-B77D-2C61BB1DDA70}"/>
          </ac:spMkLst>
        </pc:spChg>
        <pc:spChg chg="mod">
          <ac:chgData name="Sidney Seckler" userId="73470fc2d5f88927" providerId="LiveId" clId="{AD47F8CC-F4BD-4DBF-8B1D-07957809B50F}" dt="2019-02-17T12:15:14.632" v="538" actId="27636"/>
          <ac:spMkLst>
            <pc:docMk/>
            <pc:sldMk cId="672471014" sldId="527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2:34:42.310" v="820" actId="20577"/>
          <ac:spMkLst>
            <pc:docMk/>
            <pc:sldMk cId="672471014" sldId="527"/>
            <ac:spMk id="8" creationId="{3CCFBFB5-8A8F-4EB1-A77C-FF04196D9EC9}"/>
          </ac:spMkLst>
        </pc:spChg>
        <pc:spChg chg="del">
          <ac:chgData name="Sidney Seckler" userId="73470fc2d5f88927" providerId="LiveId" clId="{AD47F8CC-F4BD-4DBF-8B1D-07957809B50F}" dt="2019-02-17T12:14:23.250" v="469" actId="478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">
        <pc:chgData name="Sidney Seckler" userId="73470fc2d5f88927" providerId="LiveId" clId="{AD47F8CC-F4BD-4DBF-8B1D-07957809B50F}" dt="2019-02-17T12:08:16.084" v="461" actId="20577"/>
        <pc:sldMkLst>
          <pc:docMk/>
          <pc:sldMk cId="3427353847" sldId="528"/>
        </pc:sldMkLst>
        <pc:spChg chg="mod">
          <ac:chgData name="Sidney Seckler" userId="73470fc2d5f88927" providerId="LiveId" clId="{AD47F8CC-F4BD-4DBF-8B1D-07957809B50F}" dt="2019-02-17T12:08:16.084" v="461" actId="20577"/>
          <ac:spMkLst>
            <pc:docMk/>
            <pc:sldMk cId="3427353847" sldId="528"/>
            <ac:spMk id="23" creationId="{1BE59976-5EBB-4FCA-871A-7747BBD84038}"/>
          </ac:spMkLst>
        </pc:spChg>
      </pc:sldChg>
      <pc:sldChg chg="addSp delSp modSp">
        <pc:chgData name="Sidney Seckler" userId="73470fc2d5f88927" providerId="LiveId" clId="{AD47F8CC-F4BD-4DBF-8B1D-07957809B50F}" dt="2019-02-17T12:34:19.586" v="788" actId="20577"/>
        <pc:sldMkLst>
          <pc:docMk/>
          <pc:sldMk cId="673600176" sldId="529"/>
        </pc:sldMkLst>
        <pc:spChg chg="add del mod">
          <ac:chgData name="Sidney Seckler" userId="73470fc2d5f88927" providerId="LiveId" clId="{AD47F8CC-F4BD-4DBF-8B1D-07957809B50F}" dt="2019-02-17T12:08:45.671" v="466" actId="478"/>
          <ac:spMkLst>
            <pc:docMk/>
            <pc:sldMk cId="673600176" sldId="529"/>
            <ac:spMk id="5" creationId="{7EEBF4A0-C4B7-462E-93DD-4D92D5499945}"/>
          </ac:spMkLst>
        </pc:spChg>
        <pc:spChg chg="add mod">
          <ac:chgData name="Sidney Seckler" userId="73470fc2d5f88927" providerId="LiveId" clId="{AD47F8CC-F4BD-4DBF-8B1D-07957809B50F}" dt="2019-02-17T12:34:19.586" v="788" actId="20577"/>
          <ac:spMkLst>
            <pc:docMk/>
            <pc:sldMk cId="673600176" sldId="529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7T12:08:42.897" v="465" actId="478"/>
          <ac:spMkLst>
            <pc:docMk/>
            <pc:sldMk cId="673600176" sldId="529"/>
            <ac:spMk id="23" creationId="{1BE59976-5EBB-4FCA-871A-7747BBD84038}"/>
          </ac:spMkLst>
        </pc:spChg>
      </pc:sldChg>
      <pc:sldChg chg="addSp delSp modSp">
        <pc:chgData name="Sidney Seckler" userId="73470fc2d5f88927" providerId="LiveId" clId="{AD47F8CC-F4BD-4DBF-8B1D-07957809B50F}" dt="2019-02-17T12:34:52.862" v="836" actId="20577"/>
        <pc:sldMkLst>
          <pc:docMk/>
          <pc:sldMk cId="374098609" sldId="531"/>
        </pc:sldMkLst>
        <pc:spChg chg="add del mod">
          <ac:chgData name="Sidney Seckler" userId="73470fc2d5f88927" providerId="LiveId" clId="{AD47F8CC-F4BD-4DBF-8B1D-07957809B50F}" dt="2019-02-17T12:15:37.584" v="542" actId="478"/>
          <ac:spMkLst>
            <pc:docMk/>
            <pc:sldMk cId="374098609" sldId="531"/>
            <ac:spMk id="3" creationId="{784AFD08-657D-41A5-A7B6-FF1A36E2FC40}"/>
          </ac:spMkLst>
        </pc:spChg>
        <pc:spChg chg="add mod">
          <ac:chgData name="Sidney Seckler" userId="73470fc2d5f88927" providerId="LiveId" clId="{AD47F8CC-F4BD-4DBF-8B1D-07957809B50F}" dt="2019-02-17T12:28:19.187" v="725" actId="1076"/>
          <ac:spMkLst>
            <pc:docMk/>
            <pc:sldMk cId="374098609" sldId="531"/>
            <ac:spMk id="4" creationId="{FD021891-549F-4293-8387-2609C1074D93}"/>
          </ac:spMkLst>
        </pc:spChg>
        <pc:spChg chg="del">
          <ac:chgData name="Sidney Seckler" userId="73470fc2d5f88927" providerId="LiveId" clId="{AD47F8CC-F4BD-4DBF-8B1D-07957809B50F}" dt="2019-02-17T12:15:26" v="539" actId="478"/>
          <ac:spMkLst>
            <pc:docMk/>
            <pc:sldMk cId="374098609" sldId="531"/>
            <ac:spMk id="5" creationId="{29CE5225-021C-4E0D-BC53-12A682B78132}"/>
          </ac:spMkLst>
        </pc:spChg>
        <pc:spChg chg="del">
          <ac:chgData name="Sidney Seckler" userId="73470fc2d5f88927" providerId="LiveId" clId="{AD47F8CC-F4BD-4DBF-8B1D-07957809B50F}" dt="2019-02-17T12:15:30.935" v="540" actId="478"/>
          <ac:spMkLst>
            <pc:docMk/>
            <pc:sldMk cId="374098609" sldId="531"/>
            <ac:spMk id="6" creationId="{F25CF117-5744-4E98-800B-9596B7BFE274}"/>
          </ac:spMkLst>
        </pc:spChg>
        <pc:spChg chg="mod">
          <ac:chgData name="Sidney Seckler" userId="73470fc2d5f88927" providerId="LiveId" clId="{AD47F8CC-F4BD-4DBF-8B1D-07957809B50F}" dt="2019-02-17T12:25:08.034" v="710" actId="14100"/>
          <ac:spMkLst>
            <pc:docMk/>
            <pc:sldMk cId="374098609" sldId="531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2:34:52.862" v="836" actId="20577"/>
          <ac:spMkLst>
            <pc:docMk/>
            <pc:sldMk cId="374098609" sldId="531"/>
            <ac:spMk id="9" creationId="{823A6098-CB01-4B23-AC0D-B845CDE3BFBD}"/>
          </ac:spMkLst>
        </pc:spChg>
        <pc:spChg chg="del">
          <ac:chgData name="Sidney Seckler" userId="73470fc2d5f88927" providerId="LiveId" clId="{AD47F8CC-F4BD-4DBF-8B1D-07957809B50F}" dt="2019-02-17T12:15:34.381" v="541" actId="478"/>
          <ac:spMkLst>
            <pc:docMk/>
            <pc:sldMk cId="374098609" sldId="531"/>
            <ac:spMk id="304131" creationId="{3FD46931-1260-486D-89A6-B0D903563948}"/>
          </ac:spMkLst>
        </pc:spChg>
      </pc:sldChg>
      <pc:sldChg chg="addSp delSp modSp">
        <pc:chgData name="Sidney Seckler" userId="73470fc2d5f88927" providerId="LiveId" clId="{AD47F8CC-F4BD-4DBF-8B1D-07957809B50F}" dt="2019-02-18T18:13:29.631" v="4195" actId="14100"/>
        <pc:sldMkLst>
          <pc:docMk/>
          <pc:sldMk cId="3375718522" sldId="533"/>
        </pc:sldMkLst>
        <pc:spChg chg="add del mod">
          <ac:chgData name="Sidney Seckler" userId="73470fc2d5f88927" providerId="LiveId" clId="{AD47F8CC-F4BD-4DBF-8B1D-07957809B50F}" dt="2019-02-17T12:29:03.335" v="750" actId="478"/>
          <ac:spMkLst>
            <pc:docMk/>
            <pc:sldMk cId="3375718522" sldId="533"/>
            <ac:spMk id="3" creationId="{3470B774-F178-43FE-8A17-9E25C3CB09C7}"/>
          </ac:spMkLst>
        </pc:spChg>
        <pc:spChg chg="add mod">
          <ac:chgData name="Sidney Seckler" userId="73470fc2d5f88927" providerId="LiveId" clId="{AD47F8CC-F4BD-4DBF-8B1D-07957809B50F}" dt="2019-02-17T12:35:14.482" v="854" actId="20577"/>
          <ac:spMkLst>
            <pc:docMk/>
            <pc:sldMk cId="3375718522" sldId="533"/>
            <ac:spMk id="8" creationId="{52B6282F-2840-44FE-BE2A-7DB958795025}"/>
          </ac:spMkLst>
        </pc:spChg>
        <pc:spChg chg="del">
          <ac:chgData name="Sidney Seckler" userId="73470fc2d5f88927" providerId="LiveId" clId="{AD47F8CC-F4BD-4DBF-8B1D-07957809B50F}" dt="2019-02-17T12:28:59.696" v="749" actId="478"/>
          <ac:spMkLst>
            <pc:docMk/>
            <pc:sldMk cId="3375718522" sldId="533"/>
            <ac:spMk id="4099" creationId="{F8B96A61-C72F-4AE6-BD11-C8F2087FCF79}"/>
          </ac:spMkLst>
        </pc:spChg>
        <pc:spChg chg="mod">
          <ac:chgData name="Sidney Seckler" userId="73470fc2d5f88927" providerId="LiveId" clId="{AD47F8CC-F4BD-4DBF-8B1D-07957809B50F}" dt="2019-02-17T12:35:05.900" v="838" actId="1076"/>
          <ac:spMkLst>
            <pc:docMk/>
            <pc:sldMk cId="3375718522" sldId="533"/>
            <ac:spMk id="4100" creationId="{E5CC45C3-CF65-4286-AA07-1D8008364C0B}"/>
          </ac:spMkLst>
        </pc:spChg>
        <pc:picChg chg="add mod">
          <ac:chgData name="Sidney Seckler" userId="73470fc2d5f88927" providerId="LiveId" clId="{AD47F8CC-F4BD-4DBF-8B1D-07957809B50F}" dt="2019-02-18T18:13:29.631" v="4195" actId="14100"/>
          <ac:picMkLst>
            <pc:docMk/>
            <pc:sldMk cId="3375718522" sldId="533"/>
            <ac:picMk id="2" creationId="{15FCF4D2-387E-4910-8269-0445BFD54E9A}"/>
          </ac:picMkLst>
        </pc:picChg>
        <pc:picChg chg="add del mod">
          <ac:chgData name="Sidney Seckler" userId="73470fc2d5f88927" providerId="LiveId" clId="{AD47F8CC-F4BD-4DBF-8B1D-07957809B50F}" dt="2019-02-18T18:13:17.062" v="4189" actId="478"/>
          <ac:picMkLst>
            <pc:docMk/>
            <pc:sldMk cId="3375718522" sldId="533"/>
            <ac:picMk id="1026" creationId="{83F7F9C2-F68C-4FB7-8F8C-9502DAA0F625}"/>
          </ac:picMkLst>
        </pc:picChg>
        <pc:picChg chg="del">
          <ac:chgData name="Sidney Seckler" userId="73470fc2d5f88927" providerId="LiveId" clId="{AD47F8CC-F4BD-4DBF-8B1D-07957809B50F}" dt="2019-02-17T13:12:47.296" v="1396" actId="478"/>
          <ac:picMkLst>
            <pc:docMk/>
            <pc:sldMk cId="3375718522" sldId="533"/>
            <ac:picMk id="2052" creationId="{45183D9C-0962-4EAB-B32D-AA603AA1B7DD}"/>
          </ac:picMkLst>
        </pc:picChg>
      </pc:sldChg>
      <pc:sldChg chg="addSp delSp modSp">
        <pc:chgData name="Sidney Seckler" userId="73470fc2d5f88927" providerId="LiveId" clId="{AD47F8CC-F4BD-4DBF-8B1D-07957809B50F}" dt="2019-02-17T12:35:32.856" v="870" actId="20577"/>
        <pc:sldMkLst>
          <pc:docMk/>
          <pc:sldMk cId="3792605575" sldId="560"/>
        </pc:sldMkLst>
        <pc:spChg chg="mod">
          <ac:chgData name="Sidney Seckler" userId="73470fc2d5f88927" providerId="LiveId" clId="{AD47F8CC-F4BD-4DBF-8B1D-07957809B50F}" dt="2019-02-17T12:29:14.288" v="752" actId="6549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AD47F8CC-F4BD-4DBF-8B1D-07957809B50F}" dt="2019-02-17T12:29:41.692" v="754" actId="478"/>
          <ac:spMkLst>
            <pc:docMk/>
            <pc:sldMk cId="3792605575" sldId="560"/>
            <ac:spMk id="4" creationId="{123626B8-6709-40B4-8637-E9D54B26F92D}"/>
          </ac:spMkLst>
        </pc:spChg>
        <pc:spChg chg="add mod">
          <ac:chgData name="Sidney Seckler" userId="73470fc2d5f88927" providerId="LiveId" clId="{AD47F8CC-F4BD-4DBF-8B1D-07957809B50F}" dt="2019-02-17T12:35:32.856" v="870" actId="20577"/>
          <ac:spMkLst>
            <pc:docMk/>
            <pc:sldMk cId="3792605575" sldId="560"/>
            <ac:spMk id="7" creationId="{2580F44F-8C1F-455F-A7FC-26E2535556B3}"/>
          </ac:spMkLst>
        </pc:spChg>
        <pc:spChg chg="del">
          <ac:chgData name="Sidney Seckler" userId="73470fc2d5f88927" providerId="LiveId" clId="{AD47F8CC-F4BD-4DBF-8B1D-07957809B50F}" dt="2019-02-17T12:29:38.127" v="753" actId="478"/>
          <ac:spMkLst>
            <pc:docMk/>
            <pc:sldMk cId="3792605575" sldId="560"/>
            <ac:spMk id="8" creationId="{163FEEE3-058C-4EA8-8CE2-C119ED100EA5}"/>
          </ac:spMkLst>
        </pc:spChg>
      </pc:sldChg>
      <pc:sldChg chg="addSp delSp modSp add">
        <pc:chgData name="Sidney Seckler" userId="73470fc2d5f88927" providerId="LiveId" clId="{AD47F8CC-F4BD-4DBF-8B1D-07957809B50F}" dt="2019-02-17T12:34:30.208" v="804" actId="20577"/>
        <pc:sldMkLst>
          <pc:docMk/>
          <pc:sldMk cId="244264611" sldId="561"/>
        </pc:sldMkLst>
        <pc:spChg chg="mod">
          <ac:chgData name="Sidney Seckler" userId="73470fc2d5f88927" providerId="LiveId" clId="{AD47F8CC-F4BD-4DBF-8B1D-07957809B50F}" dt="2019-02-17T12:19:54.591" v="546" actId="1076"/>
          <ac:spMkLst>
            <pc:docMk/>
            <pc:sldMk cId="244264611" sldId="561"/>
            <ac:spMk id="2" creationId="{4A08A5C9-C560-4014-9EA1-89700E412C51}"/>
          </ac:spMkLst>
        </pc:spChg>
        <pc:spChg chg="mod">
          <ac:chgData name="Sidney Seckler" userId="73470fc2d5f88927" providerId="LiveId" clId="{AD47F8CC-F4BD-4DBF-8B1D-07957809B50F}" dt="2019-02-17T12:34:30.208" v="804" actId="20577"/>
          <ac:spMkLst>
            <pc:docMk/>
            <pc:sldMk cId="244264611" sldId="561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2:22:40.103" v="639" actId="1076"/>
          <ac:spMkLst>
            <pc:docMk/>
            <pc:sldMk cId="244264611" sldId="561"/>
            <ac:spMk id="14" creationId="{E11D0AAB-86D5-448B-938E-AE5A218ADC03}"/>
          </ac:spMkLst>
        </pc:spChg>
        <pc:spChg chg="add mod">
          <ac:chgData name="Sidney Seckler" userId="73470fc2d5f88927" providerId="LiveId" clId="{AD47F8CC-F4BD-4DBF-8B1D-07957809B50F}" dt="2019-02-17T12:22:24.864" v="636" actId="1076"/>
          <ac:spMkLst>
            <pc:docMk/>
            <pc:sldMk cId="244264611" sldId="561"/>
            <ac:spMk id="15" creationId="{27FA05C6-E598-441A-9A8A-CBD908A1A5EF}"/>
          </ac:spMkLst>
        </pc:spChg>
        <pc:spChg chg="add mod">
          <ac:chgData name="Sidney Seckler" userId="73470fc2d5f88927" providerId="LiveId" clId="{AD47F8CC-F4BD-4DBF-8B1D-07957809B50F}" dt="2019-02-17T12:22:54.653" v="662" actId="20577"/>
          <ac:spMkLst>
            <pc:docMk/>
            <pc:sldMk cId="244264611" sldId="561"/>
            <ac:spMk id="16" creationId="{189CF098-4B7C-407F-9E01-82BC04EF6C5B}"/>
          </ac:spMkLst>
        </pc:spChg>
        <pc:spChg chg="add mod">
          <ac:chgData name="Sidney Seckler" userId="73470fc2d5f88927" providerId="LiveId" clId="{AD47F8CC-F4BD-4DBF-8B1D-07957809B50F}" dt="2019-02-17T12:23:08.182" v="685" actId="20577"/>
          <ac:spMkLst>
            <pc:docMk/>
            <pc:sldMk cId="244264611" sldId="561"/>
            <ac:spMk id="17" creationId="{F5A5D400-D6CB-46D9-8910-0855112195E9}"/>
          </ac:spMkLst>
        </pc:spChg>
        <pc:spChg chg="mod">
          <ac:chgData name="Sidney Seckler" userId="73470fc2d5f88927" providerId="LiveId" clId="{AD47F8CC-F4BD-4DBF-8B1D-07957809B50F}" dt="2019-02-17T12:22:11.201" v="635" actId="1076"/>
          <ac:spMkLst>
            <pc:docMk/>
            <pc:sldMk cId="244264611" sldId="561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2:21:32.936" v="630" actId="1076"/>
          <ac:spMkLst>
            <pc:docMk/>
            <pc:sldMk cId="244264611" sldId="561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7T12:24:12.974" v="691" actId="1076"/>
          <ac:spMkLst>
            <pc:docMk/>
            <pc:sldMk cId="244264611" sldId="561"/>
            <ac:spMk id="29" creationId="{D566A229-2881-4585-A1BD-9D6B6CCCF35D}"/>
          </ac:spMkLst>
        </pc:spChg>
        <pc:spChg chg="del">
          <ac:chgData name="Sidney Seckler" userId="73470fc2d5f88927" providerId="LiveId" clId="{AD47F8CC-F4BD-4DBF-8B1D-07957809B50F}" dt="2019-02-17T12:19:48.744" v="545" actId="478"/>
          <ac:spMkLst>
            <pc:docMk/>
            <pc:sldMk cId="244264611" sldId="561"/>
            <ac:spMk id="31" creationId="{3BA78F26-31A4-4897-BFBC-BF1C1FCE9F78}"/>
          </ac:spMkLst>
        </pc:spChg>
        <pc:spChg chg="del mod">
          <ac:chgData name="Sidney Seckler" userId="73470fc2d5f88927" providerId="LiveId" clId="{AD47F8CC-F4BD-4DBF-8B1D-07957809B50F}" dt="2019-02-17T12:20:06.109" v="548" actId="478"/>
          <ac:spMkLst>
            <pc:docMk/>
            <pc:sldMk cId="244264611" sldId="561"/>
            <ac:spMk id="32" creationId="{C7DA1314-7BB6-493C-9F22-CCF6094DFF0B}"/>
          </ac:spMkLst>
        </pc:spChg>
        <pc:cxnChg chg="mod">
          <ac:chgData name="Sidney Seckler" userId="73470fc2d5f88927" providerId="LiveId" clId="{AD47F8CC-F4BD-4DBF-8B1D-07957809B50F}" dt="2019-02-17T12:22:11.201" v="635" actId="1076"/>
          <ac:cxnSpMkLst>
            <pc:docMk/>
            <pc:sldMk cId="244264611" sldId="561"/>
            <ac:cxnSpMk id="4" creationId="{CD338B30-414B-4A45-B86D-E6E3EE5F4417}"/>
          </ac:cxnSpMkLst>
        </pc:cxnChg>
        <pc:cxnChg chg="mod">
          <ac:chgData name="Sidney Seckler" userId="73470fc2d5f88927" providerId="LiveId" clId="{AD47F8CC-F4BD-4DBF-8B1D-07957809B50F}" dt="2019-02-17T12:21:32.936" v="630" actId="1076"/>
          <ac:cxnSpMkLst>
            <pc:docMk/>
            <pc:sldMk cId="244264611" sldId="561"/>
            <ac:cxnSpMk id="6" creationId="{6C2ACB5D-645D-4517-8BCC-CDE4AE45D5C4}"/>
          </ac:cxnSpMkLst>
        </pc:cxnChg>
        <pc:cxnChg chg="add mod">
          <ac:chgData name="Sidney Seckler" userId="73470fc2d5f88927" providerId="LiveId" clId="{AD47F8CC-F4BD-4DBF-8B1D-07957809B50F}" dt="2019-02-17T12:23:15.896" v="686" actId="11529"/>
          <ac:cxnSpMkLst>
            <pc:docMk/>
            <pc:sldMk cId="244264611" sldId="561"/>
            <ac:cxnSpMk id="12" creationId="{E088D433-559B-4EE5-ACF6-D0E10D434255}"/>
          </ac:cxnSpMkLst>
        </pc:cxnChg>
        <pc:cxnChg chg="add mod">
          <ac:chgData name="Sidney Seckler" userId="73470fc2d5f88927" providerId="LiveId" clId="{AD47F8CC-F4BD-4DBF-8B1D-07957809B50F}" dt="2019-02-17T12:23:19.994" v="687" actId="11529"/>
          <ac:cxnSpMkLst>
            <pc:docMk/>
            <pc:sldMk cId="244264611" sldId="561"/>
            <ac:cxnSpMk id="19" creationId="{F71A1149-AD17-439A-85DB-82F50A20448A}"/>
          </ac:cxnSpMkLst>
        </pc:cxnChg>
        <pc:cxnChg chg="add mod">
          <ac:chgData name="Sidney Seckler" userId="73470fc2d5f88927" providerId="LiveId" clId="{AD47F8CC-F4BD-4DBF-8B1D-07957809B50F}" dt="2019-02-17T12:23:25.891" v="688" actId="11529"/>
          <ac:cxnSpMkLst>
            <pc:docMk/>
            <pc:sldMk cId="244264611" sldId="561"/>
            <ac:cxnSpMk id="21" creationId="{EF7601C3-6034-4171-B111-EA8C9E9EDAD8}"/>
          </ac:cxnSpMkLst>
        </pc:cxnChg>
        <pc:cxnChg chg="add mod">
          <ac:chgData name="Sidney Seckler" userId="73470fc2d5f88927" providerId="LiveId" clId="{AD47F8CC-F4BD-4DBF-8B1D-07957809B50F}" dt="2019-02-17T12:23:30.890" v="689" actId="11529"/>
          <ac:cxnSpMkLst>
            <pc:docMk/>
            <pc:sldMk cId="244264611" sldId="561"/>
            <ac:cxnSpMk id="23" creationId="{B63C0F45-4DC9-4EC5-9415-915EC81B457B}"/>
          </ac:cxnSpMkLst>
        </pc:cxnChg>
      </pc:sldChg>
      <pc:sldChg chg="addSp modSp add">
        <pc:chgData name="Sidney Seckler" userId="73470fc2d5f88927" providerId="LiveId" clId="{AD47F8CC-F4BD-4DBF-8B1D-07957809B50F}" dt="2019-02-17T12:35:55.332" v="899" actId="20577"/>
        <pc:sldMkLst>
          <pc:docMk/>
          <pc:sldMk cId="3403269387" sldId="562"/>
        </pc:sldMkLst>
        <pc:spChg chg="add mod">
          <ac:chgData name="Sidney Seckler" userId="73470fc2d5f88927" providerId="LiveId" clId="{AD47F8CC-F4BD-4DBF-8B1D-07957809B50F}" dt="2019-02-17T12:33:15.399" v="766" actId="1076"/>
          <ac:spMkLst>
            <pc:docMk/>
            <pc:sldMk cId="3403269387" sldId="562"/>
            <ac:spMk id="3" creationId="{2EA38871-C7B2-4599-B803-5FE84AC6FA30}"/>
          </ac:spMkLst>
        </pc:spChg>
        <pc:spChg chg="mod">
          <ac:chgData name="Sidney Seckler" userId="73470fc2d5f88927" providerId="LiveId" clId="{AD47F8CC-F4BD-4DBF-8B1D-07957809B50F}" dt="2019-02-17T12:35:55.332" v="899" actId="20577"/>
          <ac:spMkLst>
            <pc:docMk/>
            <pc:sldMk cId="3403269387" sldId="562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2:32:27.658" v="761" actId="1076"/>
          <ac:spMkLst>
            <pc:docMk/>
            <pc:sldMk cId="3403269387" sldId="562"/>
            <ac:spMk id="18" creationId="{4706DB5D-9BC2-47EC-B70E-22F1F96164E0}"/>
          </ac:spMkLst>
        </pc:spChg>
      </pc:sldChg>
      <pc:sldChg chg="addSp delSp modSp add">
        <pc:chgData name="Sidney Seckler" userId="73470fc2d5f88927" providerId="LiveId" clId="{AD47F8CC-F4BD-4DBF-8B1D-07957809B50F}" dt="2019-02-17T12:36:11.029" v="902"/>
        <pc:sldMkLst>
          <pc:docMk/>
          <pc:sldMk cId="953215969" sldId="563"/>
        </pc:sldMkLst>
        <pc:spChg chg="mod">
          <ac:chgData name="Sidney Seckler" userId="73470fc2d5f88927" providerId="LiveId" clId="{AD47F8CC-F4BD-4DBF-8B1D-07957809B50F}" dt="2019-02-17T12:33:41.076" v="772" actId="688"/>
          <ac:spMkLst>
            <pc:docMk/>
            <pc:sldMk cId="953215969" sldId="563"/>
            <ac:spMk id="3" creationId="{2EA38871-C7B2-4599-B803-5FE84AC6FA30}"/>
          </ac:spMkLst>
        </pc:spChg>
        <pc:spChg chg="add del mod">
          <ac:chgData name="Sidney Seckler" userId="73470fc2d5f88927" providerId="LiveId" clId="{AD47F8CC-F4BD-4DBF-8B1D-07957809B50F}" dt="2019-02-17T12:36:09.609" v="901" actId="478"/>
          <ac:spMkLst>
            <pc:docMk/>
            <pc:sldMk cId="953215969" sldId="563"/>
            <ac:spMk id="7" creationId="{5C9A2FC4-FDED-4525-ABB7-A34848F250CE}"/>
          </ac:spMkLst>
        </pc:spChg>
        <pc:spChg chg="del">
          <ac:chgData name="Sidney Seckler" userId="73470fc2d5f88927" providerId="LiveId" clId="{AD47F8CC-F4BD-4DBF-8B1D-07957809B50F}" dt="2019-02-17T12:36:06.693" v="900" actId="478"/>
          <ac:spMkLst>
            <pc:docMk/>
            <pc:sldMk cId="953215969" sldId="563"/>
            <ac:spMk id="13" creationId="{8808BFE8-6228-47D1-B02B-38FD31F11FCC}"/>
          </ac:spMkLst>
        </pc:spChg>
        <pc:spChg chg="mod">
          <ac:chgData name="Sidney Seckler" userId="73470fc2d5f88927" providerId="LiveId" clId="{AD47F8CC-F4BD-4DBF-8B1D-07957809B50F}" dt="2019-02-17T12:33:30.850" v="768" actId="1076"/>
          <ac:spMkLst>
            <pc:docMk/>
            <pc:sldMk cId="953215969" sldId="563"/>
            <ac:spMk id="18" creationId="{4706DB5D-9BC2-47EC-B70E-22F1F96164E0}"/>
          </ac:spMkLst>
        </pc:spChg>
        <pc:spChg chg="add">
          <ac:chgData name="Sidney Seckler" userId="73470fc2d5f88927" providerId="LiveId" clId="{AD47F8CC-F4BD-4DBF-8B1D-07957809B50F}" dt="2019-02-17T12:36:11.029" v="902"/>
          <ac:spMkLst>
            <pc:docMk/>
            <pc:sldMk cId="953215969" sldId="563"/>
            <ac:spMk id="22" creationId="{468CFBA0-B4A6-4A3E-BD36-72F210E9889C}"/>
          </ac:spMkLst>
        </pc:spChg>
      </pc:sldChg>
      <pc:sldChg chg="addSp delSp modSp add">
        <pc:chgData name="Sidney Seckler" userId="73470fc2d5f88927" providerId="LiveId" clId="{AD47F8CC-F4BD-4DBF-8B1D-07957809B50F}" dt="2019-02-17T12:47:55.362" v="1295" actId="14100"/>
        <pc:sldMkLst>
          <pc:docMk/>
          <pc:sldMk cId="2529439852" sldId="564"/>
        </pc:sldMkLst>
        <pc:spChg chg="add del mod">
          <ac:chgData name="Sidney Seckler" userId="73470fc2d5f88927" providerId="LiveId" clId="{AD47F8CC-F4BD-4DBF-8B1D-07957809B50F}" dt="2019-02-17T12:41:56.643" v="1076" actId="478"/>
          <ac:spMkLst>
            <pc:docMk/>
            <pc:sldMk cId="2529439852" sldId="564"/>
            <ac:spMk id="3" creationId="{CFC70185-9258-407D-B885-41CD8FDE5220}"/>
          </ac:spMkLst>
        </pc:spChg>
        <pc:spChg chg="mod">
          <ac:chgData name="Sidney Seckler" userId="73470fc2d5f88927" providerId="LiveId" clId="{AD47F8CC-F4BD-4DBF-8B1D-07957809B50F}" dt="2019-02-17T12:47:55.362" v="1295" actId="14100"/>
          <ac:spMkLst>
            <pc:docMk/>
            <pc:sldMk cId="2529439852" sldId="564"/>
            <ac:spMk id="7" creationId="{F053D0CB-DB61-4E11-912B-D78C8FA8AA4D}"/>
          </ac:spMkLst>
        </pc:spChg>
        <pc:spChg chg="del">
          <ac:chgData name="Sidney Seckler" userId="73470fc2d5f88927" providerId="LiveId" clId="{AD47F8CC-F4BD-4DBF-8B1D-07957809B50F}" dt="2019-02-17T12:41:53.719" v="1075" actId="478"/>
          <ac:spMkLst>
            <pc:docMk/>
            <pc:sldMk cId="2529439852" sldId="564"/>
            <ac:spMk id="8" creationId="{3CCFBFB5-8A8F-4EB1-A77C-FF04196D9EC9}"/>
          </ac:spMkLst>
        </pc:spChg>
        <pc:spChg chg="add">
          <ac:chgData name="Sidney Seckler" userId="73470fc2d5f88927" providerId="LiveId" clId="{AD47F8CC-F4BD-4DBF-8B1D-07957809B50F}" dt="2019-02-17T12:42:02.815" v="1077"/>
          <ac:spMkLst>
            <pc:docMk/>
            <pc:sldMk cId="2529439852" sldId="564"/>
            <ac:spMk id="9" creationId="{061D0CBB-5BC2-4EC9-86C6-27225B606651}"/>
          </ac:spMkLst>
        </pc:spChg>
      </pc:sldChg>
      <pc:sldChg chg="delSp modSp add ord">
        <pc:chgData name="Sidney Seckler" userId="73470fc2d5f88927" providerId="LiveId" clId="{AD47F8CC-F4BD-4DBF-8B1D-07957809B50F}" dt="2019-02-17T12:46:53.766" v="1161"/>
        <pc:sldMkLst>
          <pc:docMk/>
          <pc:sldMk cId="3152907026" sldId="565"/>
        </pc:sldMkLst>
        <pc:spChg chg="mod">
          <ac:chgData name="Sidney Seckler" userId="73470fc2d5f88927" providerId="LiveId" clId="{AD47F8CC-F4BD-4DBF-8B1D-07957809B50F}" dt="2019-02-17T12:44:21.080" v="1113" actId="14100"/>
          <ac:spMkLst>
            <pc:docMk/>
            <pc:sldMk cId="3152907026" sldId="565"/>
            <ac:spMk id="43012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46.419" v="1119" actId="14100"/>
          <ac:spMkLst>
            <pc:docMk/>
            <pc:sldMk cId="3152907026" sldId="565"/>
            <ac:spMk id="43015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2:53.600" v="1078" actId="478"/>
          <ac:spMkLst>
            <pc:docMk/>
            <pc:sldMk cId="3152907026" sldId="565"/>
            <ac:spMk id="43016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6.491" v="1106" actId="1037"/>
          <ac:spMkLst>
            <pc:docMk/>
            <pc:sldMk cId="3152907026" sldId="565"/>
            <ac:spMk id="43019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39.636" v="1117" actId="14100"/>
          <ac:spMkLst>
            <pc:docMk/>
            <pc:sldMk cId="3152907026" sldId="565"/>
            <ac:spMk id="235535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0.522" v="1102" actId="1037"/>
          <ac:spMkLst>
            <pc:docMk/>
            <pc:sldMk cId="3152907026" sldId="565"/>
            <ac:spMk id="235536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17.133" v="1112" actId="1037"/>
          <ac:spMkLst>
            <pc:docMk/>
            <pc:sldMk cId="3152907026" sldId="565"/>
            <ac:spMk id="235539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0.522" v="1102" actId="1037"/>
          <ac:spMkLst>
            <pc:docMk/>
            <pc:sldMk cId="3152907026" sldId="565"/>
            <ac:spMk id="235540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2:59.186" v="1079" actId="478"/>
          <ac:spMkLst>
            <pc:docMk/>
            <pc:sldMk cId="3152907026" sldId="565"/>
            <ac:spMk id="235541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3:02.170" v="1080" actId="478"/>
          <ac:spMkLst>
            <pc:docMk/>
            <pc:sldMk cId="3152907026" sldId="565"/>
            <ac:spMk id="235542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6:09.592" v="1160" actId="1076"/>
          <ac:spMkLst>
            <pc:docMk/>
            <pc:sldMk cId="3152907026" sldId="565"/>
            <ac:spMk id="235543" creationId="{00000000-0000-0000-0000-000000000000}"/>
          </ac:spMkLst>
        </pc:spChg>
        <pc:grpChg chg="mod">
          <ac:chgData name="Sidney Seckler" userId="73470fc2d5f88927" providerId="LiveId" clId="{AD47F8CC-F4BD-4DBF-8B1D-07957809B50F}" dt="2019-02-17T12:44:00.522" v="1102" actId="1037"/>
          <ac:grpSpMkLst>
            <pc:docMk/>
            <pc:sldMk cId="3152907026" sldId="565"/>
            <ac:grpSpMk id="43013" creationId="{00000000-0000-0000-0000-000000000000}"/>
          </ac:grpSpMkLst>
        </pc:grpChg>
        <pc:grpChg chg="mod">
          <ac:chgData name="Sidney Seckler" userId="73470fc2d5f88927" providerId="LiveId" clId="{AD47F8CC-F4BD-4DBF-8B1D-07957809B50F}" dt="2019-02-17T12:44:17.133" v="1112" actId="1037"/>
          <ac:grpSpMkLst>
            <pc:docMk/>
            <pc:sldMk cId="3152907026" sldId="565"/>
            <ac:grpSpMk id="43014" creationId="{00000000-0000-0000-0000-000000000000}"/>
          </ac:grpSpMkLst>
        </pc:grpChg>
      </pc:sldChg>
      <pc:sldChg chg="addSp delSp modSp add">
        <pc:chgData name="Sidney Seckler" userId="73470fc2d5f88927" providerId="LiveId" clId="{AD47F8CC-F4BD-4DBF-8B1D-07957809B50F}" dt="2019-02-17T13:03:30.461" v="1393" actId="478"/>
        <pc:sldMkLst>
          <pc:docMk/>
          <pc:sldMk cId="767501084" sldId="566"/>
        </pc:sldMkLst>
        <pc:spChg chg="add del mod">
          <ac:chgData name="Sidney Seckler" userId="73470fc2d5f88927" providerId="LiveId" clId="{AD47F8CC-F4BD-4DBF-8B1D-07957809B50F}" dt="2019-02-17T12:48:36.316" v="1298" actId="478"/>
          <ac:spMkLst>
            <pc:docMk/>
            <pc:sldMk cId="767501084" sldId="566"/>
            <ac:spMk id="3" creationId="{6BE8C70E-8F57-4EE9-816F-7483B07CC2B6}"/>
          </ac:spMkLst>
        </pc:spChg>
        <pc:spChg chg="mod">
          <ac:chgData name="Sidney Seckler" userId="73470fc2d5f88927" providerId="LiveId" clId="{AD47F8CC-F4BD-4DBF-8B1D-07957809B50F}" dt="2019-02-17T12:49:10.265" v="1303" actId="1076"/>
          <ac:spMkLst>
            <pc:docMk/>
            <pc:sldMk cId="767501084" sldId="566"/>
            <ac:spMk id="4" creationId="{FD021891-549F-4293-8387-2609C1074D93}"/>
          </ac:spMkLst>
        </pc:spChg>
        <pc:spChg chg="add">
          <ac:chgData name="Sidney Seckler" userId="73470fc2d5f88927" providerId="LiveId" clId="{AD47F8CC-F4BD-4DBF-8B1D-07957809B50F}" dt="2019-02-17T12:48:40.565" v="1299"/>
          <ac:spMkLst>
            <pc:docMk/>
            <pc:sldMk cId="767501084" sldId="566"/>
            <ac:spMk id="8" creationId="{ABB69E68-B6B5-40C7-8BB2-3B498C6CEBAD}"/>
          </ac:spMkLst>
        </pc:spChg>
        <pc:spChg chg="del">
          <ac:chgData name="Sidney Seckler" userId="73470fc2d5f88927" providerId="LiveId" clId="{AD47F8CC-F4BD-4DBF-8B1D-07957809B50F}" dt="2019-02-17T12:48:33.464" v="1297" actId="478"/>
          <ac:spMkLst>
            <pc:docMk/>
            <pc:sldMk cId="767501084" sldId="566"/>
            <ac:spMk id="9" creationId="{823A6098-CB01-4B23-AC0D-B845CDE3BFBD}"/>
          </ac:spMkLst>
        </pc:spChg>
        <pc:spChg chg="add mod">
          <ac:chgData name="Sidney Seckler" userId="73470fc2d5f88927" providerId="LiveId" clId="{AD47F8CC-F4BD-4DBF-8B1D-07957809B50F}" dt="2019-02-17T12:49:45.208" v="1389" actId="20577"/>
          <ac:spMkLst>
            <pc:docMk/>
            <pc:sldMk cId="767501084" sldId="566"/>
            <ac:spMk id="10" creationId="{592EF8D8-C3A6-4328-A8D7-A3D3073E1741}"/>
          </ac:spMkLst>
        </pc:spChg>
        <pc:spChg chg="add del">
          <ac:chgData name="Sidney Seckler" userId="73470fc2d5f88927" providerId="LiveId" clId="{AD47F8CC-F4BD-4DBF-8B1D-07957809B50F}" dt="2019-02-17T13:03:02.299" v="1391" actId="478"/>
          <ac:spMkLst>
            <pc:docMk/>
            <pc:sldMk cId="767501084" sldId="566"/>
            <ac:spMk id="11" creationId="{CD1E86BD-8BA4-40F1-A174-1134D5D7BC62}"/>
          </ac:spMkLst>
        </pc:spChg>
        <pc:spChg chg="add del">
          <ac:chgData name="Sidney Seckler" userId="73470fc2d5f88927" providerId="LiveId" clId="{AD47F8CC-F4BD-4DBF-8B1D-07957809B50F}" dt="2019-02-17T13:03:30.461" v="1393" actId="478"/>
          <ac:spMkLst>
            <pc:docMk/>
            <pc:sldMk cId="767501084" sldId="566"/>
            <ac:spMk id="12" creationId="{08A6C3E8-6363-4940-88A0-F8569CF6D045}"/>
          </ac:spMkLst>
        </pc:spChg>
      </pc:sldChg>
      <pc:sldChg chg="modSp add">
        <pc:chgData name="Sidney Seckler" userId="73470fc2d5f88927" providerId="LiveId" clId="{AD47F8CC-F4BD-4DBF-8B1D-07957809B50F}" dt="2019-02-17T13:33:09.031" v="1832" actId="20577"/>
        <pc:sldMkLst>
          <pc:docMk/>
          <pc:sldMk cId="2422202141" sldId="567"/>
        </pc:sldMkLst>
        <pc:spChg chg="mod">
          <ac:chgData name="Sidney Seckler" userId="73470fc2d5f88927" providerId="LiveId" clId="{AD47F8CC-F4BD-4DBF-8B1D-07957809B50F}" dt="2019-02-17T13:33:09.031" v="1832" actId="20577"/>
          <ac:spMkLst>
            <pc:docMk/>
            <pc:sldMk cId="2422202141" sldId="567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AD47F8CC-F4BD-4DBF-8B1D-07957809B50F}" dt="2019-02-18T18:24:41.402" v="4202" actId="1076"/>
        <pc:sldMkLst>
          <pc:docMk/>
          <pc:sldMk cId="867141476" sldId="568"/>
        </pc:sldMkLst>
        <pc:spChg chg="mod">
          <ac:chgData name="Sidney Seckler" userId="73470fc2d5f88927" providerId="LiveId" clId="{AD47F8CC-F4BD-4DBF-8B1D-07957809B50F}" dt="2019-02-17T13:16:04.579" v="1549" actId="20577"/>
          <ac:spMkLst>
            <pc:docMk/>
            <pc:sldMk cId="867141476" sldId="568"/>
            <ac:spMk id="8" creationId="{52B6282F-2840-44FE-BE2A-7DB958795025}"/>
          </ac:spMkLst>
        </pc:spChg>
        <pc:spChg chg="mod">
          <ac:chgData name="Sidney Seckler" userId="73470fc2d5f88927" providerId="LiveId" clId="{AD47F8CC-F4BD-4DBF-8B1D-07957809B50F}" dt="2019-02-17T13:15:52.003" v="1532" actId="20577"/>
          <ac:spMkLst>
            <pc:docMk/>
            <pc:sldMk cId="867141476" sldId="568"/>
            <ac:spMk id="4100" creationId="{E5CC45C3-CF65-4286-AA07-1D8008364C0B}"/>
          </ac:spMkLst>
        </pc:spChg>
        <pc:picChg chg="add mod">
          <ac:chgData name="Sidney Seckler" userId="73470fc2d5f88927" providerId="LiveId" clId="{AD47F8CC-F4BD-4DBF-8B1D-07957809B50F}" dt="2019-02-18T18:24:41.402" v="4202" actId="1076"/>
          <ac:picMkLst>
            <pc:docMk/>
            <pc:sldMk cId="867141476" sldId="568"/>
            <ac:picMk id="2" creationId="{978EBEF9-1AAB-4E23-8E1D-6CAA9D4B06CC}"/>
          </ac:picMkLst>
        </pc:picChg>
        <pc:picChg chg="del">
          <ac:chgData name="Sidney Seckler" userId="73470fc2d5f88927" providerId="LiveId" clId="{AD47F8CC-F4BD-4DBF-8B1D-07957809B50F}" dt="2019-02-17T13:14:50.843" v="1402" actId="478"/>
          <ac:picMkLst>
            <pc:docMk/>
            <pc:sldMk cId="867141476" sldId="568"/>
            <ac:picMk id="1026" creationId="{83F7F9C2-F68C-4FB7-8F8C-9502DAA0F625}"/>
          </ac:picMkLst>
        </pc:picChg>
        <pc:picChg chg="add del mod">
          <ac:chgData name="Sidney Seckler" userId="73470fc2d5f88927" providerId="LiveId" clId="{AD47F8CC-F4BD-4DBF-8B1D-07957809B50F}" dt="2019-02-18T18:24:28.899" v="4197" actId="478"/>
          <ac:picMkLst>
            <pc:docMk/>
            <pc:sldMk cId="867141476" sldId="568"/>
            <ac:picMk id="2050" creationId="{D49D441F-63AB-4EB7-A1F3-E62F176CFB95}"/>
          </ac:picMkLst>
        </pc:picChg>
      </pc:sldChg>
      <pc:sldChg chg="modSp add">
        <pc:chgData name="Sidney Seckler" userId="73470fc2d5f88927" providerId="LiveId" clId="{AD47F8CC-F4BD-4DBF-8B1D-07957809B50F}" dt="2019-02-17T13:34:19.008" v="1863" actId="20577"/>
        <pc:sldMkLst>
          <pc:docMk/>
          <pc:sldMk cId="3711482592" sldId="569"/>
        </pc:sldMkLst>
        <pc:spChg chg="mod">
          <ac:chgData name="Sidney Seckler" userId="73470fc2d5f88927" providerId="LiveId" clId="{AD47F8CC-F4BD-4DBF-8B1D-07957809B50F}" dt="2019-02-17T13:34:19.008" v="1863" actId="20577"/>
          <ac:spMkLst>
            <pc:docMk/>
            <pc:sldMk cId="3711482592" sldId="569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7T13:34:16.016" v="1862" actId="20577"/>
          <ac:spMkLst>
            <pc:docMk/>
            <pc:sldMk cId="3711482592" sldId="569"/>
            <ac:spMk id="7" creationId="{2580F44F-8C1F-455F-A7FC-26E2535556B3}"/>
          </ac:spMkLst>
        </pc:spChg>
      </pc:sldChg>
      <pc:sldChg chg="addSp delSp modSp add">
        <pc:chgData name="Sidney Seckler" userId="73470fc2d5f88927" providerId="LiveId" clId="{AD47F8CC-F4BD-4DBF-8B1D-07957809B50F}" dt="2019-02-17T13:55:30.107" v="1912" actId="1076"/>
        <pc:sldMkLst>
          <pc:docMk/>
          <pc:sldMk cId="2240535576" sldId="570"/>
        </pc:sldMkLst>
        <pc:spChg chg="add del mod">
          <ac:chgData name="Sidney Seckler" userId="73470fc2d5f88927" providerId="LiveId" clId="{AD47F8CC-F4BD-4DBF-8B1D-07957809B50F}" dt="2019-02-17T13:54:34.018" v="1866" actId="478"/>
          <ac:spMkLst>
            <pc:docMk/>
            <pc:sldMk cId="2240535576" sldId="570"/>
            <ac:spMk id="3" creationId="{591D0FF9-1889-4B67-87F5-E42332E21510}"/>
          </ac:spMkLst>
        </pc:spChg>
        <pc:spChg chg="add mod">
          <ac:chgData name="Sidney Seckler" userId="73470fc2d5f88927" providerId="LiveId" clId="{AD47F8CC-F4BD-4DBF-8B1D-07957809B50F}" dt="2019-02-17T13:55:08.441" v="1908" actId="20577"/>
          <ac:spMkLst>
            <pc:docMk/>
            <pc:sldMk cId="2240535576" sldId="570"/>
            <ac:spMk id="7" creationId="{A8CECC1D-5BC9-4D76-93C0-37CA6787FEBF}"/>
          </ac:spMkLst>
        </pc:spChg>
        <pc:spChg chg="del">
          <ac:chgData name="Sidney Seckler" userId="73470fc2d5f88927" providerId="LiveId" clId="{AD47F8CC-F4BD-4DBF-8B1D-07957809B50F}" dt="2019-02-17T13:54:30.717" v="1865" actId="478"/>
          <ac:spMkLst>
            <pc:docMk/>
            <pc:sldMk cId="2240535576" sldId="570"/>
            <ac:spMk id="4100" creationId="{E5CC45C3-CF65-4286-AA07-1D8008364C0B}"/>
          </ac:spMkLst>
        </pc:spChg>
        <pc:graphicFrameChg chg="add mod">
          <ac:chgData name="Sidney Seckler" userId="73470fc2d5f88927" providerId="LiveId" clId="{AD47F8CC-F4BD-4DBF-8B1D-07957809B50F}" dt="2019-02-17T13:55:30.107" v="1912" actId="1076"/>
          <ac:graphicFrameMkLst>
            <pc:docMk/>
            <pc:sldMk cId="2240535576" sldId="570"/>
            <ac:graphicFrameMk id="8" creationId="{00000000-0008-0000-0300-000002000000}"/>
          </ac:graphicFrameMkLst>
        </pc:graphicFrameChg>
      </pc:sldChg>
      <pc:sldChg chg="addSp delSp modSp add">
        <pc:chgData name="Sidney Seckler" userId="73470fc2d5f88927" providerId="LiveId" clId="{AD47F8CC-F4BD-4DBF-8B1D-07957809B50F}" dt="2019-02-17T14:01:13.356" v="1945" actId="1076"/>
        <pc:sldMkLst>
          <pc:docMk/>
          <pc:sldMk cId="1721507650" sldId="571"/>
        </pc:sldMkLst>
        <pc:spChg chg="mod">
          <ac:chgData name="Sidney Seckler" userId="73470fc2d5f88927" providerId="LiveId" clId="{AD47F8CC-F4BD-4DBF-8B1D-07957809B50F}" dt="2019-02-17T14:00:42.831" v="1940" actId="20577"/>
          <ac:spMkLst>
            <pc:docMk/>
            <pc:sldMk cId="1721507650" sldId="571"/>
            <ac:spMk id="7" creationId="{A8CECC1D-5BC9-4D76-93C0-37CA6787FEBF}"/>
          </ac:spMkLst>
        </pc:spChg>
        <pc:graphicFrameChg chg="add mod">
          <ac:chgData name="Sidney Seckler" userId="73470fc2d5f88927" providerId="LiveId" clId="{AD47F8CC-F4BD-4DBF-8B1D-07957809B50F}" dt="2019-02-17T14:01:13.356" v="1945" actId="1076"/>
          <ac:graphicFrameMkLst>
            <pc:docMk/>
            <pc:sldMk cId="1721507650" sldId="571"/>
            <ac:graphicFrameMk id="6" creationId="{00000000-0008-0000-0600-000002000000}"/>
          </ac:graphicFrameMkLst>
        </pc:graphicFrameChg>
        <pc:graphicFrameChg chg="del">
          <ac:chgData name="Sidney Seckler" userId="73470fc2d5f88927" providerId="LiveId" clId="{AD47F8CC-F4BD-4DBF-8B1D-07957809B50F}" dt="2019-02-17T14:00:48.638" v="1941" actId="478"/>
          <ac:graphicFrameMkLst>
            <pc:docMk/>
            <pc:sldMk cId="1721507650" sldId="571"/>
            <ac:graphicFrameMk id="8" creationId="{00000000-0008-0000-0300-000002000000}"/>
          </ac:graphicFrameMkLst>
        </pc:graphicFrameChg>
      </pc:sldChg>
      <pc:sldChg chg="addSp modSp add">
        <pc:chgData name="Sidney Seckler" userId="73470fc2d5f88927" providerId="LiveId" clId="{AD47F8CC-F4BD-4DBF-8B1D-07957809B50F}" dt="2019-02-17T14:04:39.668" v="1951" actId="14100"/>
        <pc:sldMkLst>
          <pc:docMk/>
          <pc:sldMk cId="439118230" sldId="572"/>
        </pc:sldMkLst>
        <pc:graphicFrameChg chg="add mod">
          <ac:chgData name="Sidney Seckler" userId="73470fc2d5f88927" providerId="LiveId" clId="{AD47F8CC-F4BD-4DBF-8B1D-07957809B50F}" dt="2019-02-17T14:04:39.668" v="1951" actId="14100"/>
          <ac:graphicFrameMkLst>
            <pc:docMk/>
            <pc:sldMk cId="439118230" sldId="572"/>
            <ac:graphicFrameMk id="5" creationId="{00000000-0008-0000-0700-000002000000}"/>
          </ac:graphicFrameMkLst>
        </pc:graphicFrameChg>
      </pc:sldChg>
      <pc:sldChg chg="addSp delSp modSp add">
        <pc:chgData name="Sidney Seckler" userId="73470fc2d5f88927" providerId="LiveId" clId="{AD47F8CC-F4BD-4DBF-8B1D-07957809B50F}" dt="2019-02-17T14:09:33.138" v="1957" actId="14100"/>
        <pc:sldMkLst>
          <pc:docMk/>
          <pc:sldMk cId="3223972007" sldId="573"/>
        </pc:sldMkLst>
        <pc:graphicFrameChg chg="del">
          <ac:chgData name="Sidney Seckler" userId="73470fc2d5f88927" providerId="LiveId" clId="{AD47F8CC-F4BD-4DBF-8B1D-07957809B50F}" dt="2019-02-17T14:09:11.940" v="1953" actId="478"/>
          <ac:graphicFrameMkLst>
            <pc:docMk/>
            <pc:sldMk cId="3223972007" sldId="573"/>
            <ac:graphicFrameMk id="5" creationId="{00000000-0008-0000-0700-000002000000}"/>
          </ac:graphicFrameMkLst>
        </pc:graphicFrameChg>
        <pc:graphicFrameChg chg="add mod">
          <ac:chgData name="Sidney Seckler" userId="73470fc2d5f88927" providerId="LiveId" clId="{AD47F8CC-F4BD-4DBF-8B1D-07957809B50F}" dt="2019-02-17T14:09:33.138" v="1957" actId="14100"/>
          <ac:graphicFrameMkLst>
            <pc:docMk/>
            <pc:sldMk cId="3223972007" sldId="573"/>
            <ac:graphicFrameMk id="6" creationId="{EB297C80-799C-4241-A37A-4C56E88E086B}"/>
          </ac:graphicFrameMkLst>
        </pc:graphicFrameChg>
      </pc:sldChg>
      <pc:sldChg chg="modSp add">
        <pc:chgData name="Sidney Seckler" userId="73470fc2d5f88927" providerId="LiveId" clId="{AD47F8CC-F4BD-4DBF-8B1D-07957809B50F}" dt="2019-02-17T14:11:46.652" v="2291" actId="20577"/>
        <pc:sldMkLst>
          <pc:docMk/>
          <pc:sldMk cId="1847601497" sldId="574"/>
        </pc:sldMkLst>
        <pc:spChg chg="mod">
          <ac:chgData name="Sidney Seckler" userId="73470fc2d5f88927" providerId="LiveId" clId="{AD47F8CC-F4BD-4DBF-8B1D-07957809B50F}" dt="2019-02-17T14:11:46.652" v="2291" actId="20577"/>
          <ac:spMkLst>
            <pc:docMk/>
            <pc:sldMk cId="1847601497" sldId="574"/>
            <ac:spMk id="4100" creationId="{E5CC45C3-CF65-4286-AA07-1D8008364C0B}"/>
          </ac:spMkLst>
        </pc:spChg>
      </pc:sldChg>
      <pc:sldChg chg="addSp modSp add">
        <pc:chgData name="Sidney Seckler" userId="73470fc2d5f88927" providerId="LiveId" clId="{AD47F8CC-F4BD-4DBF-8B1D-07957809B50F}" dt="2019-02-17T14:14:17.500" v="2312" actId="20577"/>
        <pc:sldMkLst>
          <pc:docMk/>
          <pc:sldMk cId="3405519720" sldId="575"/>
        </pc:sldMkLst>
        <pc:spChg chg="mod">
          <ac:chgData name="Sidney Seckler" userId="73470fc2d5f88927" providerId="LiveId" clId="{AD47F8CC-F4BD-4DBF-8B1D-07957809B50F}" dt="2019-02-17T14:14:17.500" v="2312" actId="20577"/>
          <ac:spMkLst>
            <pc:docMk/>
            <pc:sldMk cId="3405519720" sldId="575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4:13:56.390" v="2297" actId="1076"/>
          <ac:spMkLst>
            <pc:docMk/>
            <pc:sldMk cId="3405519720" sldId="575"/>
            <ac:spMk id="18" creationId="{E5D9F542-C8B3-4840-98E4-06887ADF7F09}"/>
          </ac:spMkLst>
        </pc:spChg>
        <pc:spChg chg="add mod">
          <ac:chgData name="Sidney Seckler" userId="73470fc2d5f88927" providerId="LiveId" clId="{AD47F8CC-F4BD-4DBF-8B1D-07957809B50F}" dt="2019-02-17T14:14:04.928" v="2300" actId="14100"/>
          <ac:spMkLst>
            <pc:docMk/>
            <pc:sldMk cId="3405519720" sldId="575"/>
            <ac:spMk id="20" creationId="{7F7112EB-4D2C-43D8-9D8F-8B78E8724263}"/>
          </ac:spMkLst>
        </pc:spChg>
      </pc:sldChg>
      <pc:sldChg chg="addSp delSp modSp add">
        <pc:chgData name="Sidney Seckler" userId="73470fc2d5f88927" providerId="LiveId" clId="{AD47F8CC-F4BD-4DBF-8B1D-07957809B50F}" dt="2019-02-17T14:14:53.237" v="2331" actId="1076"/>
        <pc:sldMkLst>
          <pc:docMk/>
          <pc:sldMk cId="2301084301" sldId="576"/>
        </pc:sldMkLst>
        <pc:spChg chg="mod">
          <ac:chgData name="Sidney Seckler" userId="73470fc2d5f88927" providerId="LiveId" clId="{AD47F8CC-F4BD-4DBF-8B1D-07957809B50F}" dt="2019-02-17T14:14:32.807" v="2326" actId="20577"/>
          <ac:spMkLst>
            <pc:docMk/>
            <pc:sldMk cId="2301084301" sldId="576"/>
            <ac:spMk id="13" creationId="{8808BFE8-6228-47D1-B02B-38FD31F11FCC}"/>
          </ac:spMkLst>
        </pc:spChg>
        <pc:spChg chg="del mod">
          <ac:chgData name="Sidney Seckler" userId="73470fc2d5f88927" providerId="LiveId" clId="{AD47F8CC-F4BD-4DBF-8B1D-07957809B50F}" dt="2019-02-17T14:14:46.247" v="2329" actId="478"/>
          <ac:spMkLst>
            <pc:docMk/>
            <pc:sldMk cId="2301084301" sldId="576"/>
            <ac:spMk id="18" creationId="{E5D9F542-C8B3-4840-98E4-06887ADF7F09}"/>
          </ac:spMkLst>
        </pc:spChg>
        <pc:spChg chg="mod">
          <ac:chgData name="Sidney Seckler" userId="73470fc2d5f88927" providerId="LiveId" clId="{AD47F8CC-F4BD-4DBF-8B1D-07957809B50F}" dt="2019-02-17T14:14:44.431" v="2328" actId="1076"/>
          <ac:spMkLst>
            <pc:docMk/>
            <pc:sldMk cId="2301084301" sldId="576"/>
            <ac:spMk id="20" creationId="{7F7112EB-4D2C-43D8-9D8F-8B78E8724263}"/>
          </ac:spMkLst>
        </pc:spChg>
        <pc:spChg chg="add mod">
          <ac:chgData name="Sidney Seckler" userId="73470fc2d5f88927" providerId="LiveId" clId="{AD47F8CC-F4BD-4DBF-8B1D-07957809B50F}" dt="2019-02-17T14:14:53.237" v="2331" actId="1076"/>
          <ac:spMkLst>
            <pc:docMk/>
            <pc:sldMk cId="2301084301" sldId="576"/>
            <ac:spMk id="22" creationId="{D933D8D8-765D-4F07-B10B-7993D0D3756A}"/>
          </ac:spMkLst>
        </pc:spChg>
      </pc:sldChg>
      <pc:sldChg chg="addSp delSp modSp add">
        <pc:chgData name="Sidney Seckler" userId="73470fc2d5f88927" providerId="LiveId" clId="{AD47F8CC-F4BD-4DBF-8B1D-07957809B50F}" dt="2019-02-17T14:21:31.912" v="2461" actId="1037"/>
        <pc:sldMkLst>
          <pc:docMk/>
          <pc:sldMk cId="3276565986" sldId="577"/>
        </pc:sldMkLst>
        <pc:spChg chg="mod">
          <ac:chgData name="Sidney Seckler" userId="73470fc2d5f88927" providerId="LiveId" clId="{AD47F8CC-F4BD-4DBF-8B1D-07957809B50F}" dt="2019-02-17T14:16:07.106" v="2388" actId="1076"/>
          <ac:spMkLst>
            <pc:docMk/>
            <pc:sldMk cId="3276565986" sldId="577"/>
            <ac:spMk id="2" creationId="{4A08A5C9-C560-4014-9EA1-89700E412C51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20" creationId="{7F7112EB-4D2C-43D8-9D8F-8B78E8724263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22" creationId="{D933D8D8-765D-4F07-B10B-7993D0D3756A}"/>
          </ac:spMkLst>
        </pc:spChg>
        <pc:spChg chg="mod">
          <ac:chgData name="Sidney Seckler" userId="73470fc2d5f88927" providerId="LiveId" clId="{AD47F8CC-F4BD-4DBF-8B1D-07957809B50F}" dt="2019-02-17T14:16:28.441" v="2394" actId="1076"/>
          <ac:spMkLst>
            <pc:docMk/>
            <pc:sldMk cId="3276565986" sldId="577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4:16:31.267" v="2395" actId="1076"/>
          <ac:spMkLst>
            <pc:docMk/>
            <pc:sldMk cId="3276565986" sldId="577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7T14:18:53.058" v="2427" actId="20577"/>
          <ac:spMkLst>
            <pc:docMk/>
            <pc:sldMk cId="3276565986" sldId="577"/>
            <ac:spMk id="27" creationId="{17786092-EEDB-4810-A06A-6A6D6FFCAC66}"/>
          </ac:spMkLst>
        </pc:spChg>
        <pc:spChg chg="add mod">
          <ac:chgData name="Sidney Seckler" userId="73470fc2d5f88927" providerId="LiveId" clId="{AD47F8CC-F4BD-4DBF-8B1D-07957809B50F}" dt="2019-02-17T14:19:45.623" v="2430" actId="1076"/>
          <ac:spMkLst>
            <pc:docMk/>
            <pc:sldMk cId="3276565986" sldId="577"/>
            <ac:spMk id="28" creationId="{5E1AED00-3A94-41DB-B74C-51A1316288D3}"/>
          </ac:spMkLst>
        </pc:spChg>
        <pc:spChg chg="del">
          <ac:chgData name="Sidney Seckler" userId="73470fc2d5f88927" providerId="LiveId" clId="{AD47F8CC-F4BD-4DBF-8B1D-07957809B50F}" dt="2019-02-17T14:15:36.332" v="2335" actId="478"/>
          <ac:spMkLst>
            <pc:docMk/>
            <pc:sldMk cId="3276565986" sldId="577"/>
            <ac:spMk id="29" creationId="{D566A229-2881-4585-A1BD-9D6B6CCCF35D}"/>
          </ac:spMkLst>
        </pc:spChg>
        <pc:spChg chg="add mod">
          <ac:chgData name="Sidney Seckler" userId="73470fc2d5f88927" providerId="LiveId" clId="{AD47F8CC-F4BD-4DBF-8B1D-07957809B50F}" dt="2019-02-17T14:21:31.912" v="2461" actId="1037"/>
          <ac:spMkLst>
            <pc:docMk/>
            <pc:sldMk cId="3276565986" sldId="577"/>
            <ac:spMk id="30" creationId="{DD571400-D2A0-4571-BE05-D023A42C6D55}"/>
          </ac:spMkLst>
        </pc:spChg>
        <pc:spChg chg="add mod">
          <ac:chgData name="Sidney Seckler" userId="73470fc2d5f88927" providerId="LiveId" clId="{AD47F8CC-F4BD-4DBF-8B1D-07957809B50F}" dt="2019-02-17T14:21:31.912" v="2461" actId="1037"/>
          <ac:spMkLst>
            <pc:docMk/>
            <pc:sldMk cId="3276565986" sldId="577"/>
            <ac:spMk id="32" creationId="{F0163245-12E4-45AC-B56F-DB57FBE4EA13}"/>
          </ac:spMkLst>
        </pc:spChg>
        <pc:cxnChg chg="mod">
          <ac:chgData name="Sidney Seckler" userId="73470fc2d5f88927" providerId="LiveId" clId="{AD47F8CC-F4BD-4DBF-8B1D-07957809B50F}" dt="2019-02-17T14:16:28.441" v="2394" actId="1076"/>
          <ac:cxnSpMkLst>
            <pc:docMk/>
            <pc:sldMk cId="3276565986" sldId="577"/>
            <ac:cxnSpMk id="4" creationId="{CD338B30-414B-4A45-B86D-E6E3EE5F4417}"/>
          </ac:cxnSpMkLst>
        </pc:cxnChg>
        <pc:cxnChg chg="mod">
          <ac:chgData name="Sidney Seckler" userId="73470fc2d5f88927" providerId="LiveId" clId="{AD47F8CC-F4BD-4DBF-8B1D-07957809B50F}" dt="2019-02-17T14:16:31.267" v="2395" actId="1076"/>
          <ac:cxnSpMkLst>
            <pc:docMk/>
            <pc:sldMk cId="3276565986" sldId="577"/>
            <ac:cxnSpMk id="6" creationId="{6C2ACB5D-645D-4517-8BCC-CDE4AE45D5C4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23" creationId="{B63C0F45-4DC9-4EC5-9415-915EC81B457B}"/>
          </ac:cxnSpMkLst>
        </pc:cxnChg>
      </pc:sldChg>
      <pc:sldChg chg="addSp delSp modSp add">
        <pc:chgData name="Sidney Seckler" userId="73470fc2d5f88927" providerId="LiveId" clId="{AD47F8CC-F4BD-4DBF-8B1D-07957809B50F}" dt="2019-02-17T14:26:20.783" v="2531" actId="20577"/>
        <pc:sldMkLst>
          <pc:docMk/>
          <pc:sldMk cId="603838897" sldId="578"/>
        </pc:sldMkLst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" creationId="{4A08A5C9-C560-4014-9EA1-89700E412C51}"/>
          </ac:spMkLst>
        </pc:spChg>
        <pc:spChg chg="add mod">
          <ac:chgData name="Sidney Seckler" userId="73470fc2d5f88927" providerId="LiveId" clId="{AD47F8CC-F4BD-4DBF-8B1D-07957809B50F}" dt="2019-02-17T14:24:03.558" v="2469" actId="14100"/>
          <ac:spMkLst>
            <pc:docMk/>
            <pc:sldMk cId="603838897" sldId="578"/>
            <ac:spMk id="14" creationId="{C74D9F01-C64C-4BAD-BFB3-0F01918DCB8D}"/>
          </ac:spMkLst>
        </pc:spChg>
        <pc:spChg chg="add mod">
          <ac:chgData name="Sidney Seckler" userId="73470fc2d5f88927" providerId="LiveId" clId="{AD47F8CC-F4BD-4DBF-8B1D-07957809B50F}" dt="2019-02-17T14:25:37.622" v="2517" actId="20577"/>
          <ac:spMkLst>
            <pc:docMk/>
            <pc:sldMk cId="603838897" sldId="578"/>
            <ac:spMk id="15" creationId="{636B82B6-087C-4BE6-BAD6-471387AA40F5}"/>
          </ac:spMkLst>
        </pc:spChg>
        <pc:spChg chg="add mod">
          <ac:chgData name="Sidney Seckler" userId="73470fc2d5f88927" providerId="LiveId" clId="{AD47F8CC-F4BD-4DBF-8B1D-07957809B50F}" dt="2019-02-17T14:25:32.930" v="2516" actId="1076"/>
          <ac:spMkLst>
            <pc:docMk/>
            <pc:sldMk cId="603838897" sldId="578"/>
            <ac:spMk id="16" creationId="{9AA7703F-9631-4C35-91EC-726AAFA9D58A}"/>
          </ac:spMkLst>
        </pc:spChg>
        <pc:spChg chg="add mod">
          <ac:chgData name="Sidney Seckler" userId="73470fc2d5f88927" providerId="LiveId" clId="{AD47F8CC-F4BD-4DBF-8B1D-07957809B50F}" dt="2019-02-17T14:26:20.783" v="2531" actId="20577"/>
          <ac:spMkLst>
            <pc:docMk/>
            <pc:sldMk cId="603838897" sldId="578"/>
            <ac:spMk id="17" creationId="{DCE47E1E-4858-4125-BBC0-1E206C4D1425}"/>
          </ac:spMkLst>
        </pc:spChg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6" creationId="{8263BD5C-EF40-48F7-88CD-4C550077F059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27" creationId="{17786092-EEDB-4810-A06A-6A6D6FFCAC66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28" creationId="{5E1AED00-3A94-41DB-B74C-51A1316288D3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30" creationId="{DD571400-D2A0-4571-BE05-D023A42C6D55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32" creationId="{F0163245-12E4-45AC-B56F-DB57FBE4EA13}"/>
          </ac:spMkLst>
        </pc:spChg>
        <pc:cxnChg chg="del mod">
          <ac:chgData name="Sidney Seckler" userId="73470fc2d5f88927" providerId="LiveId" clId="{AD47F8CC-F4BD-4DBF-8B1D-07957809B50F}" dt="2019-02-17T14:23:41.762" v="2463" actId="478"/>
          <ac:cxnSpMkLst>
            <pc:docMk/>
            <pc:sldMk cId="603838897" sldId="578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4:23:41.762" v="2463" actId="478"/>
          <ac:cxnSpMkLst>
            <pc:docMk/>
            <pc:sldMk cId="603838897" sldId="578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7T15:10:16.633" v="2924" actId="14100"/>
        <pc:sldMkLst>
          <pc:docMk/>
          <pc:sldMk cId="3742470385" sldId="579"/>
        </pc:sldMkLst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" creationId="{4A08A5C9-C560-4014-9EA1-89700E412C51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3" creationId="{2EA38871-C7B2-4599-B803-5FE84AC6FA30}"/>
          </ac:spMkLst>
        </pc:spChg>
        <pc:spChg chg="add del mod">
          <ac:chgData name="Sidney Seckler" userId="73470fc2d5f88927" providerId="LiveId" clId="{AD47F8CC-F4BD-4DBF-8B1D-07957809B50F}" dt="2019-02-17T15:08:03.362" v="2918" actId="478"/>
          <ac:spMkLst>
            <pc:docMk/>
            <pc:sldMk cId="3742470385" sldId="579"/>
            <ac:spMk id="8" creationId="{C0FD4A55-A6B8-4375-986F-5BF7A7DDBE90}"/>
          </ac:spMkLst>
        </pc:spChg>
        <pc:spChg chg="mod">
          <ac:chgData name="Sidney Seckler" userId="73470fc2d5f88927" providerId="LiveId" clId="{AD47F8CC-F4BD-4DBF-8B1D-07957809B50F}" dt="2019-02-17T14:47:37.713" v="2575" actId="20577"/>
          <ac:spMkLst>
            <pc:docMk/>
            <pc:sldMk cId="3742470385" sldId="579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8" creationId="{4706DB5D-9BC2-47EC-B70E-22F1F96164E0}"/>
          </ac:spMkLst>
        </pc:spChg>
        <pc:spChg chg="add mod">
          <ac:chgData name="Sidney Seckler" userId="73470fc2d5f88927" providerId="LiveId" clId="{AD47F8CC-F4BD-4DBF-8B1D-07957809B50F}" dt="2019-02-17T15:03:55.295" v="2914" actId="1076"/>
          <ac:spMkLst>
            <pc:docMk/>
            <pc:sldMk cId="3742470385" sldId="579"/>
            <ac:spMk id="20" creationId="{ECEB313E-EF0C-4528-9FD2-5E34821BF371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6" creationId="{8263BD5C-EF40-48F7-88CD-4C550077F059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9" creationId="{D566A229-2881-4585-A1BD-9D6B6CCCF35D}"/>
          </ac:spMkLst>
        </pc:spChg>
        <pc:picChg chg="add mod">
          <ac:chgData name="Sidney Seckler" userId="73470fc2d5f88927" providerId="LiveId" clId="{AD47F8CC-F4BD-4DBF-8B1D-07957809B50F}" dt="2019-02-17T15:08:09.613" v="2920" actId="1076"/>
          <ac:picMkLst>
            <pc:docMk/>
            <pc:sldMk cId="3742470385" sldId="579"/>
            <ac:picMk id="7" creationId="{36EE90FA-527F-4900-AEC2-14F730C94A06}"/>
          </ac:picMkLst>
        </pc:picChg>
        <pc:picChg chg="add mod">
          <ac:chgData name="Sidney Seckler" userId="73470fc2d5f88927" providerId="LiveId" clId="{AD47F8CC-F4BD-4DBF-8B1D-07957809B50F}" dt="2019-02-17T15:10:16.633" v="2924" actId="14100"/>
          <ac:picMkLst>
            <pc:docMk/>
            <pc:sldMk cId="3742470385" sldId="579"/>
            <ac:picMk id="10" creationId="{95525C5F-918A-4F41-88DD-098597A4E601}"/>
          </ac:picMkLst>
        </pc:pic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6" creationId="{6C2ACB5D-645D-4517-8BCC-CDE4AE45D5C4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23" creationId="{B63C0F45-4DC9-4EC5-9415-915EC81B457B}"/>
          </ac:cxnSpMkLst>
        </pc:cxnChg>
      </pc:sldChg>
      <pc:sldChg chg="modSp add">
        <pc:chgData name="Sidney Seckler" userId="73470fc2d5f88927" providerId="LiveId" clId="{AD47F8CC-F4BD-4DBF-8B1D-07957809B50F}" dt="2019-02-17T14:48:18.183" v="2652" actId="255"/>
        <pc:sldMkLst>
          <pc:docMk/>
          <pc:sldMk cId="4267990221" sldId="580"/>
        </pc:sldMkLst>
        <pc:spChg chg="mod">
          <ac:chgData name="Sidney Seckler" userId="73470fc2d5f88927" providerId="LiveId" clId="{AD47F8CC-F4BD-4DBF-8B1D-07957809B50F}" dt="2019-02-17T14:48:18.183" v="2652" actId="255"/>
          <ac:spMkLst>
            <pc:docMk/>
            <pc:sldMk cId="4267990221" sldId="580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7T14:47:58.480" v="2618" actId="20577"/>
          <ac:spMkLst>
            <pc:docMk/>
            <pc:sldMk cId="4267990221" sldId="580"/>
            <ac:spMk id="7" creationId="{2580F44F-8C1F-455F-A7FC-26E2535556B3}"/>
          </ac:spMkLst>
        </pc:spChg>
      </pc:sldChg>
      <pc:sldChg chg="modSp add">
        <pc:chgData name="Sidney Seckler" userId="73470fc2d5f88927" providerId="LiveId" clId="{AD47F8CC-F4BD-4DBF-8B1D-07957809B50F}" dt="2019-02-17T14:48:45.707" v="2691" actId="20577"/>
        <pc:sldMkLst>
          <pc:docMk/>
          <pc:sldMk cId="2721416569" sldId="581"/>
        </pc:sldMkLst>
        <pc:spChg chg="mod">
          <ac:chgData name="Sidney Seckler" userId="73470fc2d5f88927" providerId="LiveId" clId="{AD47F8CC-F4BD-4DBF-8B1D-07957809B50F}" dt="2019-02-17T14:48:45.707" v="2691" actId="20577"/>
          <ac:spMkLst>
            <pc:docMk/>
            <pc:sldMk cId="2721416569" sldId="581"/>
            <ac:spMk id="13" creationId="{8808BFE8-6228-47D1-B02B-38FD31F11FCC}"/>
          </ac:spMkLst>
        </pc:spChg>
      </pc:sldChg>
      <pc:sldChg chg="modSp add">
        <pc:chgData name="Sidney Seckler" userId="73470fc2d5f88927" providerId="LiveId" clId="{AD47F8CC-F4BD-4DBF-8B1D-07957809B50F}" dt="2019-02-18T18:30:39.783" v="4310" actId="20577"/>
        <pc:sldMkLst>
          <pc:docMk/>
          <pc:sldMk cId="278205803" sldId="582"/>
        </pc:sldMkLst>
        <pc:spChg chg="mod">
          <ac:chgData name="Sidney Seckler" userId="73470fc2d5f88927" providerId="LiveId" clId="{AD47F8CC-F4BD-4DBF-8B1D-07957809B50F}" dt="2019-02-17T14:49:00.674" v="2715" actId="20577"/>
          <ac:spMkLst>
            <pc:docMk/>
            <pc:sldMk cId="278205803" sldId="582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8T18:30:39.783" v="4310" actId="20577"/>
          <ac:spMkLst>
            <pc:docMk/>
            <pc:sldMk cId="278205803" sldId="582"/>
            <ac:spMk id="7" creationId="{2580F44F-8C1F-455F-A7FC-26E2535556B3}"/>
          </ac:spMkLst>
        </pc:spChg>
      </pc:sldChg>
      <pc:sldChg chg="addSp delSp modSp add">
        <pc:chgData name="Sidney Seckler" userId="73470fc2d5f88927" providerId="LiveId" clId="{AD47F8CC-F4BD-4DBF-8B1D-07957809B50F}" dt="2019-02-17T14:58:07.178" v="2811" actId="1076"/>
        <pc:sldMkLst>
          <pc:docMk/>
          <pc:sldMk cId="3949770830" sldId="583"/>
        </pc:sldMkLst>
        <pc:spChg chg="add del mod">
          <ac:chgData name="Sidney Seckler" userId="73470fc2d5f88927" providerId="LiveId" clId="{AD47F8CC-F4BD-4DBF-8B1D-07957809B50F}" dt="2019-02-17T14:56:36.544" v="2718" actId="478"/>
          <ac:spMkLst>
            <pc:docMk/>
            <pc:sldMk cId="3949770830" sldId="583"/>
            <ac:spMk id="3" creationId="{C1B32B16-2C28-44D9-9358-0645B1DE2400}"/>
          </ac:spMkLst>
        </pc:spChg>
        <pc:spChg chg="del">
          <ac:chgData name="Sidney Seckler" userId="73470fc2d5f88927" providerId="LiveId" clId="{AD47F8CC-F4BD-4DBF-8B1D-07957809B50F}" dt="2019-02-17T14:56:31.839" v="2717" actId="478"/>
          <ac:spMkLst>
            <pc:docMk/>
            <pc:sldMk cId="3949770830" sldId="583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4:57:28.412" v="2808" actId="14100"/>
          <ac:spMkLst>
            <pc:docMk/>
            <pc:sldMk cId="3949770830" sldId="583"/>
            <ac:spMk id="8" creationId="{98A8AB9A-73AE-45DD-8E26-7F55042F087B}"/>
          </ac:spMkLst>
        </pc:spChg>
        <pc:picChg chg="add mod">
          <ac:chgData name="Sidney Seckler" userId="73470fc2d5f88927" providerId="LiveId" clId="{AD47F8CC-F4BD-4DBF-8B1D-07957809B50F}" dt="2019-02-17T14:58:07.178" v="2811" actId="1076"/>
          <ac:picMkLst>
            <pc:docMk/>
            <pc:sldMk cId="3949770830" sldId="583"/>
            <ac:picMk id="1026" creationId="{1979C8DA-53CB-4460-8AF4-E5032DBEAF0D}"/>
          </ac:picMkLst>
        </pc:picChg>
      </pc:sldChg>
      <pc:sldChg chg="addSp delSp modSp add">
        <pc:chgData name="Sidney Seckler" userId="73470fc2d5f88927" providerId="LiveId" clId="{AD47F8CC-F4BD-4DBF-8B1D-07957809B50F}" dt="2019-02-17T15:02:39.424" v="2823" actId="1076"/>
        <pc:sldMkLst>
          <pc:docMk/>
          <pc:sldMk cId="3829707380" sldId="584"/>
        </pc:sldMkLst>
        <pc:picChg chg="del">
          <ac:chgData name="Sidney Seckler" userId="73470fc2d5f88927" providerId="LiveId" clId="{AD47F8CC-F4BD-4DBF-8B1D-07957809B50F}" dt="2019-02-17T14:59:54.150" v="2813" actId="478"/>
          <ac:picMkLst>
            <pc:docMk/>
            <pc:sldMk cId="3829707380" sldId="584"/>
            <ac:picMk id="1026" creationId="{1979C8DA-53CB-4460-8AF4-E5032DBEAF0D}"/>
          </ac:picMkLst>
        </pc:picChg>
        <pc:picChg chg="add mod">
          <ac:chgData name="Sidney Seckler" userId="73470fc2d5f88927" providerId="LiveId" clId="{AD47F8CC-F4BD-4DBF-8B1D-07957809B50F}" dt="2019-02-17T15:02:36.091" v="2822" actId="14100"/>
          <ac:picMkLst>
            <pc:docMk/>
            <pc:sldMk cId="3829707380" sldId="584"/>
            <ac:picMk id="2050" creationId="{29339750-A5B2-41CF-A040-9AC1DE882144}"/>
          </ac:picMkLst>
        </pc:picChg>
        <pc:picChg chg="add mod">
          <ac:chgData name="Sidney Seckler" userId="73470fc2d5f88927" providerId="LiveId" clId="{AD47F8CC-F4BD-4DBF-8B1D-07957809B50F}" dt="2019-02-17T15:02:39.424" v="2823" actId="1076"/>
          <ac:picMkLst>
            <pc:docMk/>
            <pc:sldMk cId="3829707380" sldId="584"/>
            <ac:picMk id="2052" creationId="{9B9E3F27-67EC-43F3-B9F6-8C903B5341A0}"/>
          </ac:picMkLst>
        </pc:picChg>
      </pc:sldChg>
      <pc:sldChg chg="modSp add">
        <pc:chgData name="Sidney Seckler" userId="73470fc2d5f88927" providerId="LiveId" clId="{AD47F8CC-F4BD-4DBF-8B1D-07957809B50F}" dt="2019-02-17T15:11:58.836" v="3093" actId="14100"/>
        <pc:sldMkLst>
          <pc:docMk/>
          <pc:sldMk cId="3042794260" sldId="585"/>
        </pc:sldMkLst>
        <pc:spChg chg="mod">
          <ac:chgData name="Sidney Seckler" userId="73470fc2d5f88927" providerId="LiveId" clId="{AD47F8CC-F4BD-4DBF-8B1D-07957809B50F}" dt="2019-02-17T15:11:20.383" v="2994" actId="20577"/>
          <ac:spMkLst>
            <pc:docMk/>
            <pc:sldMk cId="3042794260" sldId="585"/>
            <ac:spMk id="2" creationId="{4A08A5C9-C560-4014-9EA1-89700E412C51}"/>
          </ac:spMkLst>
        </pc:spChg>
        <pc:spChg chg="mod">
          <ac:chgData name="Sidney Seckler" userId="73470fc2d5f88927" providerId="LiveId" clId="{AD47F8CC-F4BD-4DBF-8B1D-07957809B50F}" dt="2019-02-17T15:11:07.075" v="2965" actId="20577"/>
          <ac:spMkLst>
            <pc:docMk/>
            <pc:sldMk cId="3042794260" sldId="585"/>
            <ac:spMk id="13" creationId="{8808BFE8-6228-47D1-B02B-38FD31F11FCC}"/>
          </ac:spMkLst>
        </pc:spChg>
        <pc:spChg chg="mod">
          <ac:chgData name="Sidney Seckler" userId="73470fc2d5f88927" providerId="LiveId" clId="{AD47F8CC-F4BD-4DBF-8B1D-07957809B50F}" dt="2019-02-17T15:11:39.602" v="3045" actId="20577"/>
          <ac:spMkLst>
            <pc:docMk/>
            <pc:sldMk cId="3042794260" sldId="585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5:11:58.836" v="3093" actId="14100"/>
          <ac:spMkLst>
            <pc:docMk/>
            <pc:sldMk cId="3042794260" sldId="585"/>
            <ac:spMk id="26" creationId="{8263BD5C-EF40-48F7-88CD-4C550077F059}"/>
          </ac:spMkLst>
        </pc:spChg>
        <pc:cxnChg chg="mod">
          <ac:chgData name="Sidney Seckler" userId="73470fc2d5f88927" providerId="LiveId" clId="{AD47F8CC-F4BD-4DBF-8B1D-07957809B50F}" dt="2019-02-17T15:11:58.836" v="3093" actId="14100"/>
          <ac:cxnSpMkLst>
            <pc:docMk/>
            <pc:sldMk cId="3042794260" sldId="585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7T15:49:20.958" v="3549" actId="1076"/>
        <pc:sldMkLst>
          <pc:docMk/>
          <pc:sldMk cId="3208906114" sldId="586"/>
        </pc:sldMkLst>
        <pc:spChg chg="mod">
          <ac:chgData name="Sidney Seckler" userId="73470fc2d5f88927" providerId="LiveId" clId="{AD47F8CC-F4BD-4DBF-8B1D-07957809B50F}" dt="2019-02-17T15:49:20.958" v="3549" actId="1076"/>
          <ac:spMkLst>
            <pc:docMk/>
            <pc:sldMk cId="3208906114" sldId="586"/>
            <ac:spMk id="2" creationId="{4A08A5C9-C560-4014-9EA1-89700E412C51}"/>
          </ac:spMkLst>
        </pc:spChg>
        <pc:spChg chg="add mod">
          <ac:chgData name="Sidney Seckler" userId="73470fc2d5f88927" providerId="LiveId" clId="{AD47F8CC-F4BD-4DBF-8B1D-07957809B50F}" dt="2019-02-17T15:25:23.017" v="3206" actId="1076"/>
          <ac:spMkLst>
            <pc:docMk/>
            <pc:sldMk cId="3208906114" sldId="586"/>
            <ac:spMk id="3" creationId="{32216571-432A-44C7-9406-1B7630FC811E}"/>
          </ac:spMkLst>
        </pc:spChg>
        <pc:spChg chg="add mod">
          <ac:chgData name="Sidney Seckler" userId="73470fc2d5f88927" providerId="LiveId" clId="{AD47F8CC-F4BD-4DBF-8B1D-07957809B50F}" dt="2019-02-17T15:24:52.238" v="3189" actId="1076"/>
          <ac:spMkLst>
            <pc:docMk/>
            <pc:sldMk cId="3208906114" sldId="586"/>
            <ac:spMk id="5" creationId="{F9DE4421-9F4F-4B64-A154-E660673FBF1E}"/>
          </ac:spMkLst>
        </pc:spChg>
        <pc:spChg chg="del">
          <ac:chgData name="Sidney Seckler" userId="73470fc2d5f88927" providerId="LiveId" clId="{AD47F8CC-F4BD-4DBF-8B1D-07957809B50F}" dt="2019-02-17T15:24:33.102" v="3182" actId="478"/>
          <ac:spMkLst>
            <pc:docMk/>
            <pc:sldMk cId="3208906114" sldId="586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5:24:40.175" v="3185" actId="478"/>
          <ac:spMkLst>
            <pc:docMk/>
            <pc:sldMk cId="3208906114" sldId="586"/>
            <ac:spMk id="26" creationId="{8263BD5C-EF40-48F7-88CD-4C550077F059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27" creationId="{17786092-EEDB-4810-A06A-6A6D6FFCAC66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28" creationId="{5E1AED00-3A94-41DB-B74C-51A1316288D3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30" creationId="{DD571400-D2A0-4571-BE05-D023A42C6D55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32" creationId="{F0163245-12E4-45AC-B56F-DB57FBE4EA13}"/>
          </ac:spMkLst>
        </pc:spChg>
        <pc:cxnChg chg="del mod">
          <ac:chgData name="Sidney Seckler" userId="73470fc2d5f88927" providerId="LiveId" clId="{AD47F8CC-F4BD-4DBF-8B1D-07957809B50F}" dt="2019-02-17T15:24:35.531" v="3183" actId="478"/>
          <ac:cxnSpMkLst>
            <pc:docMk/>
            <pc:sldMk cId="3208906114" sldId="586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5:24:37.798" v="3184" actId="478"/>
          <ac:cxnSpMkLst>
            <pc:docMk/>
            <pc:sldMk cId="3208906114" sldId="586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8T15:22:03.652" v="4179" actId="1076"/>
        <pc:sldMkLst>
          <pc:docMk/>
          <pc:sldMk cId="3203986606" sldId="592"/>
        </pc:sldMkLst>
        <pc:spChg chg="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" creationId="{4A08A5C9-C560-4014-9EA1-89700E412C51}"/>
          </ac:spMkLst>
        </pc:spChg>
        <pc:spChg chg="del mod">
          <ac:chgData name="Sidney Seckler" userId="73470fc2d5f88927" providerId="LiveId" clId="{AD47F8CC-F4BD-4DBF-8B1D-07957809B50F}" dt="2019-02-18T14:59:26.465" v="3597" actId="478"/>
          <ac:spMkLst>
            <pc:docMk/>
            <pc:sldMk cId="3203986606" sldId="592"/>
            <ac:spMk id="3" creationId="{2EA38871-C7B2-4599-B803-5FE84AC6FA30}"/>
          </ac:spMkLst>
        </pc:spChg>
        <pc:spChg chg="mod">
          <ac:chgData name="Sidney Seckler" userId="73470fc2d5f88927" providerId="LiveId" clId="{AD47F8CC-F4BD-4DBF-8B1D-07957809B50F}" dt="2019-02-18T14:59:11.203" v="3593" actId="20577"/>
          <ac:spMkLst>
            <pc:docMk/>
            <pc:sldMk cId="3203986606" sldId="592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8" creationId="{4706DB5D-9BC2-47EC-B70E-22F1F96164E0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0" creationId="{71179CA2-B1BC-4ED0-8FF9-B4816614E65E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2" creationId="{D9D3D8D8-5E47-4345-8FD4-DE822F84094B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7" creationId="{8DB8487D-EA5B-4E00-9A80-1A8535CF22C9}"/>
          </ac:spMkLst>
        </pc:spChg>
        <pc:spChg chg="add mod">
          <ac:chgData name="Sidney Seckler" userId="73470fc2d5f88927" providerId="LiveId" clId="{AD47F8CC-F4BD-4DBF-8B1D-07957809B50F}" dt="2019-02-18T15:03:02.365" v="3753" actId="1076"/>
          <ac:spMkLst>
            <pc:docMk/>
            <pc:sldMk cId="3203986606" sldId="592"/>
            <ac:spMk id="28" creationId="{20CE0085-6DFC-4699-8A97-381342890101}"/>
          </ac:spMkLst>
        </pc:spChg>
        <pc:spChg chg="del">
          <ac:chgData name="Sidney Seckler" userId="73470fc2d5f88927" providerId="LiveId" clId="{AD47F8CC-F4BD-4DBF-8B1D-07957809B50F}" dt="2019-02-18T14:59:16.948" v="3594" actId="478"/>
          <ac:spMkLst>
            <pc:docMk/>
            <pc:sldMk cId="3203986606" sldId="592"/>
            <ac:spMk id="29" creationId="{D566A229-2881-4585-A1BD-9D6B6CCCF35D}"/>
          </ac:spMkLst>
        </pc:spChg>
        <pc:spChg chg="add del">
          <ac:chgData name="Sidney Seckler" userId="73470fc2d5f88927" providerId="LiveId" clId="{AD47F8CC-F4BD-4DBF-8B1D-07957809B50F}" dt="2019-02-18T15:03:29.471" v="3757" actId="478"/>
          <ac:spMkLst>
            <pc:docMk/>
            <pc:sldMk cId="3203986606" sldId="592"/>
            <ac:spMk id="32" creationId="{1B624FB4-4A9E-46C5-AB6F-6EAAEB450F35}"/>
          </ac:spMkLst>
        </pc:spChg>
        <pc:spChg chg="add mod">
          <ac:chgData name="Sidney Seckler" userId="73470fc2d5f88927" providerId="LiveId" clId="{AD47F8CC-F4BD-4DBF-8B1D-07957809B50F}" dt="2019-02-18T15:10:49.884" v="3968" actId="1035"/>
          <ac:spMkLst>
            <pc:docMk/>
            <pc:sldMk cId="3203986606" sldId="592"/>
            <ac:spMk id="33" creationId="{23F18992-B0CD-4DD2-8445-2A65D322F774}"/>
          </ac:spMkLst>
        </pc:spChg>
        <pc:spChg chg="add mod">
          <ac:chgData name="Sidney Seckler" userId="73470fc2d5f88927" providerId="LiveId" clId="{AD47F8CC-F4BD-4DBF-8B1D-07957809B50F}" dt="2019-02-18T15:10:57.393" v="3978" actId="1035"/>
          <ac:spMkLst>
            <pc:docMk/>
            <pc:sldMk cId="3203986606" sldId="592"/>
            <ac:spMk id="34" creationId="{A3D41E7D-46D7-47B7-ACDA-153D77ACA891}"/>
          </ac:spMkLst>
        </pc:spChg>
        <pc:spChg chg="add mod">
          <ac:chgData name="Sidney Seckler" userId="73470fc2d5f88927" providerId="LiveId" clId="{AD47F8CC-F4BD-4DBF-8B1D-07957809B50F}" dt="2019-02-18T15:10:57.393" v="3978" actId="1035"/>
          <ac:spMkLst>
            <pc:docMk/>
            <pc:sldMk cId="3203986606" sldId="592"/>
            <ac:spMk id="35" creationId="{DAFC8260-E1F6-4732-A951-7FD203969391}"/>
          </ac:spMkLst>
        </pc:spChg>
        <pc:spChg chg="add mod">
          <ac:chgData name="Sidney Seckler" userId="73470fc2d5f88927" providerId="LiveId" clId="{AD47F8CC-F4BD-4DBF-8B1D-07957809B50F}" dt="2019-02-18T15:11:07.441" v="4013" actId="1035"/>
          <ac:spMkLst>
            <pc:docMk/>
            <pc:sldMk cId="3203986606" sldId="592"/>
            <ac:spMk id="43" creationId="{2DD1241A-D9F1-4ACD-A9DC-16DA07DFDC0F}"/>
          </ac:spMkLst>
        </pc:spChg>
        <pc:spChg chg="add mod">
          <ac:chgData name="Sidney Seckler" userId="73470fc2d5f88927" providerId="LiveId" clId="{AD47F8CC-F4BD-4DBF-8B1D-07957809B50F}" dt="2019-02-18T15:11:07.441" v="4013" actId="1035"/>
          <ac:spMkLst>
            <pc:docMk/>
            <pc:sldMk cId="3203986606" sldId="592"/>
            <ac:spMk id="44" creationId="{BBCF5425-1FB6-4CE9-9764-49C57918408B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56" creationId="{859D3E4C-A23B-4A5A-9657-93113D97F531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57" creationId="{2D8FE76F-11B7-4583-8BB5-802B59737A5E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3" creationId="{99B635F7-D1F5-4DA4-BDF4-F05B38F77B3C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4" creationId="{C593B416-3F1D-40BD-B074-16B9EFCF34C5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5" creationId="{2AB9426D-B184-4964-A10B-ED3C2E5249B5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6" creationId="{3F72F6EE-6CB0-41D6-B1FA-3EFF7577CD29}"/>
          </ac:spMkLst>
        </pc:spChg>
        <pc:spChg chg="add mod">
          <ac:chgData name="Sidney Seckler" userId="73470fc2d5f88927" providerId="LiveId" clId="{AD47F8CC-F4BD-4DBF-8B1D-07957809B50F}" dt="2019-02-18T15:16:27.758" v="4103" actId="20577"/>
          <ac:spMkLst>
            <pc:docMk/>
            <pc:sldMk cId="3203986606" sldId="592"/>
            <ac:spMk id="75" creationId="{D9C529CA-CE75-481C-BC56-E4B95F1E772F}"/>
          </ac:spMkLst>
        </pc:spChg>
        <pc:spChg chg="add mod">
          <ac:chgData name="Sidney Seckler" userId="73470fc2d5f88927" providerId="LiveId" clId="{AD47F8CC-F4BD-4DBF-8B1D-07957809B50F}" dt="2019-02-18T15:16:33.114" v="4105" actId="20577"/>
          <ac:spMkLst>
            <pc:docMk/>
            <pc:sldMk cId="3203986606" sldId="592"/>
            <ac:spMk id="76" creationId="{62A30277-9ECE-494E-9C89-5D17EDCC5605}"/>
          </ac:spMkLst>
        </pc:spChg>
        <pc:spChg chg="add mod">
          <ac:chgData name="Sidney Seckler" userId="73470fc2d5f88927" providerId="LiveId" clId="{AD47F8CC-F4BD-4DBF-8B1D-07957809B50F}" dt="2019-02-18T15:14:23.859" v="4087" actId="1035"/>
          <ac:spMkLst>
            <pc:docMk/>
            <pc:sldMk cId="3203986606" sldId="592"/>
            <ac:spMk id="77" creationId="{6FCA14F4-B247-42C5-983C-476C6994C6CF}"/>
          </ac:spMkLst>
        </pc:spChg>
        <pc:spChg chg="add mod">
          <ac:chgData name="Sidney Seckler" userId="73470fc2d5f88927" providerId="LiveId" clId="{AD47F8CC-F4BD-4DBF-8B1D-07957809B50F}" dt="2019-02-18T15:17:54.155" v="4116" actId="1076"/>
          <ac:spMkLst>
            <pc:docMk/>
            <pc:sldMk cId="3203986606" sldId="592"/>
            <ac:spMk id="94" creationId="{7785D792-9EE2-4B48-9A41-B362A4EC246A}"/>
          </ac:spMkLst>
        </pc:spChg>
        <pc:spChg chg="add mod">
          <ac:chgData name="Sidney Seckler" userId="73470fc2d5f88927" providerId="LiveId" clId="{AD47F8CC-F4BD-4DBF-8B1D-07957809B50F}" dt="2019-02-18T15:22:03.652" v="4179" actId="1076"/>
          <ac:spMkLst>
            <pc:docMk/>
            <pc:sldMk cId="3203986606" sldId="592"/>
            <ac:spMk id="11288" creationId="{564A65CE-946D-4884-AF66-10AC71A79116}"/>
          </ac:spMkLst>
        </pc:spChg>
        <pc:cxnChg chg="del mod">
          <ac:chgData name="Sidney Seckler" userId="73470fc2d5f88927" providerId="LiveId" clId="{AD47F8CC-F4BD-4DBF-8B1D-07957809B50F}" dt="2019-02-18T14:59:28.861" v="3598" actId="478"/>
          <ac:cxnSpMkLst>
            <pc:docMk/>
            <pc:sldMk cId="3203986606" sldId="592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8T14:59:31.386" v="3599" actId="478"/>
          <ac:cxnSpMkLst>
            <pc:docMk/>
            <pc:sldMk cId="3203986606" sldId="592"/>
            <ac:cxnSpMk id="6" creationId="{6C2ACB5D-645D-4517-8BCC-CDE4AE45D5C4}"/>
          </ac:cxnSpMkLst>
        </pc:cxnChg>
        <pc:cxnChg chg="add mod">
          <ac:chgData name="Sidney Seckler" userId="73470fc2d5f88927" providerId="LiveId" clId="{AD47F8CC-F4BD-4DBF-8B1D-07957809B50F}" dt="2019-02-18T15:02:45.865" v="3732" actId="1038"/>
          <ac:cxnSpMkLst>
            <pc:docMk/>
            <pc:sldMk cId="3203986606" sldId="592"/>
            <ac:cxnSpMk id="7" creationId="{817FA8CC-420B-42CE-A6CF-79C0B266D7A0}"/>
          </ac:cxnSpMkLst>
        </pc:cxnChg>
        <pc:cxnChg chg="add mod">
          <ac:chgData name="Sidney Seckler" userId="73470fc2d5f88927" providerId="LiveId" clId="{AD47F8CC-F4BD-4DBF-8B1D-07957809B50F}" dt="2019-02-18T15:02:45.865" v="3732" actId="1038"/>
          <ac:cxnSpMkLst>
            <pc:docMk/>
            <pc:sldMk cId="3203986606" sldId="592"/>
            <ac:cxnSpMk id="9" creationId="{DEFEE65D-9C75-4E7D-818F-253DEF3C1E5C}"/>
          </ac:cxnSpMkLst>
        </pc:cxnChg>
        <pc:cxnChg chg="add mod">
          <ac:chgData name="Sidney Seckler" userId="73470fc2d5f88927" providerId="LiveId" clId="{AD47F8CC-F4BD-4DBF-8B1D-07957809B50F}" dt="2019-02-18T15:03:07.344" v="3754" actId="11529"/>
          <ac:cxnSpMkLst>
            <pc:docMk/>
            <pc:sldMk cId="3203986606" sldId="592"/>
            <ac:cxnSpMk id="11" creationId="{11246AA8-1F0A-4206-B002-BDB10E734C8D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23" creationId="{B63C0F45-4DC9-4EC5-9415-915EC81B457B}"/>
          </ac:cxnSpMkLst>
        </pc:cxnChg>
        <pc:cxnChg chg="add mod">
          <ac:chgData name="Sidney Seckler" userId="73470fc2d5f88927" providerId="LiveId" clId="{AD47F8CC-F4BD-4DBF-8B1D-07957809B50F}" dt="2019-02-18T15:03:11.287" v="3755" actId="11529"/>
          <ac:cxnSpMkLst>
            <pc:docMk/>
            <pc:sldMk cId="3203986606" sldId="592"/>
            <ac:cxnSpMk id="30" creationId="{62F50068-C2A5-4672-87F1-74EB35B6F327}"/>
          </ac:cxnSpMkLst>
        </pc:cxnChg>
        <pc:cxnChg chg="add mod">
          <ac:chgData name="Sidney Seckler" userId="73470fc2d5f88927" providerId="LiveId" clId="{AD47F8CC-F4BD-4DBF-8B1D-07957809B50F}" dt="2019-02-18T15:10:57.393" v="3978" actId="1035"/>
          <ac:cxnSpMkLst>
            <pc:docMk/>
            <pc:sldMk cId="3203986606" sldId="592"/>
            <ac:cxnSpMk id="36" creationId="{BBF04898-069C-4152-9DF8-19BDE2296F95}"/>
          </ac:cxnSpMkLst>
        </pc:cxnChg>
        <pc:cxnChg chg="add mod">
          <ac:chgData name="Sidney Seckler" userId="73470fc2d5f88927" providerId="LiveId" clId="{AD47F8CC-F4BD-4DBF-8B1D-07957809B50F}" dt="2019-02-18T15:10:57.393" v="3978" actId="1035"/>
          <ac:cxnSpMkLst>
            <pc:docMk/>
            <pc:sldMk cId="3203986606" sldId="592"/>
            <ac:cxnSpMk id="38" creationId="{8B72BE32-9B89-49CA-AD08-A862A71CD41B}"/>
          </ac:cxnSpMkLst>
        </pc:cxnChg>
        <pc:cxnChg chg="add mod">
          <ac:chgData name="Sidney Seckler" userId="73470fc2d5f88927" providerId="LiveId" clId="{AD47F8CC-F4BD-4DBF-8B1D-07957809B50F}" dt="2019-02-18T15:10:49.884" v="3968" actId="1035"/>
          <ac:cxnSpMkLst>
            <pc:docMk/>
            <pc:sldMk cId="3203986606" sldId="592"/>
            <ac:cxnSpMk id="41" creationId="{D3005F97-26E6-4DD0-857C-43EDA4647B5B}"/>
          </ac:cxnSpMkLst>
        </pc:cxnChg>
        <pc:cxnChg chg="add mod">
          <ac:chgData name="Sidney Seckler" userId="73470fc2d5f88927" providerId="LiveId" clId="{AD47F8CC-F4BD-4DBF-8B1D-07957809B50F}" dt="2019-02-18T15:11:07.441" v="4013" actId="1035"/>
          <ac:cxnSpMkLst>
            <pc:docMk/>
            <pc:sldMk cId="3203986606" sldId="592"/>
            <ac:cxnSpMk id="45" creationId="{C38BEF2C-D5AE-4EC0-B9FE-2D0A61E9D966}"/>
          </ac:cxnSpMkLst>
        </pc:cxnChg>
        <pc:cxnChg chg="add mod">
          <ac:chgData name="Sidney Seckler" userId="73470fc2d5f88927" providerId="LiveId" clId="{AD47F8CC-F4BD-4DBF-8B1D-07957809B50F}" dt="2019-02-18T15:11:07.441" v="4013" actId="1035"/>
          <ac:cxnSpMkLst>
            <pc:docMk/>
            <pc:sldMk cId="3203986606" sldId="592"/>
            <ac:cxnSpMk id="49" creationId="{E7785518-FFB4-4146-A10F-AC05C3EE55F0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58" creationId="{FF09C0E6-5AFF-421C-B1FA-BC9561F9AE7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60" creationId="{CFEC190E-935C-4BE8-BCEA-24936F3182B9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4" creationId="{15035B34-F4DD-4026-8DD4-9D98141522E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7" creationId="{8B97F591-D44D-4120-A87A-F04410F7781C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9" creationId="{19D9C952-2A3F-4728-A8E4-C68AF8EE528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71" creationId="{E232BD93-8155-4B8A-9FC0-365473F104B5}"/>
          </ac:cxnSpMkLst>
        </pc:cxnChg>
        <pc:cxnChg chg="add mod">
          <ac:chgData name="Sidney Seckler" userId="73470fc2d5f88927" providerId="LiveId" clId="{AD47F8CC-F4BD-4DBF-8B1D-07957809B50F}" dt="2019-02-18T15:14:44.900" v="4093" actId="11529"/>
          <ac:cxnSpMkLst>
            <pc:docMk/>
            <pc:sldMk cId="3203986606" sldId="592"/>
            <ac:cxnSpMk id="11273" creationId="{76AC164C-15FD-47AC-AB96-D3E109B000A3}"/>
          </ac:cxnSpMkLst>
        </pc:cxnChg>
        <pc:cxnChg chg="add mod">
          <ac:chgData name="Sidney Seckler" userId="73470fc2d5f88927" providerId="LiveId" clId="{AD47F8CC-F4BD-4DBF-8B1D-07957809B50F}" dt="2019-02-18T15:14:54.340" v="4094" actId="11529"/>
          <ac:cxnSpMkLst>
            <pc:docMk/>
            <pc:sldMk cId="3203986606" sldId="592"/>
            <ac:cxnSpMk id="11275" creationId="{7F80BC85-F1DC-4269-AB0C-620B875C8F7A}"/>
          </ac:cxnSpMkLst>
        </pc:cxnChg>
        <pc:cxnChg chg="add del mod">
          <ac:chgData name="Sidney Seckler" userId="73470fc2d5f88927" providerId="LiveId" clId="{AD47F8CC-F4BD-4DBF-8B1D-07957809B50F}" dt="2019-02-18T15:15:13.856" v="4096" actId="478"/>
          <ac:cxnSpMkLst>
            <pc:docMk/>
            <pc:sldMk cId="3203986606" sldId="592"/>
            <ac:cxnSpMk id="11277" creationId="{911D874D-77DB-445E-A845-913E95619A33}"/>
          </ac:cxnSpMkLst>
        </pc:cxnChg>
        <pc:cxnChg chg="add mod">
          <ac:chgData name="Sidney Seckler" userId="73470fc2d5f88927" providerId="LiveId" clId="{AD47F8CC-F4BD-4DBF-8B1D-07957809B50F}" dt="2019-02-18T15:15:25.163" v="4097" actId="11529"/>
          <ac:cxnSpMkLst>
            <pc:docMk/>
            <pc:sldMk cId="3203986606" sldId="592"/>
            <ac:cxnSpMk id="11279" creationId="{DBE4BB07-0387-4152-8FF6-EB1FD7BDF3EE}"/>
          </ac:cxnSpMkLst>
        </pc:cxnChg>
        <pc:cxnChg chg="add mod">
          <ac:chgData name="Sidney Seckler" userId="73470fc2d5f88927" providerId="LiveId" clId="{AD47F8CC-F4BD-4DBF-8B1D-07957809B50F}" dt="2019-02-18T15:15:38.001" v="4098" actId="11529"/>
          <ac:cxnSpMkLst>
            <pc:docMk/>
            <pc:sldMk cId="3203986606" sldId="592"/>
            <ac:cxnSpMk id="11281" creationId="{8E5DA5EB-E4D1-4297-8855-9EDC1A021D2B}"/>
          </ac:cxnSpMkLst>
        </pc:cxnChg>
        <pc:cxnChg chg="add mod">
          <ac:chgData name="Sidney Seckler" userId="73470fc2d5f88927" providerId="LiveId" clId="{AD47F8CC-F4BD-4DBF-8B1D-07957809B50F}" dt="2019-02-18T15:15:49.005" v="4099" actId="11529"/>
          <ac:cxnSpMkLst>
            <pc:docMk/>
            <pc:sldMk cId="3203986606" sldId="592"/>
            <ac:cxnSpMk id="11283" creationId="{46872777-647A-4AC3-B0FB-22616ED58D3F}"/>
          </ac:cxnSpMkLst>
        </pc:cxnChg>
        <pc:cxnChg chg="add mod">
          <ac:chgData name="Sidney Seckler" userId="73470fc2d5f88927" providerId="LiveId" clId="{AD47F8CC-F4BD-4DBF-8B1D-07957809B50F}" dt="2019-02-18T15:15:58.815" v="4100" actId="11529"/>
          <ac:cxnSpMkLst>
            <pc:docMk/>
            <pc:sldMk cId="3203986606" sldId="592"/>
            <ac:cxnSpMk id="11285" creationId="{6DAE8836-9765-42E6-AAEB-0EE35205DA3B}"/>
          </ac:cxnSpMkLst>
        </pc:cxnChg>
        <pc:cxnChg chg="add mod">
          <ac:chgData name="Sidney Seckler" userId="73470fc2d5f88927" providerId="LiveId" clId="{AD47F8CC-F4BD-4DBF-8B1D-07957809B50F}" dt="2019-02-18T15:16:02.622" v="4101" actId="11529"/>
          <ac:cxnSpMkLst>
            <pc:docMk/>
            <pc:sldMk cId="3203986606" sldId="592"/>
            <ac:cxnSpMk id="11287" creationId="{2813FBD1-4E0C-4CBA-9676-FF7D4AC0EC84}"/>
          </ac:cxnSpMkLst>
        </pc:cxnChg>
      </pc:sldChg>
      <pc:sldChg chg="addSp modSp add">
        <pc:chgData name="Sidney Seckler" userId="73470fc2d5f88927" providerId="LiveId" clId="{AD47F8CC-F4BD-4DBF-8B1D-07957809B50F}" dt="2019-02-18T15:22:11.493" v="4180"/>
        <pc:sldMkLst>
          <pc:docMk/>
          <pc:sldMk cId="825520512" sldId="593"/>
        </pc:sldMkLst>
        <pc:spChg chg="add">
          <ac:chgData name="Sidney Seckler" userId="73470fc2d5f88927" providerId="LiveId" clId="{AD47F8CC-F4BD-4DBF-8B1D-07957809B50F}" dt="2019-02-18T15:22:11.493" v="4180"/>
          <ac:spMkLst>
            <pc:docMk/>
            <pc:sldMk cId="825520512" sldId="593"/>
            <ac:spMk id="46" creationId="{FDE71AAB-2D3A-4F52-86B2-26C95A879694}"/>
          </ac:spMkLst>
        </pc:spChg>
        <pc:spChg chg="mod">
          <ac:chgData name="Sidney Seckler" userId="73470fc2d5f88927" providerId="LiveId" clId="{AD47F8CC-F4BD-4DBF-8B1D-07957809B50F}" dt="2019-02-18T15:19:27.462" v="4128" actId="1076"/>
          <ac:spMkLst>
            <pc:docMk/>
            <pc:sldMk cId="825520512" sldId="593"/>
            <ac:spMk id="94" creationId="{7785D792-9EE2-4B48-9A41-B362A4EC246A}"/>
          </ac:spMkLst>
        </pc:spChg>
      </pc:sldChg>
      <pc:sldChg chg="addSp modSp add">
        <pc:chgData name="Sidney Seckler" userId="73470fc2d5f88927" providerId="LiveId" clId="{AD47F8CC-F4BD-4DBF-8B1D-07957809B50F}" dt="2019-02-18T15:22:14.706" v="4181"/>
        <pc:sldMkLst>
          <pc:docMk/>
          <pc:sldMk cId="2472380938" sldId="594"/>
        </pc:sldMkLst>
        <pc:spChg chg="add">
          <ac:chgData name="Sidney Seckler" userId="73470fc2d5f88927" providerId="LiveId" clId="{AD47F8CC-F4BD-4DBF-8B1D-07957809B50F}" dt="2019-02-18T15:22:14.706" v="4181"/>
          <ac:spMkLst>
            <pc:docMk/>
            <pc:sldMk cId="2472380938" sldId="594"/>
            <ac:spMk id="46" creationId="{0F2DF9C9-B3B9-4A86-8A63-C5BF1CB566D0}"/>
          </ac:spMkLst>
        </pc:spChg>
        <pc:spChg chg="mod">
          <ac:chgData name="Sidney Seckler" userId="73470fc2d5f88927" providerId="LiveId" clId="{AD47F8CC-F4BD-4DBF-8B1D-07957809B50F}" dt="2019-02-18T15:19:42.604" v="4130" actId="1076"/>
          <ac:spMkLst>
            <pc:docMk/>
            <pc:sldMk cId="2472380938" sldId="594"/>
            <ac:spMk id="94" creationId="{7785D792-9EE2-4B48-9A41-B362A4EC246A}"/>
          </ac:spMkLst>
        </pc:spChg>
      </pc:sldChg>
      <pc:sldChg chg="addSp modSp add">
        <pc:chgData name="Sidney Seckler" userId="73470fc2d5f88927" providerId="LiveId" clId="{AD47F8CC-F4BD-4DBF-8B1D-07957809B50F}" dt="2019-02-18T15:22:18.424" v="4182"/>
        <pc:sldMkLst>
          <pc:docMk/>
          <pc:sldMk cId="1127332261" sldId="595"/>
        </pc:sldMkLst>
        <pc:spChg chg="add">
          <ac:chgData name="Sidney Seckler" userId="73470fc2d5f88927" providerId="LiveId" clId="{AD47F8CC-F4BD-4DBF-8B1D-07957809B50F}" dt="2019-02-18T15:22:18.424" v="4182"/>
          <ac:spMkLst>
            <pc:docMk/>
            <pc:sldMk cId="1127332261" sldId="595"/>
            <ac:spMk id="46" creationId="{3179FD8B-871E-418B-B87A-E7FD2D777ECD}"/>
          </ac:spMkLst>
        </pc:spChg>
        <pc:spChg chg="mod">
          <ac:chgData name="Sidney Seckler" userId="73470fc2d5f88927" providerId="LiveId" clId="{AD47F8CC-F4BD-4DBF-8B1D-07957809B50F}" dt="2019-02-18T15:21:17.350" v="4152" actId="1076"/>
          <ac:spMkLst>
            <pc:docMk/>
            <pc:sldMk cId="1127332261" sldId="595"/>
            <ac:spMk id="94" creationId="{7785D792-9EE2-4B48-9A41-B362A4EC246A}"/>
          </ac:spMkLst>
        </pc:spChg>
      </pc:sldChg>
      <pc:sldChg chg="modSp add">
        <pc:chgData name="Sidney Seckler" userId="73470fc2d5f88927" providerId="LiveId" clId="{AD47F8CC-F4BD-4DBF-8B1D-07957809B50F}" dt="2019-02-18T15:22:57.752" v="4186" actId="14100"/>
        <pc:sldMkLst>
          <pc:docMk/>
          <pc:sldMk cId="3229726014" sldId="596"/>
        </pc:sldMkLst>
        <pc:spChg chg="mod">
          <ac:chgData name="Sidney Seckler" userId="73470fc2d5f88927" providerId="LiveId" clId="{AD47F8CC-F4BD-4DBF-8B1D-07957809B50F}" dt="2019-02-18T15:22:57.752" v="4186" actId="14100"/>
          <ac:spMkLst>
            <pc:docMk/>
            <pc:sldMk cId="3229726014" sldId="596"/>
            <ac:spMk id="94" creationId="{7785D792-9EE2-4B48-9A41-B362A4EC246A}"/>
          </ac:spMkLst>
        </pc:spChg>
      </pc:sldChg>
      <pc:sldChg chg="addSp delSp modSp add">
        <pc:chgData name="Sidney Seckler" userId="73470fc2d5f88927" providerId="LiveId" clId="{AD47F8CC-F4BD-4DBF-8B1D-07957809B50F}" dt="2019-02-18T18:29:38.059" v="4284" actId="1076"/>
        <pc:sldMkLst>
          <pc:docMk/>
          <pc:sldMk cId="1959851791" sldId="597"/>
        </pc:sldMkLst>
        <pc:spChg chg="mod">
          <ac:chgData name="Sidney Seckler" userId="73470fc2d5f88927" providerId="LiveId" clId="{AD47F8CC-F4BD-4DBF-8B1D-07957809B50F}" dt="2019-02-18T18:28:30.665" v="4280" actId="14100"/>
          <ac:spMkLst>
            <pc:docMk/>
            <pc:sldMk cId="1959851791" sldId="597"/>
            <ac:spMk id="8" creationId="{98A8AB9A-73AE-45DD-8E26-7F55042F087B}"/>
          </ac:spMkLst>
        </pc:spChg>
        <pc:picChg chg="add mod">
          <ac:chgData name="Sidney Seckler" userId="73470fc2d5f88927" providerId="LiveId" clId="{AD47F8CC-F4BD-4DBF-8B1D-07957809B50F}" dt="2019-02-18T18:29:38.059" v="4284" actId="1076"/>
          <ac:picMkLst>
            <pc:docMk/>
            <pc:sldMk cId="1959851791" sldId="597"/>
            <ac:picMk id="2" creationId="{D42D1427-0019-43CB-AC6B-8AF7CD66519A}"/>
          </ac:picMkLst>
        </pc:picChg>
        <pc:picChg chg="del">
          <ac:chgData name="Sidney Seckler" userId="73470fc2d5f88927" providerId="LiveId" clId="{AD47F8CC-F4BD-4DBF-8B1D-07957809B50F}" dt="2019-02-18T18:27:43.128" v="4205" actId="478"/>
          <ac:picMkLst>
            <pc:docMk/>
            <pc:sldMk cId="1959851791" sldId="597"/>
            <ac:picMk id="2050" creationId="{29339750-A5B2-41CF-A040-9AC1DE882144}"/>
          </ac:picMkLst>
        </pc:picChg>
        <pc:picChg chg="del">
          <ac:chgData name="Sidney Seckler" userId="73470fc2d5f88927" providerId="LiveId" clId="{AD47F8CC-F4BD-4DBF-8B1D-07957809B50F}" dt="2019-02-18T18:27:41.243" v="4204" actId="478"/>
          <ac:picMkLst>
            <pc:docMk/>
            <pc:sldMk cId="1959851791" sldId="597"/>
            <ac:picMk id="2052" creationId="{9B9E3F27-67EC-43F3-B9F6-8C903B5341A0}"/>
          </ac:picMkLst>
        </pc:picChg>
      </pc:sldChg>
      <pc:sldChg chg="delSp modSp add">
        <pc:chgData name="Sidney Seckler" userId="73470fc2d5f88927" providerId="LiveId" clId="{AD47F8CC-F4BD-4DBF-8B1D-07957809B50F}" dt="2019-02-20T18:31:51.016" v="4458" actId="27636"/>
        <pc:sldMkLst>
          <pc:docMk/>
          <pc:sldMk cId="688282387" sldId="598"/>
        </pc:sldMkLst>
        <pc:spChg chg="del">
          <ac:chgData name="Sidney Seckler" userId="73470fc2d5f88927" providerId="LiveId" clId="{AD47F8CC-F4BD-4DBF-8B1D-07957809B50F}" dt="2019-02-20T18:30:46.612" v="4359" actId="478"/>
          <ac:spMkLst>
            <pc:docMk/>
            <pc:sldMk cId="688282387" sldId="598"/>
            <ac:spMk id="4" creationId="{FD021891-549F-4293-8387-2609C1074D93}"/>
          </ac:spMkLst>
        </pc:spChg>
        <pc:spChg chg="mod">
          <ac:chgData name="Sidney Seckler" userId="73470fc2d5f88927" providerId="LiveId" clId="{AD47F8CC-F4BD-4DBF-8B1D-07957809B50F}" dt="2019-02-20T18:31:51.016" v="4458" actId="27636"/>
          <ac:spMkLst>
            <pc:docMk/>
            <pc:sldMk cId="688282387" sldId="598"/>
            <ac:spMk id="7" creationId="{F053D0CB-DB61-4E11-912B-D78C8FA8AA4D}"/>
          </ac:spMkLst>
        </pc:spChg>
        <pc:spChg chg="mod">
          <ac:chgData name="Sidney Seckler" userId="73470fc2d5f88927" providerId="LiveId" clId="{AD47F8CC-F4BD-4DBF-8B1D-07957809B50F}" dt="2019-02-20T18:30:27.207" v="4353" actId="20577"/>
          <ac:spMkLst>
            <pc:docMk/>
            <pc:sldMk cId="688282387" sldId="598"/>
            <ac:spMk id="8" creationId="{ABB69E68-B6B5-40C7-8BB2-3B498C6CEBAD}"/>
          </ac:spMkLst>
        </pc:spChg>
        <pc:spChg chg="del">
          <ac:chgData name="Sidney Seckler" userId="73470fc2d5f88927" providerId="LiveId" clId="{AD47F8CC-F4BD-4DBF-8B1D-07957809B50F}" dt="2019-02-20T18:30:53.289" v="4360" actId="478"/>
          <ac:spMkLst>
            <pc:docMk/>
            <pc:sldMk cId="688282387" sldId="598"/>
            <ac:spMk id="10" creationId="{592EF8D8-C3A6-4328-A8D7-A3D3073E1741}"/>
          </ac:spMkLst>
        </pc:spChg>
      </pc:sldChg>
      <pc:sldChg chg="modSp add">
        <pc:chgData name="Sidney Seckler" userId="73470fc2d5f88927" providerId="LiveId" clId="{AD47F8CC-F4BD-4DBF-8B1D-07957809B50F}" dt="2019-02-20T18:34:45.726" v="4842" actId="20577"/>
        <pc:sldMkLst>
          <pc:docMk/>
          <pc:sldMk cId="877418303" sldId="599"/>
        </pc:sldMkLst>
        <pc:spChg chg="mod">
          <ac:chgData name="Sidney Seckler" userId="73470fc2d5f88927" providerId="LiveId" clId="{AD47F8CC-F4BD-4DBF-8B1D-07957809B50F}" dt="2019-02-20T18:34:45.726" v="4842" actId="20577"/>
          <ac:spMkLst>
            <pc:docMk/>
            <pc:sldMk cId="877418303" sldId="599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AD47F8CC-F4BD-4DBF-8B1D-07957809B50F}" dt="2019-02-20T18:39:08.641" v="5127" actId="20577"/>
        <pc:sldMkLst>
          <pc:docMk/>
          <pc:sldMk cId="3153052115" sldId="600"/>
        </pc:sldMkLst>
        <pc:spChg chg="mod">
          <ac:chgData name="Sidney Seckler" userId="73470fc2d5f88927" providerId="LiveId" clId="{AD47F8CC-F4BD-4DBF-8B1D-07957809B50F}" dt="2019-02-20T18:39:08.641" v="5127" actId="20577"/>
          <ac:spMkLst>
            <pc:docMk/>
            <pc:sldMk cId="3153052115" sldId="600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A7EF2544-9FD7-4947-B15E-4FF8E099FB5C}"/>
    <pc:docChg chg="custSel addSld delSld modSld">
      <pc:chgData name="Sidney Seckler" userId="73470fc2d5f88927" providerId="LiveId" clId="{A7EF2544-9FD7-4947-B15E-4FF8E099FB5C}" dt="2019-02-24T16:22:15.944" v="43"/>
      <pc:docMkLst>
        <pc:docMk/>
      </pc:docMkLst>
      <pc:sldChg chg="modSp">
        <pc:chgData name="Sidney Seckler" userId="73470fc2d5f88927" providerId="LiveId" clId="{A7EF2544-9FD7-4947-B15E-4FF8E099FB5C}" dt="2019-02-24T16:19:36.924" v="12" actId="20578"/>
        <pc:sldMkLst>
          <pc:docMk/>
          <pc:sldMk cId="0" sldId="258"/>
        </pc:sldMkLst>
        <pc:spChg chg="mod">
          <ac:chgData name="Sidney Seckler" userId="73470fc2d5f88927" providerId="LiveId" clId="{A7EF2544-9FD7-4947-B15E-4FF8E099FB5C}" dt="2019-02-24T16:19:36.924" v="12" actId="20578"/>
          <ac:spMkLst>
            <pc:docMk/>
            <pc:sldMk cId="0" sldId="258"/>
            <ac:spMk id="4100" creationId="{E5CC45C3-CF65-4286-AA07-1D8008364C0B}"/>
          </ac:spMkLst>
        </pc:spChg>
      </pc:sldChg>
      <pc:sldChg chg="modSp">
        <pc:chgData name="Sidney Seckler" userId="73470fc2d5f88927" providerId="LiveId" clId="{A7EF2544-9FD7-4947-B15E-4FF8E099FB5C}" dt="2019-02-24T16:20:16.697" v="13" actId="20578"/>
        <pc:sldMkLst>
          <pc:docMk/>
          <pc:sldMk cId="111140260" sldId="519"/>
        </pc:sldMkLst>
        <pc:spChg chg="mod">
          <ac:chgData name="Sidney Seckler" userId="73470fc2d5f88927" providerId="LiveId" clId="{A7EF2544-9FD7-4947-B15E-4FF8E099FB5C}" dt="2019-02-24T16:20:16.697" v="13" actId="20578"/>
          <ac:spMkLst>
            <pc:docMk/>
            <pc:sldMk cId="111140260" sldId="519"/>
            <ac:spMk id="4100" creationId="{E5CC45C3-CF65-4286-AA07-1D8008364C0B}"/>
          </ac:spMkLst>
        </pc:spChg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3724304641" sldId="587"/>
        </pc:sldMkLst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2800414301" sldId="588"/>
        </pc:sldMkLst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3932148569" sldId="589"/>
        </pc:sldMkLst>
      </pc:sldChg>
    </pc:docChg>
  </pc:docChgLst>
  <pc:docChgLst>
    <pc:chgData name="Sidney Seckler" userId="73470fc2d5f88927" providerId="LiveId" clId="{2775C046-C6F0-4DE4-B173-89A654AD1B98}"/>
    <pc:docChg chg="custSel addSld modSld">
      <pc:chgData name="Sidney Seckler" userId="73470fc2d5f88927" providerId="LiveId" clId="{2775C046-C6F0-4DE4-B173-89A654AD1B98}" dt="2020-08-31T13:44:18.753" v="185" actId="255"/>
      <pc:docMkLst>
        <pc:docMk/>
      </pc:docMkLst>
      <pc:sldChg chg="addSp delSp modSp add mod">
        <pc:chgData name="Sidney Seckler" userId="73470fc2d5f88927" providerId="LiveId" clId="{2775C046-C6F0-4DE4-B173-89A654AD1B98}" dt="2020-08-31T13:44:18.753" v="185" actId="255"/>
        <pc:sldMkLst>
          <pc:docMk/>
          <pc:sldMk cId="4273587842" sldId="538"/>
        </pc:sldMkLst>
        <pc:spChg chg="mod">
          <ac:chgData name="Sidney Seckler" userId="73470fc2d5f88927" providerId="LiveId" clId="{2775C046-C6F0-4DE4-B173-89A654AD1B98}" dt="2020-08-31T13:43:00.385" v="16" actId="1076"/>
          <ac:spMkLst>
            <pc:docMk/>
            <pc:sldMk cId="4273587842" sldId="538"/>
            <ac:spMk id="2" creationId="{460ABFEA-9FAF-458E-9B0B-DA44D3A5A57E}"/>
          </ac:spMkLst>
        </pc:spChg>
        <pc:spChg chg="add del mod">
          <ac:chgData name="Sidney Seckler" userId="73470fc2d5f88927" providerId="LiveId" clId="{2775C046-C6F0-4DE4-B173-89A654AD1B98}" dt="2020-08-31T13:41:43.920" v="2" actId="478"/>
          <ac:spMkLst>
            <pc:docMk/>
            <pc:sldMk cId="4273587842" sldId="538"/>
            <ac:spMk id="5" creationId="{1859551D-47D4-43C7-A597-92903CD5C061}"/>
          </ac:spMkLst>
        </pc:spChg>
        <pc:spChg chg="add mod">
          <ac:chgData name="Sidney Seckler" userId="73470fc2d5f88927" providerId="LiveId" clId="{2775C046-C6F0-4DE4-B173-89A654AD1B98}" dt="2020-08-31T13:44:18.753" v="185" actId="255"/>
          <ac:spMkLst>
            <pc:docMk/>
            <pc:sldMk cId="4273587842" sldId="538"/>
            <ac:spMk id="6" creationId="{D609FAED-69C6-4A27-8E8A-ED155B86948E}"/>
          </ac:spMkLst>
        </pc:spChg>
        <pc:spChg chg="mod">
          <ac:chgData name="Sidney Seckler" userId="73470fc2d5f88927" providerId="LiveId" clId="{2775C046-C6F0-4DE4-B173-89A654AD1B98}" dt="2020-08-31T13:42:57.797" v="15" actId="1076"/>
          <ac:spMkLst>
            <pc:docMk/>
            <pc:sldMk cId="4273587842" sldId="538"/>
            <ac:spMk id="7" creationId="{3A867386-E5B3-4D56-A6B3-A71D028DADF3}"/>
          </ac:spMkLst>
        </pc:spChg>
        <pc:spChg chg="add mod">
          <ac:chgData name="Sidney Seckler" userId="73470fc2d5f88927" providerId="LiveId" clId="{2775C046-C6F0-4DE4-B173-89A654AD1B98}" dt="2020-08-31T13:41:51.423" v="3"/>
          <ac:spMkLst>
            <pc:docMk/>
            <pc:sldMk cId="4273587842" sldId="538"/>
            <ac:spMk id="11" creationId="{D4481384-BDAD-46C4-A80B-4FC8C3DA66C9}"/>
          </ac:spMkLst>
        </pc:spChg>
        <pc:spChg chg="del">
          <ac:chgData name="Sidney Seckler" userId="73470fc2d5f88927" providerId="LiveId" clId="{2775C046-C6F0-4DE4-B173-89A654AD1B98}" dt="2020-08-31T13:41:56.763" v="4" actId="478"/>
          <ac:spMkLst>
            <pc:docMk/>
            <pc:sldMk cId="4273587842" sldId="538"/>
            <ac:spMk id="57349" creationId="{577E998A-49FE-4816-8C4F-6FBBAD9F2444}"/>
          </ac:spMkLst>
        </pc:spChg>
        <pc:spChg chg="del">
          <ac:chgData name="Sidney Seckler" userId="73470fc2d5f88927" providerId="LiveId" clId="{2775C046-C6F0-4DE4-B173-89A654AD1B98}" dt="2020-08-31T13:41:40.810" v="1" actId="478"/>
          <ac:spMkLst>
            <pc:docMk/>
            <pc:sldMk cId="4273587842" sldId="538"/>
            <ac:spMk id="57350" creationId="{3D27AB3B-C67D-4D39-AB53-0362EFAD3BE1}"/>
          </ac:spMkLst>
        </pc:spChg>
        <pc:picChg chg="mod">
          <ac:chgData name="Sidney Seckler" userId="73470fc2d5f88927" providerId="LiveId" clId="{2775C046-C6F0-4DE4-B173-89A654AD1B98}" dt="2020-08-31T13:42:30.180" v="12" actId="1035"/>
          <ac:picMkLst>
            <pc:docMk/>
            <pc:sldMk cId="4273587842" sldId="538"/>
            <ac:picMk id="57346" creationId="{3779E399-E0CC-486C-AC28-A9C353F77DEA}"/>
          </ac:picMkLst>
        </pc:picChg>
        <pc:cxnChg chg="mod">
          <ac:chgData name="Sidney Seckler" userId="73470fc2d5f88927" providerId="LiveId" clId="{2775C046-C6F0-4DE4-B173-89A654AD1B98}" dt="2020-08-31T13:43:02.841" v="17" actId="14100"/>
          <ac:cxnSpMkLst>
            <pc:docMk/>
            <pc:sldMk cId="4273587842" sldId="538"/>
            <ac:cxnSpMk id="4" creationId="{B17F97F6-F34C-42E1-A74E-7F642F57B9DF}"/>
          </ac:cxnSpMkLst>
        </pc:cxnChg>
      </pc:sldChg>
    </pc:docChg>
  </pc:docChgLst>
  <pc:docChgLst>
    <pc:chgData name="Sidney Seckler" userId="73470fc2d5f88927" providerId="LiveId" clId="{DE8E9191-0AFD-42B1-936D-EBF4052C93BD}"/>
    <pc:docChg chg="custSel addSld delSld modSld">
      <pc:chgData name="Sidney Seckler" userId="73470fc2d5f88927" providerId="LiveId" clId="{DE8E9191-0AFD-42B1-936D-EBF4052C93BD}" dt="2019-05-03T19:06:13.672" v="139" actId="1076"/>
      <pc:docMkLst>
        <pc:docMk/>
      </pc:docMkLst>
      <pc:sldChg chg="modSp">
        <pc:chgData name="Sidney Seckler" userId="73470fc2d5f88927" providerId="LiveId" clId="{DE8E9191-0AFD-42B1-936D-EBF4052C93BD}" dt="2019-04-30T16:42:21.105" v="28" actId="27636"/>
        <pc:sldMkLst>
          <pc:docMk/>
          <pc:sldMk cId="0" sldId="258"/>
        </pc:sldMkLst>
        <pc:spChg chg="mod">
          <ac:chgData name="Sidney Seckler" userId="73470fc2d5f88927" providerId="LiveId" clId="{DE8E9191-0AFD-42B1-936D-EBF4052C93BD}" dt="2019-04-30T16:42:21.105" v="28" actId="27636"/>
          <ac:spMkLst>
            <pc:docMk/>
            <pc:sldMk cId="0" sldId="258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2:30.940" v="31" actId="14100"/>
        <pc:sldMkLst>
          <pc:docMk/>
          <pc:sldMk cId="0" sldId="448"/>
        </pc:sldMkLst>
        <pc:spChg chg="mod">
          <ac:chgData name="Sidney Seckler" userId="73470fc2d5f88927" providerId="LiveId" clId="{DE8E9191-0AFD-42B1-936D-EBF4052C93BD}" dt="2019-04-30T16:42:30.940" v="31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2:35.582" v="32" actId="14100"/>
        <pc:sldMkLst>
          <pc:docMk/>
          <pc:sldMk cId="0" sldId="449"/>
        </pc:sldMkLst>
        <pc:spChg chg="mod">
          <ac:chgData name="Sidney Seckler" userId="73470fc2d5f88927" providerId="LiveId" clId="{DE8E9191-0AFD-42B1-936D-EBF4052C93BD}" dt="2019-04-30T16:42:35.582" v="32" actId="14100"/>
          <ac:spMkLst>
            <pc:docMk/>
            <pc:sldMk cId="0" sldId="449"/>
            <ac:spMk id="236547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2:44.698" v="34" actId="14100"/>
        <pc:sldMkLst>
          <pc:docMk/>
          <pc:sldMk cId="0" sldId="503"/>
        </pc:sldMkLst>
        <pc:spChg chg="mod">
          <ac:chgData name="Sidney Seckler" userId="73470fc2d5f88927" providerId="LiveId" clId="{DE8E9191-0AFD-42B1-936D-EBF4052C93BD}" dt="2019-04-30T16:42:44.698" v="34" actId="14100"/>
          <ac:spMkLst>
            <pc:docMk/>
            <pc:sldMk cId="0" sldId="503"/>
            <ac:spMk id="25" creationId="{7440D87C-F51A-46BD-870A-E440DCC86020}"/>
          </ac:spMkLst>
        </pc:spChg>
      </pc:sldChg>
      <pc:sldChg chg="modSp">
        <pc:chgData name="Sidney Seckler" userId="73470fc2d5f88927" providerId="LiveId" clId="{DE8E9191-0AFD-42B1-936D-EBF4052C93BD}" dt="2019-04-30T16:42:26.587" v="30" actId="27636"/>
        <pc:sldMkLst>
          <pc:docMk/>
          <pc:sldMk cId="111140260" sldId="519"/>
        </pc:sldMkLst>
        <pc:spChg chg="mod">
          <ac:chgData name="Sidney Seckler" userId="73470fc2d5f88927" providerId="LiveId" clId="{DE8E9191-0AFD-42B1-936D-EBF4052C93BD}" dt="2019-04-30T16:42:26.587" v="30" actId="27636"/>
          <ac:spMkLst>
            <pc:docMk/>
            <pc:sldMk cId="111140260" sldId="519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2:58.392" v="37" actId="14100"/>
        <pc:sldMkLst>
          <pc:docMk/>
          <pc:sldMk cId="672471014" sldId="527"/>
        </pc:sldMkLst>
        <pc:spChg chg="mod">
          <ac:chgData name="Sidney Seckler" userId="73470fc2d5f88927" providerId="LiveId" clId="{DE8E9191-0AFD-42B1-936D-EBF4052C93BD}" dt="2019-04-30T16:42:58.392" v="37" actId="14100"/>
          <ac:spMkLst>
            <pc:docMk/>
            <pc:sldMk cId="672471014" sldId="527"/>
            <ac:spMk id="8" creationId="{3CCFBFB5-8A8F-4EB1-A77C-FF04196D9EC9}"/>
          </ac:spMkLst>
        </pc:spChg>
      </pc:sldChg>
      <pc:sldChg chg="modSp">
        <pc:chgData name="Sidney Seckler" userId="73470fc2d5f88927" providerId="LiveId" clId="{DE8E9191-0AFD-42B1-936D-EBF4052C93BD}" dt="2019-04-30T16:42:40.142" v="33" actId="14100"/>
        <pc:sldMkLst>
          <pc:docMk/>
          <pc:sldMk cId="3427353847" sldId="528"/>
        </pc:sldMkLst>
        <pc:spChg chg="mod">
          <ac:chgData name="Sidney Seckler" userId="73470fc2d5f88927" providerId="LiveId" clId="{DE8E9191-0AFD-42B1-936D-EBF4052C93BD}" dt="2019-04-30T16:42:40.142" v="33" actId="14100"/>
          <ac:spMkLst>
            <pc:docMk/>
            <pc:sldMk cId="3427353847" sldId="528"/>
            <ac:spMk id="23" creationId="{1BE59976-5EBB-4FCA-871A-7747BBD84038}"/>
          </ac:spMkLst>
        </pc:spChg>
      </pc:sldChg>
      <pc:sldChg chg="modSp">
        <pc:chgData name="Sidney Seckler" userId="73470fc2d5f88927" providerId="LiveId" clId="{DE8E9191-0AFD-42B1-936D-EBF4052C93BD}" dt="2019-04-30T16:42:48.833" v="35" actId="14100"/>
        <pc:sldMkLst>
          <pc:docMk/>
          <pc:sldMk cId="673600176" sldId="529"/>
        </pc:sldMkLst>
        <pc:spChg chg="mod">
          <ac:chgData name="Sidney Seckler" userId="73470fc2d5f88927" providerId="LiveId" clId="{DE8E9191-0AFD-42B1-936D-EBF4052C93BD}" dt="2019-04-30T16:42:48.833" v="35" actId="14100"/>
          <ac:spMkLst>
            <pc:docMk/>
            <pc:sldMk cId="673600176" sldId="529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02.543" v="38" actId="14100"/>
        <pc:sldMkLst>
          <pc:docMk/>
          <pc:sldMk cId="374098609" sldId="531"/>
        </pc:sldMkLst>
        <pc:spChg chg="mod">
          <ac:chgData name="Sidney Seckler" userId="73470fc2d5f88927" providerId="LiveId" clId="{DE8E9191-0AFD-42B1-936D-EBF4052C93BD}" dt="2019-04-30T16:43:02.543" v="38" actId="14100"/>
          <ac:spMkLst>
            <pc:docMk/>
            <pc:sldMk cId="374098609" sldId="531"/>
            <ac:spMk id="9" creationId="{823A6098-CB01-4B23-AC0D-B845CDE3BFBD}"/>
          </ac:spMkLst>
        </pc:spChg>
      </pc:sldChg>
      <pc:sldChg chg="modSp">
        <pc:chgData name="Sidney Seckler" userId="73470fc2d5f88927" providerId="LiveId" clId="{DE8E9191-0AFD-42B1-936D-EBF4052C93BD}" dt="2019-04-30T16:43:07.136" v="39" actId="14100"/>
        <pc:sldMkLst>
          <pc:docMk/>
          <pc:sldMk cId="3375718522" sldId="533"/>
        </pc:sldMkLst>
        <pc:spChg chg="mod">
          <ac:chgData name="Sidney Seckler" userId="73470fc2d5f88927" providerId="LiveId" clId="{DE8E9191-0AFD-42B1-936D-EBF4052C93BD}" dt="2019-04-30T16:43:07.136" v="39" actId="14100"/>
          <ac:spMkLst>
            <pc:docMk/>
            <pc:sldMk cId="3375718522" sldId="533"/>
            <ac:spMk id="8" creationId="{52B6282F-2840-44FE-BE2A-7DB958795025}"/>
          </ac:spMkLst>
        </pc:spChg>
      </pc:sldChg>
      <pc:sldChg chg="addSp delSp modSp">
        <pc:chgData name="Sidney Seckler" userId="73470fc2d5f88927" providerId="LiveId" clId="{DE8E9191-0AFD-42B1-936D-EBF4052C93BD}" dt="2019-05-03T19:05:21.517" v="126" actId="1076"/>
        <pc:sldMkLst>
          <pc:docMk/>
          <pc:sldMk cId="3792605575" sldId="560"/>
        </pc:sldMkLst>
        <pc:spChg chg="del mod">
          <ac:chgData name="Sidney Seckler" userId="73470fc2d5f88927" providerId="LiveId" clId="{DE8E9191-0AFD-42B1-936D-EBF4052C93BD}" dt="2019-05-03T19:05:08.995" v="123" actId="478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11.426" v="124" actId="478"/>
          <ac:spMkLst>
            <pc:docMk/>
            <pc:sldMk cId="3792605575" sldId="560"/>
            <ac:spMk id="5" creationId="{D77FBB6B-06A3-4D85-A4C3-4122E8578EFE}"/>
          </ac:spMkLst>
        </pc:spChg>
        <pc:spChg chg="mod">
          <ac:chgData name="Sidney Seckler" userId="73470fc2d5f88927" providerId="LiveId" clId="{DE8E9191-0AFD-42B1-936D-EBF4052C93BD}" dt="2019-04-30T16:43:39.325" v="46" actId="14100"/>
          <ac:spMkLst>
            <pc:docMk/>
            <pc:sldMk cId="3792605575" sldId="560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21.517" v="126" actId="1076"/>
          <ac:picMkLst>
            <pc:docMk/>
            <pc:sldMk cId="3792605575" sldId="560"/>
            <ac:picMk id="3" creationId="{6E2D9A4C-0670-46AA-94EC-A9E3AD627C6D}"/>
          </ac:picMkLst>
        </pc:picChg>
      </pc:sldChg>
      <pc:sldChg chg="modSp">
        <pc:chgData name="Sidney Seckler" userId="73470fc2d5f88927" providerId="LiveId" clId="{DE8E9191-0AFD-42B1-936D-EBF4052C93BD}" dt="2019-04-30T16:42:54.079" v="36" actId="14100"/>
        <pc:sldMkLst>
          <pc:docMk/>
          <pc:sldMk cId="244264611" sldId="561"/>
        </pc:sldMkLst>
        <pc:spChg chg="mod">
          <ac:chgData name="Sidney Seckler" userId="73470fc2d5f88927" providerId="LiveId" clId="{DE8E9191-0AFD-42B1-936D-EBF4052C93BD}" dt="2019-04-30T16:42:54.079" v="36" actId="14100"/>
          <ac:spMkLst>
            <pc:docMk/>
            <pc:sldMk cId="244264611" sldId="561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4:34.222" v="53" actId="14100"/>
        <pc:sldMkLst>
          <pc:docMk/>
          <pc:sldMk cId="3403269387" sldId="562"/>
        </pc:sldMkLst>
        <pc:spChg chg="mod">
          <ac:chgData name="Sidney Seckler" userId="73470fc2d5f88927" providerId="LiveId" clId="{DE8E9191-0AFD-42B1-936D-EBF4052C93BD}" dt="2019-04-30T16:44:34.222" v="53" actId="14100"/>
          <ac:spMkLst>
            <pc:docMk/>
            <pc:sldMk cId="3403269387" sldId="56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4:41.855" v="55" actId="14100"/>
        <pc:sldMkLst>
          <pc:docMk/>
          <pc:sldMk cId="953215969" sldId="563"/>
        </pc:sldMkLst>
        <pc:spChg chg="mod">
          <ac:chgData name="Sidney Seckler" userId="73470fc2d5f88927" providerId="LiveId" clId="{DE8E9191-0AFD-42B1-936D-EBF4052C93BD}" dt="2019-04-30T16:44:41.855" v="55" actId="14100"/>
          <ac:spMkLst>
            <pc:docMk/>
            <pc:sldMk cId="953215969" sldId="563"/>
            <ac:spMk id="22" creationId="{468CFBA0-B4A6-4A3E-BD36-72F210E9889C}"/>
          </ac:spMkLst>
        </pc:spChg>
      </pc:sldChg>
      <pc:sldChg chg="modSp">
        <pc:chgData name="Sidney Seckler" userId="73470fc2d5f88927" providerId="LiveId" clId="{DE8E9191-0AFD-42B1-936D-EBF4052C93BD}" dt="2019-04-30T16:44:54.181" v="58" actId="14100"/>
        <pc:sldMkLst>
          <pc:docMk/>
          <pc:sldMk cId="2529439852" sldId="564"/>
        </pc:sldMkLst>
        <pc:spChg chg="mod">
          <ac:chgData name="Sidney Seckler" userId="73470fc2d5f88927" providerId="LiveId" clId="{DE8E9191-0AFD-42B1-936D-EBF4052C93BD}" dt="2019-04-30T16:44:54.181" v="58" actId="14100"/>
          <ac:spMkLst>
            <pc:docMk/>
            <pc:sldMk cId="2529439852" sldId="564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4:47.167" v="56" actId="14100"/>
        <pc:sldMkLst>
          <pc:docMk/>
          <pc:sldMk cId="3152907026" sldId="565"/>
        </pc:sldMkLst>
        <pc:spChg chg="mod">
          <ac:chgData name="Sidney Seckler" userId="73470fc2d5f88927" providerId="LiveId" clId="{DE8E9191-0AFD-42B1-936D-EBF4052C93BD}" dt="2019-04-30T16:44:47.167" v="56" actId="14100"/>
          <ac:spMkLst>
            <pc:docMk/>
            <pc:sldMk cId="3152907026" sldId="565"/>
            <ac:spMk id="235523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5:24.760" v="66" actId="14100"/>
        <pc:sldMkLst>
          <pc:docMk/>
          <pc:sldMk cId="767501084" sldId="566"/>
        </pc:sldMkLst>
        <pc:spChg chg="mod">
          <ac:chgData name="Sidney Seckler" userId="73470fc2d5f88927" providerId="LiveId" clId="{DE8E9191-0AFD-42B1-936D-EBF4052C93BD}" dt="2019-04-30T16:45:24.760" v="66" actId="14100"/>
          <ac:spMkLst>
            <pc:docMk/>
            <pc:sldMk cId="767501084" sldId="566"/>
            <ac:spMk id="8" creationId="{ABB69E68-B6B5-40C7-8BB2-3B498C6CEBAD}"/>
          </ac:spMkLst>
        </pc:spChg>
      </pc:sldChg>
      <pc:sldChg chg="modSp">
        <pc:chgData name="Sidney Seckler" userId="73470fc2d5f88927" providerId="LiveId" clId="{DE8E9191-0AFD-42B1-936D-EBF4052C93BD}" dt="2019-04-30T16:45:29.694" v="67" actId="14100"/>
        <pc:sldMkLst>
          <pc:docMk/>
          <pc:sldMk cId="2422202141" sldId="567"/>
        </pc:sldMkLst>
        <pc:spChg chg="mod">
          <ac:chgData name="Sidney Seckler" userId="73470fc2d5f88927" providerId="LiveId" clId="{DE8E9191-0AFD-42B1-936D-EBF4052C93BD}" dt="2019-04-30T16:45:29.694" v="67" actId="14100"/>
          <ac:spMkLst>
            <pc:docMk/>
            <pc:sldMk cId="2422202141" sldId="567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3:34.075" v="45" actId="14100"/>
        <pc:sldMkLst>
          <pc:docMk/>
          <pc:sldMk cId="867141476" sldId="568"/>
        </pc:sldMkLst>
        <pc:spChg chg="mod">
          <ac:chgData name="Sidney Seckler" userId="73470fc2d5f88927" providerId="LiveId" clId="{DE8E9191-0AFD-42B1-936D-EBF4052C93BD}" dt="2019-04-30T16:43:34.075" v="45" actId="14100"/>
          <ac:spMkLst>
            <pc:docMk/>
            <pc:sldMk cId="867141476" sldId="568"/>
            <ac:spMk id="8" creationId="{52B6282F-2840-44FE-BE2A-7DB958795025}"/>
          </ac:spMkLst>
        </pc:spChg>
      </pc:sldChg>
      <pc:sldChg chg="addSp delSp modSp">
        <pc:chgData name="Sidney Seckler" userId="73470fc2d5f88927" providerId="LiveId" clId="{DE8E9191-0AFD-42B1-936D-EBF4052C93BD}" dt="2019-05-03T19:05:38.361" v="131" actId="14100"/>
        <pc:sldMkLst>
          <pc:docMk/>
          <pc:sldMk cId="3711482592" sldId="569"/>
        </pc:sldMkLst>
        <pc:spChg chg="del mod">
          <ac:chgData name="Sidney Seckler" userId="73470fc2d5f88927" providerId="LiveId" clId="{DE8E9191-0AFD-42B1-936D-EBF4052C93BD}" dt="2019-05-03T19:05:26.250" v="127" actId="478"/>
          <ac:spMkLst>
            <pc:docMk/>
            <pc:sldMk cId="3711482592" sldId="569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28.447" v="128" actId="478"/>
          <ac:spMkLst>
            <pc:docMk/>
            <pc:sldMk cId="3711482592" sldId="569"/>
            <ac:spMk id="5" creationId="{1BD1E08B-6A78-41F2-9D56-7BDDD040BFFE}"/>
          </ac:spMkLst>
        </pc:spChg>
        <pc:spChg chg="mod">
          <ac:chgData name="Sidney Seckler" userId="73470fc2d5f88927" providerId="LiveId" clId="{DE8E9191-0AFD-42B1-936D-EBF4052C93BD}" dt="2019-04-30T16:46:31.894" v="74" actId="14100"/>
          <ac:spMkLst>
            <pc:docMk/>
            <pc:sldMk cId="3711482592" sldId="569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38.361" v="131" actId="14100"/>
          <ac:picMkLst>
            <pc:docMk/>
            <pc:sldMk cId="3711482592" sldId="569"/>
            <ac:picMk id="3" creationId="{6C212000-9BF4-4E04-8BB7-66C67A5B55B5}"/>
          </ac:picMkLst>
        </pc:picChg>
      </pc:sldChg>
      <pc:sldChg chg="modSp">
        <pc:chgData name="Sidney Seckler" userId="73470fc2d5f88927" providerId="LiveId" clId="{DE8E9191-0AFD-42B1-936D-EBF4052C93BD}" dt="2019-04-30T16:45:57.929" v="69" actId="14100"/>
        <pc:sldMkLst>
          <pc:docMk/>
          <pc:sldMk cId="2240535576" sldId="570"/>
        </pc:sldMkLst>
        <pc:spChg chg="mod">
          <ac:chgData name="Sidney Seckler" userId="73470fc2d5f88927" providerId="LiveId" clId="{DE8E9191-0AFD-42B1-936D-EBF4052C93BD}" dt="2019-04-30T16:45:57.929" v="69" actId="14100"/>
          <ac:spMkLst>
            <pc:docMk/>
            <pc:sldMk cId="2240535576" sldId="570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02.965" v="70" actId="14100"/>
        <pc:sldMkLst>
          <pc:docMk/>
          <pc:sldMk cId="1721507650" sldId="571"/>
        </pc:sldMkLst>
        <pc:spChg chg="mod">
          <ac:chgData name="Sidney Seckler" userId="73470fc2d5f88927" providerId="LiveId" clId="{DE8E9191-0AFD-42B1-936D-EBF4052C93BD}" dt="2019-04-30T16:46:02.965" v="70" actId="14100"/>
          <ac:spMkLst>
            <pc:docMk/>
            <pc:sldMk cId="1721507650" sldId="571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08.479" v="71" actId="14100"/>
        <pc:sldMkLst>
          <pc:docMk/>
          <pc:sldMk cId="439118230" sldId="572"/>
        </pc:sldMkLst>
        <pc:spChg chg="mod">
          <ac:chgData name="Sidney Seckler" userId="73470fc2d5f88927" providerId="LiveId" clId="{DE8E9191-0AFD-42B1-936D-EBF4052C93BD}" dt="2019-04-30T16:46:08.479" v="71" actId="14100"/>
          <ac:spMkLst>
            <pc:docMk/>
            <pc:sldMk cId="439118230" sldId="572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12.905" v="72" actId="14100"/>
        <pc:sldMkLst>
          <pc:docMk/>
          <pc:sldMk cId="3223972007" sldId="573"/>
        </pc:sldMkLst>
        <pc:spChg chg="mod">
          <ac:chgData name="Sidney Seckler" userId="73470fc2d5f88927" providerId="LiveId" clId="{DE8E9191-0AFD-42B1-936D-EBF4052C93BD}" dt="2019-04-30T16:46:12.905" v="72" actId="14100"/>
          <ac:spMkLst>
            <pc:docMk/>
            <pc:sldMk cId="3223972007" sldId="573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5:53.272" v="68" actId="14100"/>
        <pc:sldMkLst>
          <pc:docMk/>
          <pc:sldMk cId="1847601497" sldId="574"/>
        </pc:sldMkLst>
        <pc:spChg chg="mod">
          <ac:chgData name="Sidney Seckler" userId="73470fc2d5f88927" providerId="LiveId" clId="{DE8E9191-0AFD-42B1-936D-EBF4052C93BD}" dt="2019-04-30T16:45:53.272" v="68" actId="14100"/>
          <ac:spMkLst>
            <pc:docMk/>
            <pc:sldMk cId="1847601497" sldId="574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3:11.603" v="40" actId="14100"/>
        <pc:sldMkLst>
          <pc:docMk/>
          <pc:sldMk cId="3405519720" sldId="575"/>
        </pc:sldMkLst>
        <pc:spChg chg="mod">
          <ac:chgData name="Sidney Seckler" userId="73470fc2d5f88927" providerId="LiveId" clId="{DE8E9191-0AFD-42B1-936D-EBF4052C93BD}" dt="2019-04-30T16:43:11.603" v="40" actId="14100"/>
          <ac:spMkLst>
            <pc:docMk/>
            <pc:sldMk cId="3405519720" sldId="57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16.074" v="41" actId="14100"/>
        <pc:sldMkLst>
          <pc:docMk/>
          <pc:sldMk cId="2301084301" sldId="576"/>
        </pc:sldMkLst>
        <pc:spChg chg="mod">
          <ac:chgData name="Sidney Seckler" userId="73470fc2d5f88927" providerId="LiveId" clId="{DE8E9191-0AFD-42B1-936D-EBF4052C93BD}" dt="2019-04-30T16:43:16.074" v="41" actId="14100"/>
          <ac:spMkLst>
            <pc:docMk/>
            <pc:sldMk cId="2301084301" sldId="57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21.125" v="42" actId="14100"/>
        <pc:sldMkLst>
          <pc:docMk/>
          <pc:sldMk cId="3276565986" sldId="577"/>
        </pc:sldMkLst>
        <pc:spChg chg="mod">
          <ac:chgData name="Sidney Seckler" userId="73470fc2d5f88927" providerId="LiveId" clId="{DE8E9191-0AFD-42B1-936D-EBF4052C93BD}" dt="2019-04-30T16:43:21.125" v="42" actId="14100"/>
          <ac:spMkLst>
            <pc:docMk/>
            <pc:sldMk cId="3276565986" sldId="577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25.341" v="43" actId="14100"/>
        <pc:sldMkLst>
          <pc:docMk/>
          <pc:sldMk cId="603838897" sldId="578"/>
        </pc:sldMkLst>
        <pc:spChg chg="mod">
          <ac:chgData name="Sidney Seckler" userId="73470fc2d5f88927" providerId="LiveId" clId="{DE8E9191-0AFD-42B1-936D-EBF4052C93BD}" dt="2019-04-30T16:43:25.341" v="43" actId="14100"/>
          <ac:spMkLst>
            <pc:docMk/>
            <pc:sldMk cId="603838897" sldId="578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7:18.917" v="80" actId="14100"/>
        <pc:sldMkLst>
          <pc:docMk/>
          <pc:sldMk cId="3742470385" sldId="579"/>
        </pc:sldMkLst>
        <pc:spChg chg="mod">
          <ac:chgData name="Sidney Seckler" userId="73470fc2d5f88927" providerId="LiveId" clId="{DE8E9191-0AFD-42B1-936D-EBF4052C93BD}" dt="2019-04-30T16:47:18.917" v="80" actId="14100"/>
          <ac:spMkLst>
            <pc:docMk/>
            <pc:sldMk cId="3742470385" sldId="579"/>
            <ac:spMk id="13" creationId="{8808BFE8-6228-47D1-B02B-38FD31F11FCC}"/>
          </ac:spMkLst>
        </pc:spChg>
      </pc:sldChg>
      <pc:sldChg chg="addSp delSp modSp">
        <pc:chgData name="Sidney Seckler" userId="73470fc2d5f88927" providerId="LiveId" clId="{DE8E9191-0AFD-42B1-936D-EBF4052C93BD}" dt="2019-05-03T19:05:57.904" v="135" actId="1076"/>
        <pc:sldMkLst>
          <pc:docMk/>
          <pc:sldMk cId="4267990221" sldId="580"/>
        </pc:sldMkLst>
        <pc:spChg chg="del mod">
          <ac:chgData name="Sidney Seckler" userId="73470fc2d5f88927" providerId="LiveId" clId="{DE8E9191-0AFD-42B1-936D-EBF4052C93BD}" dt="2019-05-03T19:05:47.222" v="132" actId="478"/>
          <ac:spMkLst>
            <pc:docMk/>
            <pc:sldMk cId="4267990221" sldId="580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50.416" v="133" actId="478"/>
          <ac:spMkLst>
            <pc:docMk/>
            <pc:sldMk cId="4267990221" sldId="580"/>
            <ac:spMk id="5" creationId="{A1AF4AAD-9F41-4ED8-94D9-A432EADCE769}"/>
          </ac:spMkLst>
        </pc:spChg>
        <pc:spChg chg="mod">
          <ac:chgData name="Sidney Seckler" userId="73470fc2d5f88927" providerId="LiveId" clId="{DE8E9191-0AFD-42B1-936D-EBF4052C93BD}" dt="2019-04-30T16:48:05.442" v="86" actId="14100"/>
          <ac:spMkLst>
            <pc:docMk/>
            <pc:sldMk cId="4267990221" sldId="580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57.904" v="135" actId="1076"/>
          <ac:picMkLst>
            <pc:docMk/>
            <pc:sldMk cId="4267990221" sldId="580"/>
            <ac:picMk id="3" creationId="{AAC02D4A-B1A8-4A76-A05B-CDFEFC9A121A}"/>
          </ac:picMkLst>
        </pc:picChg>
      </pc:sldChg>
      <pc:sldChg chg="modSp">
        <pc:chgData name="Sidney Seckler" userId="73470fc2d5f88927" providerId="LiveId" clId="{DE8E9191-0AFD-42B1-936D-EBF4052C93BD}" dt="2019-04-30T16:48:09.766" v="87" actId="14100"/>
        <pc:sldMkLst>
          <pc:docMk/>
          <pc:sldMk cId="2721416569" sldId="581"/>
        </pc:sldMkLst>
        <pc:spChg chg="mod">
          <ac:chgData name="Sidney Seckler" userId="73470fc2d5f88927" providerId="LiveId" clId="{DE8E9191-0AFD-42B1-936D-EBF4052C93BD}" dt="2019-04-30T16:48:09.766" v="87" actId="14100"/>
          <ac:spMkLst>
            <pc:docMk/>
            <pc:sldMk cId="2721416569" sldId="581"/>
            <ac:spMk id="13" creationId="{8808BFE8-6228-47D1-B02B-38FD31F11FCC}"/>
          </ac:spMkLst>
        </pc:spChg>
      </pc:sldChg>
      <pc:sldChg chg="addSp delSp modSp">
        <pc:chgData name="Sidney Seckler" userId="73470fc2d5f88927" providerId="LiveId" clId="{DE8E9191-0AFD-42B1-936D-EBF4052C93BD}" dt="2019-05-03T19:06:13.672" v="139" actId="1076"/>
        <pc:sldMkLst>
          <pc:docMk/>
          <pc:sldMk cId="278205803" sldId="582"/>
        </pc:sldMkLst>
        <pc:spChg chg="del mod">
          <ac:chgData name="Sidney Seckler" userId="73470fc2d5f88927" providerId="LiveId" clId="{DE8E9191-0AFD-42B1-936D-EBF4052C93BD}" dt="2019-05-03T19:06:02.556" v="136" actId="478"/>
          <ac:spMkLst>
            <pc:docMk/>
            <pc:sldMk cId="278205803" sldId="582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6:04.648" v="137" actId="478"/>
          <ac:spMkLst>
            <pc:docMk/>
            <pc:sldMk cId="278205803" sldId="582"/>
            <ac:spMk id="5" creationId="{4123DE22-DD56-460D-8D75-E081A348F9A6}"/>
          </ac:spMkLst>
        </pc:spChg>
        <pc:spChg chg="mod">
          <ac:chgData name="Sidney Seckler" userId="73470fc2d5f88927" providerId="LiveId" clId="{DE8E9191-0AFD-42B1-936D-EBF4052C93BD}" dt="2019-04-30T16:48:31.785" v="92" actId="14100"/>
          <ac:spMkLst>
            <pc:docMk/>
            <pc:sldMk cId="278205803" sldId="582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6:13.672" v="139" actId="1076"/>
          <ac:picMkLst>
            <pc:docMk/>
            <pc:sldMk cId="278205803" sldId="582"/>
            <ac:picMk id="3" creationId="{0109C59D-4CCC-4647-9770-0CB00A657D2C}"/>
          </ac:picMkLst>
        </pc:picChg>
      </pc:sldChg>
      <pc:sldChg chg="modSp">
        <pc:chgData name="Sidney Seckler" userId="73470fc2d5f88927" providerId="LiveId" clId="{DE8E9191-0AFD-42B1-936D-EBF4052C93BD}" dt="2019-04-30T16:45:00.862" v="60" actId="14100"/>
        <pc:sldMkLst>
          <pc:docMk/>
          <pc:sldMk cId="3949770830" sldId="583"/>
        </pc:sldMkLst>
        <pc:spChg chg="mod">
          <ac:chgData name="Sidney Seckler" userId="73470fc2d5f88927" providerId="LiveId" clId="{DE8E9191-0AFD-42B1-936D-EBF4052C93BD}" dt="2019-04-30T16:45:00.862" v="60" actId="14100"/>
          <ac:spMkLst>
            <pc:docMk/>
            <pc:sldMk cId="3949770830" sldId="583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5:08.423" v="62" actId="14100"/>
        <pc:sldMkLst>
          <pc:docMk/>
          <pc:sldMk cId="3829707380" sldId="584"/>
        </pc:sldMkLst>
        <pc:spChg chg="mod">
          <ac:chgData name="Sidney Seckler" userId="73470fc2d5f88927" providerId="LiveId" clId="{DE8E9191-0AFD-42B1-936D-EBF4052C93BD}" dt="2019-04-30T16:45:08.423" v="62" actId="14100"/>
          <ac:spMkLst>
            <pc:docMk/>
            <pc:sldMk cId="3829707380" sldId="584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7:26.990" v="82" actId="14100"/>
        <pc:sldMkLst>
          <pc:docMk/>
          <pc:sldMk cId="3042794260" sldId="585"/>
        </pc:sldMkLst>
        <pc:spChg chg="mod">
          <ac:chgData name="Sidney Seckler" userId="73470fc2d5f88927" providerId="LiveId" clId="{DE8E9191-0AFD-42B1-936D-EBF4052C93BD}" dt="2019-04-30T16:47:26.990" v="82" actId="14100"/>
          <ac:spMkLst>
            <pc:docMk/>
            <pc:sldMk cId="3042794260" sldId="58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7:22.886" v="81" actId="14100"/>
        <pc:sldMkLst>
          <pc:docMk/>
          <pc:sldMk cId="3208906114" sldId="586"/>
        </pc:sldMkLst>
        <pc:spChg chg="mod">
          <ac:chgData name="Sidney Seckler" userId="73470fc2d5f88927" providerId="LiveId" clId="{DE8E9191-0AFD-42B1-936D-EBF4052C93BD}" dt="2019-03-13T09:49:20.407" v="1" actId="14100"/>
          <ac:spMkLst>
            <pc:docMk/>
            <pc:sldMk cId="3208906114" sldId="586"/>
            <ac:spMk id="5" creationId="{F9DE4421-9F4F-4B64-A154-E660673FBF1E}"/>
          </ac:spMkLst>
        </pc:spChg>
        <pc:spChg chg="mod">
          <ac:chgData name="Sidney Seckler" userId="73470fc2d5f88927" providerId="LiveId" clId="{DE8E9191-0AFD-42B1-936D-EBF4052C93BD}" dt="2019-04-30T16:47:22.886" v="81" actId="14100"/>
          <ac:spMkLst>
            <pc:docMk/>
            <pc:sldMk cId="3208906114" sldId="58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41.063" v="101" actId="14100"/>
        <pc:sldMkLst>
          <pc:docMk/>
          <pc:sldMk cId="3203986606" sldId="592"/>
        </pc:sldMkLst>
        <pc:spChg chg="mod">
          <ac:chgData name="Sidney Seckler" userId="73470fc2d5f88927" providerId="LiveId" clId="{DE8E9191-0AFD-42B1-936D-EBF4052C93BD}" dt="2019-04-30T16:49:41.063" v="101" actId="14100"/>
          <ac:spMkLst>
            <pc:docMk/>
            <pc:sldMk cId="3203986606" sldId="59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46.664" v="103" actId="14100"/>
        <pc:sldMkLst>
          <pc:docMk/>
          <pc:sldMk cId="825520512" sldId="593"/>
        </pc:sldMkLst>
        <pc:spChg chg="mod">
          <ac:chgData name="Sidney Seckler" userId="73470fc2d5f88927" providerId="LiveId" clId="{DE8E9191-0AFD-42B1-936D-EBF4052C93BD}" dt="2019-04-30T16:49:46.664" v="103" actId="14100"/>
          <ac:spMkLst>
            <pc:docMk/>
            <pc:sldMk cId="825520512" sldId="593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51.158" v="104" actId="14100"/>
        <pc:sldMkLst>
          <pc:docMk/>
          <pc:sldMk cId="2472380938" sldId="594"/>
        </pc:sldMkLst>
        <pc:spChg chg="mod">
          <ac:chgData name="Sidney Seckler" userId="73470fc2d5f88927" providerId="LiveId" clId="{DE8E9191-0AFD-42B1-936D-EBF4052C93BD}" dt="2019-04-30T16:49:51.158" v="104" actId="14100"/>
          <ac:spMkLst>
            <pc:docMk/>
            <pc:sldMk cId="2472380938" sldId="594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56.541" v="105" actId="14100"/>
        <pc:sldMkLst>
          <pc:docMk/>
          <pc:sldMk cId="1127332261" sldId="595"/>
        </pc:sldMkLst>
        <pc:spChg chg="mod">
          <ac:chgData name="Sidney Seckler" userId="73470fc2d5f88927" providerId="LiveId" clId="{DE8E9191-0AFD-42B1-936D-EBF4052C93BD}" dt="2019-04-30T16:49:56.541" v="105" actId="14100"/>
          <ac:spMkLst>
            <pc:docMk/>
            <pc:sldMk cId="1127332261" sldId="59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50:00.878" v="106" actId="14100"/>
        <pc:sldMkLst>
          <pc:docMk/>
          <pc:sldMk cId="3229726014" sldId="596"/>
        </pc:sldMkLst>
        <pc:spChg chg="mod">
          <ac:chgData name="Sidney Seckler" userId="73470fc2d5f88927" providerId="LiveId" clId="{DE8E9191-0AFD-42B1-936D-EBF4052C93BD}" dt="2019-04-30T16:50:00.878" v="106" actId="14100"/>
          <ac:spMkLst>
            <pc:docMk/>
            <pc:sldMk cId="3229726014" sldId="59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5:17.397" v="64" actId="14100"/>
        <pc:sldMkLst>
          <pc:docMk/>
          <pc:sldMk cId="1959851791" sldId="597"/>
        </pc:sldMkLst>
        <pc:spChg chg="mod">
          <ac:chgData name="Sidney Seckler" userId="73470fc2d5f88927" providerId="LiveId" clId="{DE8E9191-0AFD-42B1-936D-EBF4052C93BD}" dt="2019-04-30T16:45:17.397" v="64" actId="14100"/>
          <ac:spMkLst>
            <pc:docMk/>
            <pc:sldMk cId="1959851791" sldId="597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7:30.987" v="83" actId="14100"/>
        <pc:sldMkLst>
          <pc:docMk/>
          <pc:sldMk cId="688282387" sldId="598"/>
        </pc:sldMkLst>
        <pc:spChg chg="mod">
          <ac:chgData name="Sidney Seckler" userId="73470fc2d5f88927" providerId="LiveId" clId="{DE8E9191-0AFD-42B1-936D-EBF4052C93BD}" dt="2019-04-30T16:47:30.987" v="83" actId="14100"/>
          <ac:spMkLst>
            <pc:docMk/>
            <pc:sldMk cId="688282387" sldId="598"/>
            <ac:spMk id="8" creationId="{ABB69E68-B6B5-40C7-8BB2-3B498C6CEBAD}"/>
          </ac:spMkLst>
        </pc:spChg>
      </pc:sldChg>
      <pc:sldChg chg="modSp">
        <pc:chgData name="Sidney Seckler" userId="73470fc2d5f88927" providerId="LiveId" clId="{DE8E9191-0AFD-42B1-936D-EBF4052C93BD}" dt="2019-04-30T16:47:56.251" v="84" actId="14100"/>
        <pc:sldMkLst>
          <pc:docMk/>
          <pc:sldMk cId="877418303" sldId="599"/>
        </pc:sldMkLst>
        <pc:spChg chg="mod">
          <ac:chgData name="Sidney Seckler" userId="73470fc2d5f88927" providerId="LiveId" clId="{DE8E9191-0AFD-42B1-936D-EBF4052C93BD}" dt="2019-04-30T16:47:56.251" v="84" actId="14100"/>
          <ac:spMkLst>
            <pc:docMk/>
            <pc:sldMk cId="877418303" sldId="599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8:01.049" v="85" actId="14100"/>
        <pc:sldMkLst>
          <pc:docMk/>
          <pc:sldMk cId="3153052115" sldId="600"/>
        </pc:sldMkLst>
        <pc:spChg chg="mod">
          <ac:chgData name="Sidney Seckler" userId="73470fc2d5f88927" providerId="LiveId" clId="{DE8E9191-0AFD-42B1-936D-EBF4052C93BD}" dt="2019-04-30T16:48:01.049" v="85" actId="14100"/>
          <ac:spMkLst>
            <pc:docMk/>
            <pc:sldMk cId="3153052115" sldId="600"/>
            <ac:spMk id="7" creationId="{2580F44F-8C1F-455F-A7FC-26E2535556B3}"/>
          </ac:spMkLst>
        </pc:spChg>
      </pc:sldChg>
      <pc:sldChg chg="modSp">
        <pc:chgData name="Sidney Seckler" userId="73470fc2d5f88927" providerId="LiveId" clId="{DE8E9191-0AFD-42B1-936D-EBF4052C93BD}" dt="2019-04-30T16:48:18.457" v="89" actId="14100"/>
        <pc:sldMkLst>
          <pc:docMk/>
          <pc:sldMk cId="3800734886" sldId="601"/>
        </pc:sldMkLst>
        <pc:spChg chg="mod">
          <ac:chgData name="Sidney Seckler" userId="73470fc2d5f88927" providerId="LiveId" clId="{DE8E9191-0AFD-42B1-936D-EBF4052C93BD}" dt="2019-04-30T16:48:18.457" v="89" actId="14100"/>
          <ac:spMkLst>
            <pc:docMk/>
            <pc:sldMk cId="3800734886" sldId="601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8:23.101" v="90" actId="14100"/>
        <pc:sldMkLst>
          <pc:docMk/>
          <pc:sldMk cId="463483154" sldId="602"/>
        </pc:sldMkLst>
        <pc:spChg chg="mod">
          <ac:chgData name="Sidney Seckler" userId="73470fc2d5f88927" providerId="LiveId" clId="{DE8E9191-0AFD-42B1-936D-EBF4052C93BD}" dt="2019-04-30T16:48:23.101" v="90" actId="14100"/>
          <ac:spMkLst>
            <pc:docMk/>
            <pc:sldMk cId="463483154" sldId="60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8:13.996" v="88" actId="14100"/>
        <pc:sldMkLst>
          <pc:docMk/>
          <pc:sldMk cId="2104851653" sldId="603"/>
        </pc:sldMkLst>
        <pc:spChg chg="mod">
          <ac:chgData name="Sidney Seckler" userId="73470fc2d5f88927" providerId="LiveId" clId="{DE8E9191-0AFD-42B1-936D-EBF4052C93BD}" dt="2019-04-30T16:48:13.996" v="88" actId="14100"/>
          <ac:spMkLst>
            <pc:docMk/>
            <pc:sldMk cId="2104851653" sldId="603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8:27.899" v="91" actId="14100"/>
        <pc:sldMkLst>
          <pc:docMk/>
          <pc:sldMk cId="76353656" sldId="604"/>
        </pc:sldMkLst>
        <pc:spChg chg="mod">
          <ac:chgData name="Sidney Seckler" userId="73470fc2d5f88927" providerId="LiveId" clId="{DE8E9191-0AFD-42B1-936D-EBF4052C93BD}" dt="2019-04-30T16:48:27.899" v="91" actId="14100"/>
          <ac:spMkLst>
            <pc:docMk/>
            <pc:sldMk cId="76353656" sldId="604"/>
            <ac:spMk id="4099" creationId="{F8B96A61-C72F-4AE6-BD11-C8F2087FCF79}"/>
          </ac:spMkLst>
        </pc:spChg>
      </pc:sldChg>
      <pc:sldChg chg="modSp add">
        <pc:chgData name="Sidney Seckler" userId="73470fc2d5f88927" providerId="LiveId" clId="{DE8E9191-0AFD-42B1-936D-EBF4052C93BD}" dt="2019-03-13T09:50:52.703" v="25" actId="1076"/>
        <pc:sldMkLst>
          <pc:docMk/>
          <pc:sldMk cId="0" sldId="605"/>
        </pc:sldMkLst>
        <pc:spChg chg="mod">
          <ac:chgData name="Sidney Seckler" userId="73470fc2d5f88927" providerId="LiveId" clId="{DE8E9191-0AFD-42B1-936D-EBF4052C93BD}" dt="2019-03-13T09:50:52.703" v="25" actId="1076"/>
          <ac:spMkLst>
            <pc:docMk/>
            <pc:sldMk cId="0" sldId="605"/>
            <ac:spMk id="3076" creationId="{31E6E0EF-0E9A-494A-B0EA-A07A9CD2074B}"/>
          </ac:spMkLst>
        </pc:spChg>
      </pc:sldChg>
    </pc:docChg>
  </pc:docChgLst>
  <pc:docChgLst>
    <pc:chgData name="Sidney Seckler" userId="73470fc2d5f88927" providerId="LiveId" clId="{53F789E6-8C58-4EE0-BA8F-D8C57F0BE9BC}"/>
    <pc:docChg chg="undo custSel addSld delSld modSld sldOrd">
      <pc:chgData name="Sidney Seckler" userId="73470fc2d5f88927" providerId="LiveId" clId="{53F789E6-8C58-4EE0-BA8F-D8C57F0BE9BC}" dt="2021-10-05T23:50:29.678" v="3134"/>
      <pc:docMkLst>
        <pc:docMk/>
      </pc:docMkLst>
      <pc:sldChg chg="del">
        <pc:chgData name="Sidney Seckler" userId="73470fc2d5f88927" providerId="LiveId" clId="{53F789E6-8C58-4EE0-BA8F-D8C57F0BE9BC}" dt="2021-10-05T11:27:22.730" v="6" actId="47"/>
        <pc:sldMkLst>
          <pc:docMk/>
          <pc:sldMk cId="0" sldId="268"/>
        </pc:sldMkLst>
      </pc:sldChg>
      <pc:sldChg chg="modSp mod">
        <pc:chgData name="Sidney Seckler" userId="73470fc2d5f88927" providerId="LiveId" clId="{53F789E6-8C58-4EE0-BA8F-D8C57F0BE9BC}" dt="2021-10-05T19:36:46.058" v="1468" actId="20577"/>
        <pc:sldMkLst>
          <pc:docMk/>
          <pc:sldMk cId="0" sldId="327"/>
        </pc:sldMkLst>
        <pc:spChg chg="mod">
          <ac:chgData name="Sidney Seckler" userId="73470fc2d5f88927" providerId="LiveId" clId="{53F789E6-8C58-4EE0-BA8F-D8C57F0BE9BC}" dt="2021-10-05T19:36:46.058" v="1468" actId="20577"/>
          <ac:spMkLst>
            <pc:docMk/>
            <pc:sldMk cId="0" sldId="327"/>
            <ac:spMk id="83971" creationId="{2D8AADFC-0D9F-4A2F-8E1F-93DBDC0C7AC4}"/>
          </ac:spMkLst>
        </pc:spChg>
      </pc:sldChg>
      <pc:sldChg chg="del">
        <pc:chgData name="Sidney Seckler" userId="73470fc2d5f88927" providerId="LiveId" clId="{53F789E6-8C58-4EE0-BA8F-D8C57F0BE9BC}" dt="2021-10-05T11:27:26.358" v="9" actId="47"/>
        <pc:sldMkLst>
          <pc:docMk/>
          <pc:sldMk cId="0" sldId="332"/>
        </pc:sldMkLst>
      </pc:sldChg>
      <pc:sldChg chg="del">
        <pc:chgData name="Sidney Seckler" userId="73470fc2d5f88927" providerId="LiveId" clId="{53F789E6-8C58-4EE0-BA8F-D8C57F0BE9BC}" dt="2021-10-05T11:27:28.710" v="10" actId="47"/>
        <pc:sldMkLst>
          <pc:docMk/>
          <pc:sldMk cId="0" sldId="333"/>
        </pc:sldMkLst>
      </pc:sldChg>
      <pc:sldChg chg="ord">
        <pc:chgData name="Sidney Seckler" userId="73470fc2d5f88927" providerId="LiveId" clId="{53F789E6-8C58-4EE0-BA8F-D8C57F0BE9BC}" dt="2021-10-05T11:27:50.819" v="14"/>
        <pc:sldMkLst>
          <pc:docMk/>
          <pc:sldMk cId="0" sldId="334"/>
        </pc:sldMkLst>
      </pc:sldChg>
      <pc:sldChg chg="addSp delSp modSp mod">
        <pc:chgData name="Sidney Seckler" userId="73470fc2d5f88927" providerId="LiveId" clId="{53F789E6-8C58-4EE0-BA8F-D8C57F0BE9BC}" dt="2021-10-05T19:37:20.651" v="1471"/>
        <pc:sldMkLst>
          <pc:docMk/>
          <pc:sldMk cId="0" sldId="343"/>
        </pc:sldMkLst>
        <pc:spChg chg="add del mod">
          <ac:chgData name="Sidney Seckler" userId="73470fc2d5f88927" providerId="LiveId" clId="{53F789E6-8C58-4EE0-BA8F-D8C57F0BE9BC}" dt="2021-10-05T19:37:11.589" v="1470" actId="478"/>
          <ac:spMkLst>
            <pc:docMk/>
            <pc:sldMk cId="0" sldId="343"/>
            <ac:spMk id="3" creationId="{8440C55C-51B9-46B9-8640-CD2FAA2AB2AC}"/>
          </ac:spMkLst>
        </pc:spChg>
        <pc:spChg chg="add mod">
          <ac:chgData name="Sidney Seckler" userId="73470fc2d5f88927" providerId="LiveId" clId="{53F789E6-8C58-4EE0-BA8F-D8C57F0BE9BC}" dt="2021-10-05T19:37:20.651" v="1471"/>
          <ac:spMkLst>
            <pc:docMk/>
            <pc:sldMk cId="0" sldId="343"/>
            <ac:spMk id="43" creationId="{57BFAB05-5715-43DF-A5E5-9A6F047903D9}"/>
          </ac:spMkLst>
        </pc:spChg>
        <pc:spChg chg="del">
          <ac:chgData name="Sidney Seckler" userId="73470fc2d5f88927" providerId="LiveId" clId="{53F789E6-8C58-4EE0-BA8F-D8C57F0BE9BC}" dt="2021-10-05T19:37:08.543" v="1469" actId="478"/>
          <ac:spMkLst>
            <pc:docMk/>
            <pc:sldMk cId="0" sldId="343"/>
            <ac:spMk id="100355" creationId="{5B794C2E-DC06-4E0E-89C5-8BB6811927DF}"/>
          </ac:spMkLst>
        </pc:spChg>
      </pc:sldChg>
      <pc:sldChg chg="addSp delSp modSp mod">
        <pc:chgData name="Sidney Seckler" userId="73470fc2d5f88927" providerId="LiveId" clId="{53F789E6-8C58-4EE0-BA8F-D8C57F0BE9BC}" dt="2021-10-05T21:16:38.199" v="1908" actId="20577"/>
        <pc:sldMkLst>
          <pc:docMk/>
          <pc:sldMk cId="0" sldId="344"/>
        </pc:sldMkLst>
        <pc:spChg chg="add del mod">
          <ac:chgData name="Sidney Seckler" userId="73470fc2d5f88927" providerId="LiveId" clId="{53F789E6-8C58-4EE0-BA8F-D8C57F0BE9BC}" dt="2021-10-05T19:37:46.846" v="1473" actId="478"/>
          <ac:spMkLst>
            <pc:docMk/>
            <pc:sldMk cId="0" sldId="344"/>
            <ac:spMk id="3" creationId="{48F0524D-0D80-4397-A44B-4343332F19C7}"/>
          </ac:spMkLst>
        </pc:spChg>
        <pc:spChg chg="add mod">
          <ac:chgData name="Sidney Seckler" userId="73470fc2d5f88927" providerId="LiveId" clId="{53F789E6-8C58-4EE0-BA8F-D8C57F0BE9BC}" dt="2021-10-05T19:37:51.900" v="1474"/>
          <ac:spMkLst>
            <pc:docMk/>
            <pc:sldMk cId="0" sldId="344"/>
            <ac:spMk id="44" creationId="{63F5A964-25AD-4669-BD52-601B6A7CD084}"/>
          </ac:spMkLst>
        </pc:spChg>
        <pc:spChg chg="del">
          <ac:chgData name="Sidney Seckler" userId="73470fc2d5f88927" providerId="LiveId" clId="{53F789E6-8C58-4EE0-BA8F-D8C57F0BE9BC}" dt="2021-10-05T19:37:43.817" v="1472" actId="478"/>
          <ac:spMkLst>
            <pc:docMk/>
            <pc:sldMk cId="0" sldId="344"/>
            <ac:spMk id="48" creationId="{1331B944-A6DA-4B99-ACCE-9049321844B7}"/>
          </ac:spMkLst>
        </pc:spChg>
        <pc:spChg chg="mod">
          <ac:chgData name="Sidney Seckler" userId="73470fc2d5f88927" providerId="LiveId" clId="{53F789E6-8C58-4EE0-BA8F-D8C57F0BE9BC}" dt="2021-10-05T21:16:38.199" v="1908" actId="20577"/>
          <ac:spMkLst>
            <pc:docMk/>
            <pc:sldMk cId="0" sldId="344"/>
            <ac:spMk id="101418" creationId="{5166111D-2B3B-4D16-85B5-C728F5CE82DF}"/>
          </ac:spMkLst>
        </pc:spChg>
      </pc:sldChg>
      <pc:sldChg chg="addSp delSp modSp mod">
        <pc:chgData name="Sidney Seckler" userId="73470fc2d5f88927" providerId="LiveId" clId="{53F789E6-8C58-4EE0-BA8F-D8C57F0BE9BC}" dt="2021-10-05T19:38:04.724" v="1477"/>
        <pc:sldMkLst>
          <pc:docMk/>
          <pc:sldMk cId="0" sldId="345"/>
        </pc:sldMkLst>
        <pc:spChg chg="add del mod">
          <ac:chgData name="Sidney Seckler" userId="73470fc2d5f88927" providerId="LiveId" clId="{53F789E6-8C58-4EE0-BA8F-D8C57F0BE9BC}" dt="2021-10-05T19:38:03.447" v="1476" actId="478"/>
          <ac:spMkLst>
            <pc:docMk/>
            <pc:sldMk cId="0" sldId="345"/>
            <ac:spMk id="3" creationId="{6A1D2571-B06C-4CC9-9561-2B8D1DEA6F14}"/>
          </ac:spMkLst>
        </pc:spChg>
        <pc:spChg chg="add mod">
          <ac:chgData name="Sidney Seckler" userId="73470fc2d5f88927" providerId="LiveId" clId="{53F789E6-8C58-4EE0-BA8F-D8C57F0BE9BC}" dt="2021-10-05T19:38:04.724" v="1477"/>
          <ac:spMkLst>
            <pc:docMk/>
            <pc:sldMk cId="0" sldId="345"/>
            <ac:spMk id="45" creationId="{1EBADAD7-8AD1-4B4B-BD70-115EE1322C8E}"/>
          </ac:spMkLst>
        </pc:spChg>
        <pc:spChg chg="del">
          <ac:chgData name="Sidney Seckler" userId="73470fc2d5f88927" providerId="LiveId" clId="{53F789E6-8C58-4EE0-BA8F-D8C57F0BE9BC}" dt="2021-10-05T19:38:01.099" v="1475" actId="478"/>
          <ac:spMkLst>
            <pc:docMk/>
            <pc:sldMk cId="0" sldId="345"/>
            <ac:spMk id="51" creationId="{F737EB81-886D-491B-A3A9-A7D5543D4749}"/>
          </ac:spMkLst>
        </pc:spChg>
      </pc:sldChg>
      <pc:sldChg chg="addSp delSp modSp mod">
        <pc:chgData name="Sidney Seckler" userId="73470fc2d5f88927" providerId="LiveId" clId="{53F789E6-8C58-4EE0-BA8F-D8C57F0BE9BC}" dt="2021-10-05T19:38:15.730" v="1480"/>
        <pc:sldMkLst>
          <pc:docMk/>
          <pc:sldMk cId="0" sldId="346"/>
        </pc:sldMkLst>
        <pc:spChg chg="add del mod">
          <ac:chgData name="Sidney Seckler" userId="73470fc2d5f88927" providerId="LiveId" clId="{53F789E6-8C58-4EE0-BA8F-D8C57F0BE9BC}" dt="2021-10-05T19:38:14.391" v="1479" actId="478"/>
          <ac:spMkLst>
            <pc:docMk/>
            <pc:sldMk cId="0" sldId="346"/>
            <ac:spMk id="3" creationId="{A7C432D8-2606-4787-BA9E-9E40D71E5E6E}"/>
          </ac:spMkLst>
        </pc:spChg>
        <pc:spChg chg="add mod">
          <ac:chgData name="Sidney Seckler" userId="73470fc2d5f88927" providerId="LiveId" clId="{53F789E6-8C58-4EE0-BA8F-D8C57F0BE9BC}" dt="2021-10-05T19:38:15.730" v="1480"/>
          <ac:spMkLst>
            <pc:docMk/>
            <pc:sldMk cId="0" sldId="346"/>
            <ac:spMk id="47" creationId="{24E12DE9-6E33-4751-B927-17E157869A65}"/>
          </ac:spMkLst>
        </pc:spChg>
        <pc:spChg chg="del">
          <ac:chgData name="Sidney Seckler" userId="73470fc2d5f88927" providerId="LiveId" clId="{53F789E6-8C58-4EE0-BA8F-D8C57F0BE9BC}" dt="2021-10-05T19:38:11.671" v="1478" actId="478"/>
          <ac:spMkLst>
            <pc:docMk/>
            <pc:sldMk cId="0" sldId="346"/>
            <ac:spMk id="53" creationId="{1ECA5843-FD54-41C6-8E0A-739963D1E37B}"/>
          </ac:spMkLst>
        </pc:spChg>
      </pc:sldChg>
      <pc:sldChg chg="addSp delSp modSp mod">
        <pc:chgData name="Sidney Seckler" userId="73470fc2d5f88927" providerId="LiveId" clId="{53F789E6-8C58-4EE0-BA8F-D8C57F0BE9BC}" dt="2021-10-05T19:38:30.954" v="1483"/>
        <pc:sldMkLst>
          <pc:docMk/>
          <pc:sldMk cId="0" sldId="347"/>
        </pc:sldMkLst>
        <pc:spChg chg="add del mod">
          <ac:chgData name="Sidney Seckler" userId="73470fc2d5f88927" providerId="LiveId" clId="{53F789E6-8C58-4EE0-BA8F-D8C57F0BE9BC}" dt="2021-10-05T19:38:28.988" v="1482" actId="478"/>
          <ac:spMkLst>
            <pc:docMk/>
            <pc:sldMk cId="0" sldId="347"/>
            <ac:spMk id="3" creationId="{1CD76DAB-97B1-4A3C-943D-7B59256B48B4}"/>
          </ac:spMkLst>
        </pc:spChg>
        <pc:spChg chg="add mod">
          <ac:chgData name="Sidney Seckler" userId="73470fc2d5f88927" providerId="LiveId" clId="{53F789E6-8C58-4EE0-BA8F-D8C57F0BE9BC}" dt="2021-10-05T19:38:30.954" v="1483"/>
          <ac:spMkLst>
            <pc:docMk/>
            <pc:sldMk cId="0" sldId="347"/>
            <ac:spMk id="45" creationId="{0BFCEA90-2435-4510-8646-0E472262BC2A}"/>
          </ac:spMkLst>
        </pc:spChg>
        <pc:spChg chg="del">
          <ac:chgData name="Sidney Seckler" userId="73470fc2d5f88927" providerId="LiveId" clId="{53F789E6-8C58-4EE0-BA8F-D8C57F0BE9BC}" dt="2021-10-05T19:38:26.626" v="1481" actId="478"/>
          <ac:spMkLst>
            <pc:docMk/>
            <pc:sldMk cId="0" sldId="347"/>
            <ac:spMk id="51" creationId="{F6CA7AC5-37A5-4DD9-8373-FB76C382549C}"/>
          </ac:spMkLst>
        </pc:spChg>
      </pc:sldChg>
      <pc:sldChg chg="addSp delSp modSp mod">
        <pc:chgData name="Sidney Seckler" userId="73470fc2d5f88927" providerId="LiveId" clId="{53F789E6-8C58-4EE0-BA8F-D8C57F0BE9BC}" dt="2021-10-05T19:38:45.672" v="1486"/>
        <pc:sldMkLst>
          <pc:docMk/>
          <pc:sldMk cId="0" sldId="348"/>
        </pc:sldMkLst>
        <pc:spChg chg="add del mod">
          <ac:chgData name="Sidney Seckler" userId="73470fc2d5f88927" providerId="LiveId" clId="{53F789E6-8C58-4EE0-BA8F-D8C57F0BE9BC}" dt="2021-10-05T19:38:44.417" v="1485" actId="478"/>
          <ac:spMkLst>
            <pc:docMk/>
            <pc:sldMk cId="0" sldId="348"/>
            <ac:spMk id="3" creationId="{CE74A393-5B1F-4DD5-9F8A-DC32C35794D9}"/>
          </ac:spMkLst>
        </pc:spChg>
        <pc:spChg chg="add mod">
          <ac:chgData name="Sidney Seckler" userId="73470fc2d5f88927" providerId="LiveId" clId="{53F789E6-8C58-4EE0-BA8F-D8C57F0BE9BC}" dt="2021-10-05T19:38:45.672" v="1486"/>
          <ac:spMkLst>
            <pc:docMk/>
            <pc:sldMk cId="0" sldId="348"/>
            <ac:spMk id="45" creationId="{D65FBFE4-61F9-423F-A111-513DCD6E5399}"/>
          </ac:spMkLst>
        </pc:spChg>
        <pc:spChg chg="del">
          <ac:chgData name="Sidney Seckler" userId="73470fc2d5f88927" providerId="LiveId" clId="{53F789E6-8C58-4EE0-BA8F-D8C57F0BE9BC}" dt="2021-10-05T19:38:41.850" v="1484" actId="478"/>
          <ac:spMkLst>
            <pc:docMk/>
            <pc:sldMk cId="0" sldId="348"/>
            <ac:spMk id="47" creationId="{F5B1EBA5-4041-48C6-A444-85A7A7BE53F8}"/>
          </ac:spMkLst>
        </pc:spChg>
      </pc:sldChg>
      <pc:sldChg chg="addSp delSp modSp mod">
        <pc:chgData name="Sidney Seckler" userId="73470fc2d5f88927" providerId="LiveId" clId="{53F789E6-8C58-4EE0-BA8F-D8C57F0BE9BC}" dt="2021-10-05T19:50:16.486" v="1556" actId="1076"/>
        <pc:sldMkLst>
          <pc:docMk/>
          <pc:sldMk cId="0" sldId="349"/>
        </pc:sldMkLst>
        <pc:spChg chg="add del mod">
          <ac:chgData name="Sidney Seckler" userId="73470fc2d5f88927" providerId="LiveId" clId="{53F789E6-8C58-4EE0-BA8F-D8C57F0BE9BC}" dt="2021-10-05T19:38:57.005" v="1488" actId="478"/>
          <ac:spMkLst>
            <pc:docMk/>
            <pc:sldMk cId="0" sldId="349"/>
            <ac:spMk id="3" creationId="{A63B1D15-FE3C-4F3A-A206-A9237F412E3A}"/>
          </ac:spMkLst>
        </pc:spChg>
        <pc:spChg chg="add mod">
          <ac:chgData name="Sidney Seckler" userId="73470fc2d5f88927" providerId="LiveId" clId="{53F789E6-8C58-4EE0-BA8F-D8C57F0BE9BC}" dt="2021-10-05T19:50:16.486" v="1556" actId="1076"/>
          <ac:spMkLst>
            <pc:docMk/>
            <pc:sldMk cId="0" sldId="349"/>
            <ac:spMk id="10" creationId="{C2F00C0F-2566-4146-B580-E4DBCA3C79BE}"/>
          </ac:spMkLst>
        </pc:spChg>
        <pc:spChg chg="add mod">
          <ac:chgData name="Sidney Seckler" userId="73470fc2d5f88927" providerId="LiveId" clId="{53F789E6-8C58-4EE0-BA8F-D8C57F0BE9BC}" dt="2021-10-05T19:38:58.437" v="1489"/>
          <ac:spMkLst>
            <pc:docMk/>
            <pc:sldMk cId="0" sldId="349"/>
            <ac:spMk id="48" creationId="{F5C2A5C2-34C1-4B96-90F5-9526F2FFAF7E}"/>
          </ac:spMkLst>
        </pc:spChg>
        <pc:spChg chg="add mod">
          <ac:chgData name="Sidney Seckler" userId="73470fc2d5f88927" providerId="LiveId" clId="{53F789E6-8C58-4EE0-BA8F-D8C57F0BE9BC}" dt="2021-10-05T19:50:16.486" v="1556" actId="1076"/>
          <ac:spMkLst>
            <pc:docMk/>
            <pc:sldMk cId="0" sldId="349"/>
            <ac:spMk id="49" creationId="{557FD6F2-DECC-47E2-B123-7587BECF88FB}"/>
          </ac:spMkLst>
        </pc:spChg>
        <pc:spChg chg="add mod">
          <ac:chgData name="Sidney Seckler" userId="73470fc2d5f88927" providerId="LiveId" clId="{53F789E6-8C58-4EE0-BA8F-D8C57F0BE9BC}" dt="2021-10-05T19:50:16.486" v="1556" actId="1076"/>
          <ac:spMkLst>
            <pc:docMk/>
            <pc:sldMk cId="0" sldId="349"/>
            <ac:spMk id="50" creationId="{B17FC398-4480-4017-8F16-E15A1A139CF3}"/>
          </ac:spMkLst>
        </pc:spChg>
        <pc:spChg chg="add mod">
          <ac:chgData name="Sidney Seckler" userId="73470fc2d5f88927" providerId="LiveId" clId="{53F789E6-8C58-4EE0-BA8F-D8C57F0BE9BC}" dt="2021-10-05T19:50:07.480" v="1554" actId="1076"/>
          <ac:spMkLst>
            <pc:docMk/>
            <pc:sldMk cId="0" sldId="349"/>
            <ac:spMk id="53" creationId="{7EC38BD5-9A28-41CE-8BEA-727A15CABEEE}"/>
          </ac:spMkLst>
        </pc:spChg>
        <pc:spChg chg="del">
          <ac:chgData name="Sidney Seckler" userId="73470fc2d5f88927" providerId="LiveId" clId="{53F789E6-8C58-4EE0-BA8F-D8C57F0BE9BC}" dt="2021-10-05T19:38:54.241" v="1487" actId="478"/>
          <ac:spMkLst>
            <pc:docMk/>
            <pc:sldMk cId="0" sldId="349"/>
            <ac:spMk id="56" creationId="{8727DEA9-E788-4469-B6E3-F4FC14E1CB24}"/>
          </ac:spMkLst>
        </pc:spChg>
        <pc:spChg chg="mod">
          <ac:chgData name="Sidney Seckler" userId="73470fc2d5f88927" providerId="LiveId" clId="{53F789E6-8C58-4EE0-BA8F-D8C57F0BE9BC}" dt="2021-10-05T19:50:10.022" v="1555" actId="1076"/>
          <ac:spMkLst>
            <pc:docMk/>
            <pc:sldMk cId="0" sldId="349"/>
            <ac:spMk id="106536" creationId="{30B2864E-0BE7-45DE-A3A6-6DA4B31B1323}"/>
          </ac:spMkLst>
        </pc:spChg>
        <pc:spChg chg="del">
          <ac:chgData name="Sidney Seckler" userId="73470fc2d5f88927" providerId="LiveId" clId="{53F789E6-8C58-4EE0-BA8F-D8C57F0BE9BC}" dt="2021-10-05T19:45:32.494" v="1526" actId="478"/>
          <ac:spMkLst>
            <pc:docMk/>
            <pc:sldMk cId="0" sldId="349"/>
            <ac:spMk id="106540" creationId="{B8B857D6-C903-460C-A4C3-E5EED3E4A20F}"/>
          </ac:spMkLst>
        </pc:spChg>
        <pc:spChg chg="del">
          <ac:chgData name="Sidney Seckler" userId="73470fc2d5f88927" providerId="LiveId" clId="{53F789E6-8C58-4EE0-BA8F-D8C57F0BE9BC}" dt="2021-10-05T19:45:39.655" v="1527" actId="478"/>
          <ac:spMkLst>
            <pc:docMk/>
            <pc:sldMk cId="0" sldId="349"/>
            <ac:spMk id="106541" creationId="{8C54B3E4-9E71-4386-AB5D-5A94E17F427C}"/>
          </ac:spMkLst>
        </pc:spChg>
        <pc:spChg chg="del">
          <ac:chgData name="Sidney Seckler" userId="73470fc2d5f88927" providerId="LiveId" clId="{53F789E6-8C58-4EE0-BA8F-D8C57F0BE9BC}" dt="2021-10-05T19:45:42.234" v="1528" actId="478"/>
          <ac:spMkLst>
            <pc:docMk/>
            <pc:sldMk cId="0" sldId="349"/>
            <ac:spMk id="106542" creationId="{A4464302-C9C8-43C6-B7EA-611A97A21835}"/>
          </ac:spMkLst>
        </pc:spChg>
        <pc:graphicFrameChg chg="add del mod replId">
          <ac:chgData name="Sidney Seckler" userId="73470fc2d5f88927" providerId="LiveId" clId="{53F789E6-8C58-4EE0-BA8F-D8C57F0BE9BC}" dt="2021-10-05T19:48:32.747" v="1533"/>
          <ac:graphicFrameMkLst>
            <pc:docMk/>
            <pc:sldMk cId="0" sldId="349"/>
            <ac:graphicFrameMk id="4" creationId="{557FD6F2-DECC-47E2-B123-7587BECF88FB}"/>
          </ac:graphicFrameMkLst>
        </pc:graphicFrameChg>
        <pc:graphicFrameChg chg="add del mod replId">
          <ac:chgData name="Sidney Seckler" userId="73470fc2d5f88927" providerId="LiveId" clId="{53F789E6-8C58-4EE0-BA8F-D8C57F0BE9BC}" dt="2021-10-05T19:48:32.747" v="1533"/>
          <ac:graphicFrameMkLst>
            <pc:docMk/>
            <pc:sldMk cId="0" sldId="349"/>
            <ac:graphicFrameMk id="6" creationId="{B17FC398-4480-4017-8F16-E15A1A139CF3}"/>
          </ac:graphicFrameMkLst>
        </pc:graphicFrameChg>
        <pc:graphicFrameChg chg="add del mod replId">
          <ac:chgData name="Sidney Seckler" userId="73470fc2d5f88927" providerId="LiveId" clId="{53F789E6-8C58-4EE0-BA8F-D8C57F0BE9BC}" dt="2021-10-05T19:48:32.747" v="1533"/>
          <ac:graphicFrameMkLst>
            <pc:docMk/>
            <pc:sldMk cId="0" sldId="349"/>
            <ac:graphicFrameMk id="8" creationId="{7EC38BD5-9A28-41CE-8BEA-727A15CABEEE}"/>
          </ac:graphicFrameMkLst>
        </pc:graphicFrameChg>
        <pc:cxnChg chg="add del mod">
          <ac:chgData name="Sidney Seckler" userId="73470fc2d5f88927" providerId="LiveId" clId="{53F789E6-8C58-4EE0-BA8F-D8C57F0BE9BC}" dt="2021-10-05T19:49:30.737" v="1546" actId="478"/>
          <ac:cxnSpMkLst>
            <pc:docMk/>
            <pc:sldMk cId="0" sldId="349"/>
            <ac:cxnSpMk id="51" creationId="{E63E080C-C865-4C35-8C90-A6FB5807AC2A}"/>
          </ac:cxnSpMkLst>
        </pc:cxnChg>
        <pc:cxnChg chg="add del mod">
          <ac:chgData name="Sidney Seckler" userId="73470fc2d5f88927" providerId="LiveId" clId="{53F789E6-8C58-4EE0-BA8F-D8C57F0BE9BC}" dt="2021-10-05T19:48:55.416" v="1536" actId="478"/>
          <ac:cxnSpMkLst>
            <pc:docMk/>
            <pc:sldMk cId="0" sldId="349"/>
            <ac:cxnSpMk id="52" creationId="{4DCDF8D0-C994-4857-9C72-8026A0DFC31E}"/>
          </ac:cxnSpMkLst>
        </pc:cxnChg>
        <pc:cxnChg chg="del mod">
          <ac:chgData name="Sidney Seckler" userId="73470fc2d5f88927" providerId="LiveId" clId="{53F789E6-8C58-4EE0-BA8F-D8C57F0BE9BC}" dt="2021-10-05T19:45:39.655" v="1527" actId="478"/>
          <ac:cxnSpMkLst>
            <pc:docMk/>
            <pc:sldMk cId="0" sldId="349"/>
            <ac:cxnSpMk id="106543" creationId="{B499105F-01BE-4D52-86C0-FF36AA8C3D01}"/>
          </ac:cxnSpMkLst>
        </pc:cxnChg>
        <pc:cxnChg chg="del mod">
          <ac:chgData name="Sidney Seckler" userId="73470fc2d5f88927" providerId="LiveId" clId="{53F789E6-8C58-4EE0-BA8F-D8C57F0BE9BC}" dt="2021-10-05T19:45:39.655" v="1527" actId="478"/>
          <ac:cxnSpMkLst>
            <pc:docMk/>
            <pc:sldMk cId="0" sldId="349"/>
            <ac:cxnSpMk id="106544" creationId="{BA51CA72-E6F9-4DE1-BC90-A91154582E10}"/>
          </ac:cxnSpMkLst>
        </pc:cxnChg>
      </pc:sldChg>
      <pc:sldChg chg="del">
        <pc:chgData name="Sidney Seckler" userId="73470fc2d5f88927" providerId="LiveId" clId="{53F789E6-8C58-4EE0-BA8F-D8C57F0BE9BC}" dt="2021-10-05T19:50:29.537" v="1557" actId="47"/>
        <pc:sldMkLst>
          <pc:docMk/>
          <pc:sldMk cId="0" sldId="350"/>
        </pc:sldMkLst>
      </pc:sldChg>
      <pc:sldChg chg="del">
        <pc:chgData name="Sidney Seckler" userId="73470fc2d5f88927" providerId="LiveId" clId="{53F789E6-8C58-4EE0-BA8F-D8C57F0BE9BC}" dt="2021-10-05T19:50:34.380" v="1558" actId="47"/>
        <pc:sldMkLst>
          <pc:docMk/>
          <pc:sldMk cId="0" sldId="351"/>
        </pc:sldMkLst>
      </pc:sldChg>
      <pc:sldChg chg="del">
        <pc:chgData name="Sidney Seckler" userId="73470fc2d5f88927" providerId="LiveId" clId="{53F789E6-8C58-4EE0-BA8F-D8C57F0BE9BC}" dt="2021-10-05T20:36:54.628" v="1825" actId="47"/>
        <pc:sldMkLst>
          <pc:docMk/>
          <pc:sldMk cId="0" sldId="352"/>
        </pc:sldMkLst>
      </pc:sldChg>
      <pc:sldChg chg="del">
        <pc:chgData name="Sidney Seckler" userId="73470fc2d5f88927" providerId="LiveId" clId="{53F789E6-8C58-4EE0-BA8F-D8C57F0BE9BC}" dt="2021-10-05T20:36:57.717" v="1826" actId="47"/>
        <pc:sldMkLst>
          <pc:docMk/>
          <pc:sldMk cId="0" sldId="353"/>
        </pc:sldMkLst>
      </pc:sldChg>
      <pc:sldChg chg="del">
        <pc:chgData name="Sidney Seckler" userId="73470fc2d5f88927" providerId="LiveId" clId="{53F789E6-8C58-4EE0-BA8F-D8C57F0BE9BC}" dt="2021-10-05T20:36:59.990" v="1827" actId="47"/>
        <pc:sldMkLst>
          <pc:docMk/>
          <pc:sldMk cId="0" sldId="354"/>
        </pc:sldMkLst>
      </pc:sldChg>
      <pc:sldChg chg="del">
        <pc:chgData name="Sidney Seckler" userId="73470fc2d5f88927" providerId="LiveId" clId="{53F789E6-8C58-4EE0-BA8F-D8C57F0BE9BC}" dt="2021-10-05T20:37:01.968" v="1828" actId="47"/>
        <pc:sldMkLst>
          <pc:docMk/>
          <pc:sldMk cId="0" sldId="355"/>
        </pc:sldMkLst>
      </pc:sldChg>
      <pc:sldChg chg="del">
        <pc:chgData name="Sidney Seckler" userId="73470fc2d5f88927" providerId="LiveId" clId="{53F789E6-8C58-4EE0-BA8F-D8C57F0BE9BC}" dt="2021-10-05T20:37:04.584" v="1829" actId="47"/>
        <pc:sldMkLst>
          <pc:docMk/>
          <pc:sldMk cId="0" sldId="356"/>
        </pc:sldMkLst>
      </pc:sldChg>
      <pc:sldChg chg="del">
        <pc:chgData name="Sidney Seckler" userId="73470fc2d5f88927" providerId="LiveId" clId="{53F789E6-8C58-4EE0-BA8F-D8C57F0BE9BC}" dt="2021-10-05T20:37:07.018" v="1830" actId="47"/>
        <pc:sldMkLst>
          <pc:docMk/>
          <pc:sldMk cId="0" sldId="357"/>
        </pc:sldMkLst>
      </pc:sldChg>
      <pc:sldChg chg="del">
        <pc:chgData name="Sidney Seckler" userId="73470fc2d5f88927" providerId="LiveId" clId="{53F789E6-8C58-4EE0-BA8F-D8C57F0BE9BC}" dt="2021-10-05T20:37:09.401" v="1831" actId="47"/>
        <pc:sldMkLst>
          <pc:docMk/>
          <pc:sldMk cId="0" sldId="358"/>
        </pc:sldMkLst>
      </pc:sldChg>
      <pc:sldChg chg="del">
        <pc:chgData name="Sidney Seckler" userId="73470fc2d5f88927" providerId="LiveId" clId="{53F789E6-8C58-4EE0-BA8F-D8C57F0BE9BC}" dt="2021-10-05T20:37:12.248" v="1832" actId="47"/>
        <pc:sldMkLst>
          <pc:docMk/>
          <pc:sldMk cId="0" sldId="359"/>
        </pc:sldMkLst>
      </pc:sldChg>
      <pc:sldChg chg="del">
        <pc:chgData name="Sidney Seckler" userId="73470fc2d5f88927" providerId="LiveId" clId="{53F789E6-8C58-4EE0-BA8F-D8C57F0BE9BC}" dt="2021-10-05T20:37:14.236" v="1833" actId="47"/>
        <pc:sldMkLst>
          <pc:docMk/>
          <pc:sldMk cId="0" sldId="360"/>
        </pc:sldMkLst>
      </pc:sldChg>
      <pc:sldChg chg="del">
        <pc:chgData name="Sidney Seckler" userId="73470fc2d5f88927" providerId="LiveId" clId="{53F789E6-8C58-4EE0-BA8F-D8C57F0BE9BC}" dt="2021-10-05T20:37:15.679" v="1834" actId="47"/>
        <pc:sldMkLst>
          <pc:docMk/>
          <pc:sldMk cId="0" sldId="361"/>
        </pc:sldMkLst>
      </pc:sldChg>
      <pc:sldChg chg="del">
        <pc:chgData name="Sidney Seckler" userId="73470fc2d5f88927" providerId="LiveId" clId="{53F789E6-8C58-4EE0-BA8F-D8C57F0BE9BC}" dt="2021-10-05T20:37:16.699" v="1835" actId="47"/>
        <pc:sldMkLst>
          <pc:docMk/>
          <pc:sldMk cId="0" sldId="362"/>
        </pc:sldMkLst>
      </pc:sldChg>
      <pc:sldChg chg="del">
        <pc:chgData name="Sidney Seckler" userId="73470fc2d5f88927" providerId="LiveId" clId="{53F789E6-8C58-4EE0-BA8F-D8C57F0BE9BC}" dt="2021-10-05T20:37:17.911" v="1836" actId="47"/>
        <pc:sldMkLst>
          <pc:docMk/>
          <pc:sldMk cId="0" sldId="363"/>
        </pc:sldMkLst>
      </pc:sldChg>
      <pc:sldChg chg="del">
        <pc:chgData name="Sidney Seckler" userId="73470fc2d5f88927" providerId="LiveId" clId="{53F789E6-8C58-4EE0-BA8F-D8C57F0BE9BC}" dt="2021-10-05T20:37:19.283" v="1837" actId="47"/>
        <pc:sldMkLst>
          <pc:docMk/>
          <pc:sldMk cId="0" sldId="364"/>
        </pc:sldMkLst>
      </pc:sldChg>
      <pc:sldChg chg="del">
        <pc:chgData name="Sidney Seckler" userId="73470fc2d5f88927" providerId="LiveId" clId="{53F789E6-8C58-4EE0-BA8F-D8C57F0BE9BC}" dt="2021-10-05T11:27:07.390" v="3" actId="47"/>
        <pc:sldMkLst>
          <pc:docMk/>
          <pc:sldMk cId="0" sldId="500"/>
        </pc:sldMkLst>
      </pc:sldChg>
      <pc:sldChg chg="del">
        <pc:chgData name="Sidney Seckler" userId="73470fc2d5f88927" providerId="LiveId" clId="{53F789E6-8C58-4EE0-BA8F-D8C57F0BE9BC}" dt="2021-10-05T11:27:03.529" v="0" actId="47"/>
        <pc:sldMkLst>
          <pc:docMk/>
          <pc:sldMk cId="0" sldId="507"/>
        </pc:sldMkLst>
      </pc:sldChg>
      <pc:sldChg chg="modSp mod">
        <pc:chgData name="Sidney Seckler" userId="73470fc2d5f88927" providerId="LiveId" clId="{53F789E6-8C58-4EE0-BA8F-D8C57F0BE9BC}" dt="2021-10-05T21:58:17.145" v="2212" actId="20577"/>
        <pc:sldMkLst>
          <pc:docMk/>
          <pc:sldMk cId="2564616184" sldId="606"/>
        </pc:sldMkLst>
        <pc:spChg chg="mod">
          <ac:chgData name="Sidney Seckler" userId="73470fc2d5f88927" providerId="LiveId" clId="{53F789E6-8C58-4EE0-BA8F-D8C57F0BE9BC}" dt="2021-10-05T11:32:22.948" v="93" actId="20577"/>
          <ac:spMkLst>
            <pc:docMk/>
            <pc:sldMk cId="2564616184" sldId="606"/>
            <ac:spMk id="4099" creationId="{F8B96A61-C72F-4AE6-BD11-C8F2087FCF79}"/>
          </ac:spMkLst>
        </pc:spChg>
        <pc:spChg chg="mod">
          <ac:chgData name="Sidney Seckler" userId="73470fc2d5f88927" providerId="LiveId" clId="{53F789E6-8C58-4EE0-BA8F-D8C57F0BE9BC}" dt="2021-10-05T21:58:17.145" v="2212" actId="20577"/>
          <ac:spMkLst>
            <pc:docMk/>
            <pc:sldMk cId="2564616184" sldId="606"/>
            <ac:spMk id="4100" creationId="{E5CC45C3-CF65-4286-AA07-1D8008364C0B}"/>
          </ac:spMkLst>
        </pc:spChg>
      </pc:sldChg>
      <pc:sldChg chg="del">
        <pc:chgData name="Sidney Seckler" userId="73470fc2d5f88927" providerId="LiveId" clId="{53F789E6-8C58-4EE0-BA8F-D8C57F0BE9BC}" dt="2021-10-05T11:27:05.430" v="1" actId="47"/>
        <pc:sldMkLst>
          <pc:docMk/>
          <pc:sldMk cId="1692162291" sldId="669"/>
        </pc:sldMkLst>
      </pc:sldChg>
      <pc:sldChg chg="del">
        <pc:chgData name="Sidney Seckler" userId="73470fc2d5f88927" providerId="LiveId" clId="{53F789E6-8C58-4EE0-BA8F-D8C57F0BE9BC}" dt="2021-10-05T11:27:06.387" v="2" actId="47"/>
        <pc:sldMkLst>
          <pc:docMk/>
          <pc:sldMk cId="2991518589" sldId="671"/>
        </pc:sldMkLst>
      </pc:sldChg>
      <pc:sldChg chg="del">
        <pc:chgData name="Sidney Seckler" userId="73470fc2d5f88927" providerId="LiveId" clId="{53F789E6-8C58-4EE0-BA8F-D8C57F0BE9BC}" dt="2021-10-05T11:27:08.812" v="4" actId="47"/>
        <pc:sldMkLst>
          <pc:docMk/>
          <pc:sldMk cId="248146460" sldId="673"/>
        </pc:sldMkLst>
      </pc:sldChg>
      <pc:sldChg chg="del">
        <pc:chgData name="Sidney Seckler" userId="73470fc2d5f88927" providerId="LiveId" clId="{53F789E6-8C58-4EE0-BA8F-D8C57F0BE9BC}" dt="2021-10-05T11:27:10.516" v="5" actId="47"/>
        <pc:sldMkLst>
          <pc:docMk/>
          <pc:sldMk cId="2289633743" sldId="674"/>
        </pc:sldMkLst>
      </pc:sldChg>
      <pc:sldChg chg="del">
        <pc:chgData name="Sidney Seckler" userId="73470fc2d5f88927" providerId="LiveId" clId="{53F789E6-8C58-4EE0-BA8F-D8C57F0BE9BC}" dt="2021-10-05T11:27:23.516" v="7" actId="47"/>
        <pc:sldMkLst>
          <pc:docMk/>
          <pc:sldMk cId="352761565" sldId="675"/>
        </pc:sldMkLst>
      </pc:sldChg>
      <pc:sldChg chg="del">
        <pc:chgData name="Sidney Seckler" userId="73470fc2d5f88927" providerId="LiveId" clId="{53F789E6-8C58-4EE0-BA8F-D8C57F0BE9BC}" dt="2021-10-05T11:27:25.017" v="8" actId="47"/>
        <pc:sldMkLst>
          <pc:docMk/>
          <pc:sldMk cId="463237034" sldId="676"/>
        </pc:sldMkLst>
      </pc:sldChg>
      <pc:sldChg chg="del">
        <pc:chgData name="Sidney Seckler" userId="73470fc2d5f88927" providerId="LiveId" clId="{53F789E6-8C58-4EE0-BA8F-D8C57F0BE9BC}" dt="2021-10-05T11:27:37.823" v="11" actId="47"/>
        <pc:sldMkLst>
          <pc:docMk/>
          <pc:sldMk cId="72404812" sldId="677"/>
        </pc:sldMkLst>
      </pc:sldChg>
      <pc:sldChg chg="del">
        <pc:chgData name="Sidney Seckler" userId="73470fc2d5f88927" providerId="LiveId" clId="{53F789E6-8C58-4EE0-BA8F-D8C57F0BE9BC}" dt="2021-10-05T11:27:41.267" v="12" actId="47"/>
        <pc:sldMkLst>
          <pc:docMk/>
          <pc:sldMk cId="1517778253" sldId="678"/>
        </pc:sldMkLst>
      </pc:sldChg>
      <pc:sldChg chg="del">
        <pc:chgData name="Sidney Seckler" userId="73470fc2d5f88927" providerId="LiveId" clId="{53F789E6-8C58-4EE0-BA8F-D8C57F0BE9BC}" dt="2021-10-05T11:27:54.848" v="15" actId="47"/>
        <pc:sldMkLst>
          <pc:docMk/>
          <pc:sldMk cId="3816247825" sldId="680"/>
        </pc:sldMkLst>
      </pc:sldChg>
      <pc:sldChg chg="del">
        <pc:chgData name="Sidney Seckler" userId="73470fc2d5f88927" providerId="LiveId" clId="{53F789E6-8C58-4EE0-BA8F-D8C57F0BE9BC}" dt="2021-10-05T11:27:56.243" v="16" actId="47"/>
        <pc:sldMkLst>
          <pc:docMk/>
          <pc:sldMk cId="444926340" sldId="681"/>
        </pc:sldMkLst>
      </pc:sldChg>
      <pc:sldChg chg="del">
        <pc:chgData name="Sidney Seckler" userId="73470fc2d5f88927" providerId="LiveId" clId="{53F789E6-8C58-4EE0-BA8F-D8C57F0BE9BC}" dt="2021-10-05T11:27:58.584" v="17" actId="47"/>
        <pc:sldMkLst>
          <pc:docMk/>
          <pc:sldMk cId="1153136178" sldId="682"/>
        </pc:sldMkLst>
      </pc:sldChg>
      <pc:sldChg chg="del">
        <pc:chgData name="Sidney Seckler" userId="73470fc2d5f88927" providerId="LiveId" clId="{53F789E6-8C58-4EE0-BA8F-D8C57F0BE9BC}" dt="2021-10-05T11:28:07.270" v="22" actId="47"/>
        <pc:sldMkLst>
          <pc:docMk/>
          <pc:sldMk cId="1247621175" sldId="683"/>
        </pc:sldMkLst>
      </pc:sldChg>
      <pc:sldChg chg="del">
        <pc:chgData name="Sidney Seckler" userId="73470fc2d5f88927" providerId="LiveId" clId="{53F789E6-8C58-4EE0-BA8F-D8C57F0BE9BC}" dt="2021-10-05T11:28:00.132" v="18" actId="47"/>
        <pc:sldMkLst>
          <pc:docMk/>
          <pc:sldMk cId="3656824859" sldId="684"/>
        </pc:sldMkLst>
      </pc:sldChg>
      <pc:sldChg chg="del">
        <pc:chgData name="Sidney Seckler" userId="73470fc2d5f88927" providerId="LiveId" clId="{53F789E6-8C58-4EE0-BA8F-D8C57F0BE9BC}" dt="2021-10-05T11:28:02.035" v="19" actId="47"/>
        <pc:sldMkLst>
          <pc:docMk/>
          <pc:sldMk cId="3244270262" sldId="685"/>
        </pc:sldMkLst>
      </pc:sldChg>
      <pc:sldChg chg="del">
        <pc:chgData name="Sidney Seckler" userId="73470fc2d5f88927" providerId="LiveId" clId="{53F789E6-8C58-4EE0-BA8F-D8C57F0BE9BC}" dt="2021-10-05T11:28:03.908" v="20" actId="47"/>
        <pc:sldMkLst>
          <pc:docMk/>
          <pc:sldMk cId="4111094159" sldId="686"/>
        </pc:sldMkLst>
      </pc:sldChg>
      <pc:sldChg chg="del">
        <pc:chgData name="Sidney Seckler" userId="73470fc2d5f88927" providerId="LiveId" clId="{53F789E6-8C58-4EE0-BA8F-D8C57F0BE9BC}" dt="2021-10-05T11:28:05.351" v="21" actId="47"/>
        <pc:sldMkLst>
          <pc:docMk/>
          <pc:sldMk cId="2228628372" sldId="687"/>
        </pc:sldMkLst>
      </pc:sldChg>
      <pc:sldChg chg="del">
        <pc:chgData name="Sidney Seckler" userId="73470fc2d5f88927" providerId="LiveId" clId="{53F789E6-8C58-4EE0-BA8F-D8C57F0BE9BC}" dt="2021-10-05T11:29:03.849" v="27" actId="47"/>
        <pc:sldMkLst>
          <pc:docMk/>
          <pc:sldMk cId="1403605119" sldId="688"/>
        </pc:sldMkLst>
      </pc:sldChg>
      <pc:sldChg chg="del">
        <pc:chgData name="Sidney Seckler" userId="73470fc2d5f88927" providerId="LiveId" clId="{53F789E6-8C58-4EE0-BA8F-D8C57F0BE9BC}" dt="2021-10-05T11:28:17.501" v="23" actId="47"/>
        <pc:sldMkLst>
          <pc:docMk/>
          <pc:sldMk cId="3595302295" sldId="778"/>
        </pc:sldMkLst>
      </pc:sldChg>
      <pc:sldChg chg="del">
        <pc:chgData name="Sidney Seckler" userId="73470fc2d5f88927" providerId="LiveId" clId="{53F789E6-8C58-4EE0-BA8F-D8C57F0BE9BC}" dt="2021-10-05T11:28:34.097" v="24" actId="47"/>
        <pc:sldMkLst>
          <pc:docMk/>
          <pc:sldMk cId="3506385322" sldId="779"/>
        </pc:sldMkLst>
      </pc:sldChg>
      <pc:sldChg chg="del">
        <pc:chgData name="Sidney Seckler" userId="73470fc2d5f88927" providerId="LiveId" clId="{53F789E6-8C58-4EE0-BA8F-D8C57F0BE9BC}" dt="2021-10-05T11:28:46.647" v="25" actId="47"/>
        <pc:sldMkLst>
          <pc:docMk/>
          <pc:sldMk cId="3675266232" sldId="780"/>
        </pc:sldMkLst>
      </pc:sldChg>
      <pc:sldChg chg="del">
        <pc:chgData name="Sidney Seckler" userId="73470fc2d5f88927" providerId="LiveId" clId="{53F789E6-8C58-4EE0-BA8F-D8C57F0BE9BC}" dt="2021-10-05T11:28:48.012" v="26" actId="47"/>
        <pc:sldMkLst>
          <pc:docMk/>
          <pc:sldMk cId="2271630836" sldId="781"/>
        </pc:sldMkLst>
      </pc:sldChg>
      <pc:sldChg chg="del ord">
        <pc:chgData name="Sidney Seckler" userId="73470fc2d5f88927" providerId="LiveId" clId="{53F789E6-8C58-4EE0-BA8F-D8C57F0BE9BC}" dt="2021-10-05T21:12:07.523" v="1897" actId="2696"/>
        <pc:sldMkLst>
          <pc:docMk/>
          <pc:sldMk cId="1124932003" sldId="782"/>
        </pc:sldMkLst>
      </pc:sldChg>
      <pc:sldChg chg="add">
        <pc:chgData name="Sidney Seckler" userId="73470fc2d5f88927" providerId="LiveId" clId="{53F789E6-8C58-4EE0-BA8F-D8C57F0BE9BC}" dt="2021-10-05T21:14:37.411" v="1898"/>
        <pc:sldMkLst>
          <pc:docMk/>
          <pc:sldMk cId="2025607502" sldId="782"/>
        </pc:sldMkLst>
      </pc:sldChg>
      <pc:sldChg chg="add">
        <pc:chgData name="Sidney Seckler" userId="73470fc2d5f88927" providerId="LiveId" clId="{53F789E6-8C58-4EE0-BA8F-D8C57F0BE9BC}" dt="2021-10-05T21:14:37.411" v="1898"/>
        <pc:sldMkLst>
          <pc:docMk/>
          <pc:sldMk cId="32994646" sldId="783"/>
        </pc:sldMkLst>
      </pc:sldChg>
      <pc:sldChg chg="del ord">
        <pc:chgData name="Sidney Seckler" userId="73470fc2d5f88927" providerId="LiveId" clId="{53F789E6-8C58-4EE0-BA8F-D8C57F0BE9BC}" dt="2021-10-05T21:12:07.523" v="1897" actId="2696"/>
        <pc:sldMkLst>
          <pc:docMk/>
          <pc:sldMk cId="2869722600" sldId="783"/>
        </pc:sldMkLst>
      </pc:sldChg>
      <pc:sldChg chg="add">
        <pc:chgData name="Sidney Seckler" userId="73470fc2d5f88927" providerId="LiveId" clId="{53F789E6-8C58-4EE0-BA8F-D8C57F0BE9BC}" dt="2021-10-05T21:14:37.411" v="1898"/>
        <pc:sldMkLst>
          <pc:docMk/>
          <pc:sldMk cId="641291841" sldId="784"/>
        </pc:sldMkLst>
      </pc:sldChg>
      <pc:sldChg chg="del ord">
        <pc:chgData name="Sidney Seckler" userId="73470fc2d5f88927" providerId="LiveId" clId="{53F789E6-8C58-4EE0-BA8F-D8C57F0BE9BC}" dt="2021-10-05T21:12:07.523" v="1897" actId="2696"/>
        <pc:sldMkLst>
          <pc:docMk/>
          <pc:sldMk cId="2735631312" sldId="784"/>
        </pc:sldMkLst>
      </pc:sldChg>
      <pc:sldChg chg="add">
        <pc:chgData name="Sidney Seckler" userId="73470fc2d5f88927" providerId="LiveId" clId="{53F789E6-8C58-4EE0-BA8F-D8C57F0BE9BC}" dt="2021-10-05T21:14:37.411" v="1898"/>
        <pc:sldMkLst>
          <pc:docMk/>
          <pc:sldMk cId="1848792723" sldId="785"/>
        </pc:sldMkLst>
      </pc:sldChg>
      <pc:sldChg chg="del ord">
        <pc:chgData name="Sidney Seckler" userId="73470fc2d5f88927" providerId="LiveId" clId="{53F789E6-8C58-4EE0-BA8F-D8C57F0BE9BC}" dt="2021-10-05T21:12:07.523" v="1897" actId="2696"/>
        <pc:sldMkLst>
          <pc:docMk/>
          <pc:sldMk cId="3806488466" sldId="785"/>
        </pc:sldMkLst>
      </pc:sldChg>
      <pc:sldChg chg="addSp delSp modSp add mod">
        <pc:chgData name="Sidney Seckler" userId="73470fc2d5f88927" providerId="LiveId" clId="{53F789E6-8C58-4EE0-BA8F-D8C57F0BE9BC}" dt="2021-10-05T11:36:48.145" v="253" actId="1076"/>
        <pc:sldMkLst>
          <pc:docMk/>
          <pc:sldMk cId="857441396" sldId="786"/>
        </pc:sldMkLst>
        <pc:spChg chg="mod">
          <ac:chgData name="Sidney Seckler" userId="73470fc2d5f88927" providerId="LiveId" clId="{53F789E6-8C58-4EE0-BA8F-D8C57F0BE9BC}" dt="2021-10-05T11:34:06.517" v="245" actId="6549"/>
          <ac:spMkLst>
            <pc:docMk/>
            <pc:sldMk cId="857441396" sldId="786"/>
            <ac:spMk id="11" creationId="{12941ED0-2832-453B-8941-FA072C984F49}"/>
          </ac:spMkLst>
        </pc:spChg>
        <pc:spChg chg="mod">
          <ac:chgData name="Sidney Seckler" userId="73470fc2d5f88927" providerId="LiveId" clId="{53F789E6-8C58-4EE0-BA8F-D8C57F0BE9BC}" dt="2021-10-05T11:36:20.862" v="247"/>
          <ac:spMkLst>
            <pc:docMk/>
            <pc:sldMk cId="857441396" sldId="786"/>
            <ac:spMk id="19" creationId="{09DC7A39-DEEC-4B71-AEC0-8B7075D91C58}"/>
          </ac:spMkLst>
        </pc:spChg>
        <pc:spChg chg="mod">
          <ac:chgData name="Sidney Seckler" userId="73470fc2d5f88927" providerId="LiveId" clId="{53F789E6-8C58-4EE0-BA8F-D8C57F0BE9BC}" dt="2021-10-05T11:36:20.862" v="247"/>
          <ac:spMkLst>
            <pc:docMk/>
            <pc:sldMk cId="857441396" sldId="786"/>
            <ac:spMk id="21" creationId="{DA3038A5-7BAC-48EA-B42F-71430BA5D248}"/>
          </ac:spMkLst>
        </pc:spChg>
        <pc:spChg chg="mod">
          <ac:chgData name="Sidney Seckler" userId="73470fc2d5f88927" providerId="LiveId" clId="{53F789E6-8C58-4EE0-BA8F-D8C57F0BE9BC}" dt="2021-10-05T11:36:20.862" v="247"/>
          <ac:spMkLst>
            <pc:docMk/>
            <pc:sldMk cId="857441396" sldId="786"/>
            <ac:spMk id="22" creationId="{DCA73586-ACD8-4B1F-8FD6-8E6458EBBFE8}"/>
          </ac:spMkLst>
        </pc:spChg>
        <pc:spChg chg="mod">
          <ac:chgData name="Sidney Seckler" userId="73470fc2d5f88927" providerId="LiveId" clId="{53F789E6-8C58-4EE0-BA8F-D8C57F0BE9BC}" dt="2021-10-05T11:36:20.862" v="247"/>
          <ac:spMkLst>
            <pc:docMk/>
            <pc:sldMk cId="857441396" sldId="786"/>
            <ac:spMk id="45" creationId="{901E539D-0C84-45C5-85FE-60E63C1A1586}"/>
          </ac:spMkLst>
        </pc:spChg>
        <pc:spChg chg="mod">
          <ac:chgData name="Sidney Seckler" userId="73470fc2d5f88927" providerId="LiveId" clId="{53F789E6-8C58-4EE0-BA8F-D8C57F0BE9BC}" dt="2021-10-05T11:36:20.862" v="247"/>
          <ac:spMkLst>
            <pc:docMk/>
            <pc:sldMk cId="857441396" sldId="786"/>
            <ac:spMk id="46" creationId="{7D07F243-DA31-41C8-8445-8B00D648F89C}"/>
          </ac:spMkLst>
        </pc:spChg>
        <pc:grpChg chg="del">
          <ac:chgData name="Sidney Seckler" userId="73470fc2d5f88927" providerId="LiveId" clId="{53F789E6-8C58-4EE0-BA8F-D8C57F0BE9BC}" dt="2021-10-05T11:33:48.979" v="198" actId="478"/>
          <ac:grpSpMkLst>
            <pc:docMk/>
            <pc:sldMk cId="857441396" sldId="786"/>
            <ac:grpSpMk id="4" creationId="{A80764B6-B4F3-41D8-A578-EF507E2183A7}"/>
          </ac:grpSpMkLst>
        </pc:grpChg>
        <pc:grpChg chg="add mod">
          <ac:chgData name="Sidney Seckler" userId="73470fc2d5f88927" providerId="LiveId" clId="{53F789E6-8C58-4EE0-BA8F-D8C57F0BE9BC}" dt="2021-10-05T11:36:48.145" v="253" actId="1076"/>
          <ac:grpSpMkLst>
            <pc:docMk/>
            <pc:sldMk cId="857441396" sldId="786"/>
            <ac:grpSpMk id="17" creationId="{35E997CB-1448-4018-AD41-BBA2AAF45E08}"/>
          </ac:grpSpMkLst>
        </pc:grpChg>
        <pc:grpChg chg="mod">
          <ac:chgData name="Sidney Seckler" userId="73470fc2d5f88927" providerId="LiveId" clId="{53F789E6-8C58-4EE0-BA8F-D8C57F0BE9BC}" dt="2021-10-05T11:36:20.862" v="247"/>
          <ac:grpSpMkLst>
            <pc:docMk/>
            <pc:sldMk cId="857441396" sldId="786"/>
            <ac:grpSpMk id="18" creationId="{80BC8340-FA6F-4825-A59E-F98E177738DE}"/>
          </ac:grpSpMkLst>
        </pc:grpChg>
        <pc:picChg chg="mod">
          <ac:chgData name="Sidney Seckler" userId="73470fc2d5f88927" providerId="LiveId" clId="{53F789E6-8C58-4EE0-BA8F-D8C57F0BE9BC}" dt="2021-10-05T11:36:20.862" v="247"/>
          <ac:picMkLst>
            <pc:docMk/>
            <pc:sldMk cId="857441396" sldId="786"/>
            <ac:picMk id="37" creationId="{89E4D9B9-56FD-46F2-820E-02392D9B7B64}"/>
          </ac:picMkLst>
        </pc:picChg>
        <pc:picChg chg="mod">
          <ac:chgData name="Sidney Seckler" userId="73470fc2d5f88927" providerId="LiveId" clId="{53F789E6-8C58-4EE0-BA8F-D8C57F0BE9BC}" dt="2021-10-05T11:36:20.862" v="247"/>
          <ac:picMkLst>
            <pc:docMk/>
            <pc:sldMk cId="857441396" sldId="786"/>
            <ac:picMk id="38" creationId="{053D913C-7F7D-4214-BA4A-0116EBDDD3AB}"/>
          </ac:picMkLst>
        </pc:picChg>
        <pc:picChg chg="mod">
          <ac:chgData name="Sidney Seckler" userId="73470fc2d5f88927" providerId="LiveId" clId="{53F789E6-8C58-4EE0-BA8F-D8C57F0BE9BC}" dt="2021-10-05T11:36:20.862" v="247"/>
          <ac:picMkLst>
            <pc:docMk/>
            <pc:sldMk cId="857441396" sldId="786"/>
            <ac:picMk id="39" creationId="{56290A72-A809-43FD-987F-795B0763C10F}"/>
          </ac:picMkLst>
        </pc:picChg>
        <pc:picChg chg="mod">
          <ac:chgData name="Sidney Seckler" userId="73470fc2d5f88927" providerId="LiveId" clId="{53F789E6-8C58-4EE0-BA8F-D8C57F0BE9BC}" dt="2021-10-05T11:36:20.862" v="247"/>
          <ac:picMkLst>
            <pc:docMk/>
            <pc:sldMk cId="857441396" sldId="786"/>
            <ac:picMk id="40" creationId="{A72A8B29-39D9-4DEE-A0AD-DBB557E4BADB}"/>
          </ac:picMkLst>
        </pc:picChg>
        <pc:picChg chg="mod">
          <ac:chgData name="Sidney Seckler" userId="73470fc2d5f88927" providerId="LiveId" clId="{53F789E6-8C58-4EE0-BA8F-D8C57F0BE9BC}" dt="2021-10-05T11:36:20.862" v="247"/>
          <ac:picMkLst>
            <pc:docMk/>
            <pc:sldMk cId="857441396" sldId="786"/>
            <ac:picMk id="41" creationId="{5670D3B8-120C-452B-BB4D-CACE83A78EE4}"/>
          </ac:picMkLst>
        </pc:picChg>
        <pc:picChg chg="mod">
          <ac:chgData name="Sidney Seckler" userId="73470fc2d5f88927" providerId="LiveId" clId="{53F789E6-8C58-4EE0-BA8F-D8C57F0BE9BC}" dt="2021-10-05T11:36:20.862" v="247"/>
          <ac:picMkLst>
            <pc:docMk/>
            <pc:sldMk cId="857441396" sldId="786"/>
            <ac:picMk id="42" creationId="{34B0F7EA-B571-4DB4-8DFC-2FF61911FB56}"/>
          </ac:picMkLst>
        </pc:picChg>
        <pc:picChg chg="mod">
          <ac:chgData name="Sidney Seckler" userId="73470fc2d5f88927" providerId="LiveId" clId="{53F789E6-8C58-4EE0-BA8F-D8C57F0BE9BC}" dt="2021-10-05T11:36:20.862" v="247"/>
          <ac:picMkLst>
            <pc:docMk/>
            <pc:sldMk cId="857441396" sldId="786"/>
            <ac:picMk id="43" creationId="{97E478CD-6AA5-4758-ABAD-6ECF4F22871F}"/>
          </ac:picMkLst>
        </pc:picChg>
        <pc:picChg chg="mod">
          <ac:chgData name="Sidney Seckler" userId="73470fc2d5f88927" providerId="LiveId" clId="{53F789E6-8C58-4EE0-BA8F-D8C57F0BE9BC}" dt="2021-10-05T11:36:20.862" v="247"/>
          <ac:picMkLst>
            <pc:docMk/>
            <pc:sldMk cId="857441396" sldId="786"/>
            <ac:picMk id="44" creationId="{BAD2E324-85D0-4891-BAF9-C70DC302654A}"/>
          </ac:picMkLst>
        </pc:picChg>
        <pc:cxnChg chg="mod">
          <ac:chgData name="Sidney Seckler" userId="73470fc2d5f88927" providerId="LiveId" clId="{53F789E6-8C58-4EE0-BA8F-D8C57F0BE9BC}" dt="2021-10-05T11:33:48.979" v="198" actId="478"/>
          <ac:cxnSpMkLst>
            <pc:docMk/>
            <pc:sldMk cId="857441396" sldId="786"/>
            <ac:cxnSpMk id="13" creationId="{5CFACA14-0BE3-4AC0-A5DE-CFC0FC173C68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20" creationId="{F7D6F587-7AD3-444E-B211-873AF3236A00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23" creationId="{B9CAE9A4-AC52-4A71-B7E5-0254D7671289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24" creationId="{1E5BAA9E-C525-435A-9038-1E27A78F0349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25" creationId="{661C00BE-4260-4031-B498-B0A592E2817F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26" creationId="{7912A51F-F94A-4B84-9A1E-5263D0687A00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27" creationId="{188CFE81-61EC-4885-81B2-9A9C7E2D2B3D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28" creationId="{41CAF167-4090-4049-B86B-BA7842160032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29" creationId="{69265A8D-3CC7-47A6-8E13-B5AFC6363316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30" creationId="{7CC912A0-1F7E-417B-B99A-4574F1953EB9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31" creationId="{D6BD81C3-4CAF-43CF-91C9-694D85ECDF52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32" creationId="{65F73C7A-09C7-4B98-A187-1CA03CF6EA88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33" creationId="{663BD4FC-430F-46A4-9AEE-9486859C97E9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34" creationId="{7D49AD69-B32C-453A-8EFA-C2611015D229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35" creationId="{FCEDAEB8-FCE4-4556-A63A-7C038BC45C42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36" creationId="{3730EA1C-58F7-4210-88C5-933BEC61AA68}"/>
          </ac:cxnSpMkLst>
        </pc:cxnChg>
        <pc:cxnChg chg="mod">
          <ac:chgData name="Sidney Seckler" userId="73470fc2d5f88927" providerId="LiveId" clId="{53F789E6-8C58-4EE0-BA8F-D8C57F0BE9BC}" dt="2021-10-05T11:36:20.862" v="247"/>
          <ac:cxnSpMkLst>
            <pc:docMk/>
            <pc:sldMk cId="857441396" sldId="786"/>
            <ac:cxnSpMk id="47" creationId="{FEEFCAD6-2D04-41E4-8855-E9BC0D50B560}"/>
          </ac:cxnSpMkLst>
        </pc:cxnChg>
      </pc:sldChg>
      <pc:sldChg chg="del">
        <pc:chgData name="Sidney Seckler" userId="73470fc2d5f88927" providerId="LiveId" clId="{53F789E6-8C58-4EE0-BA8F-D8C57F0BE9BC}" dt="2021-10-05T11:33:32.442" v="196" actId="47"/>
        <pc:sldMkLst>
          <pc:docMk/>
          <pc:sldMk cId="2282343747" sldId="786"/>
        </pc:sldMkLst>
      </pc:sldChg>
      <pc:sldChg chg="del">
        <pc:chgData name="Sidney Seckler" userId="73470fc2d5f88927" providerId="LiveId" clId="{53F789E6-8C58-4EE0-BA8F-D8C57F0BE9BC}" dt="2021-10-05T11:29:25.850" v="28" actId="47"/>
        <pc:sldMkLst>
          <pc:docMk/>
          <pc:sldMk cId="222663066" sldId="787"/>
        </pc:sldMkLst>
      </pc:sldChg>
      <pc:sldChg chg="addSp modSp add mod">
        <pc:chgData name="Sidney Seckler" userId="73470fc2d5f88927" providerId="LiveId" clId="{53F789E6-8C58-4EE0-BA8F-D8C57F0BE9BC}" dt="2021-10-05T11:39:12.512" v="261" actId="20577"/>
        <pc:sldMkLst>
          <pc:docMk/>
          <pc:sldMk cId="1484358771" sldId="787"/>
        </pc:sldMkLst>
        <pc:spChg chg="mod">
          <ac:chgData name="Sidney Seckler" userId="73470fc2d5f88927" providerId="LiveId" clId="{53F789E6-8C58-4EE0-BA8F-D8C57F0BE9BC}" dt="2021-10-05T11:39:08.455" v="257" actId="6549"/>
          <ac:spMkLst>
            <pc:docMk/>
            <pc:sldMk cId="1484358771" sldId="787"/>
            <ac:spMk id="10" creationId="{8C4E2B3F-63F5-4265-A22B-B207306DF8B8}"/>
          </ac:spMkLst>
        </pc:spChg>
        <pc:spChg chg="mod">
          <ac:chgData name="Sidney Seckler" userId="73470fc2d5f88927" providerId="LiveId" clId="{53F789E6-8C58-4EE0-BA8F-D8C57F0BE9BC}" dt="2021-10-05T11:39:08.455" v="257" actId="6549"/>
          <ac:spMkLst>
            <pc:docMk/>
            <pc:sldMk cId="1484358771" sldId="787"/>
            <ac:spMk id="12" creationId="{BCBA38B8-B310-4193-8DDA-B3A5A0923B3D}"/>
          </ac:spMkLst>
        </pc:spChg>
        <pc:spChg chg="mod">
          <ac:chgData name="Sidney Seckler" userId="73470fc2d5f88927" providerId="LiveId" clId="{53F789E6-8C58-4EE0-BA8F-D8C57F0BE9BC}" dt="2021-10-05T11:39:08.455" v="257" actId="6549"/>
          <ac:spMkLst>
            <pc:docMk/>
            <pc:sldMk cId="1484358771" sldId="787"/>
            <ac:spMk id="13" creationId="{4F85D5DC-B70D-4725-A970-93A8E88D3E1B}"/>
          </ac:spMkLst>
        </pc:spChg>
        <pc:spChg chg="mod">
          <ac:chgData name="Sidney Seckler" userId="73470fc2d5f88927" providerId="LiveId" clId="{53F789E6-8C58-4EE0-BA8F-D8C57F0BE9BC}" dt="2021-10-05T11:39:08.455" v="257" actId="6549"/>
          <ac:spMkLst>
            <pc:docMk/>
            <pc:sldMk cId="1484358771" sldId="787"/>
            <ac:spMk id="14" creationId="{D8BD4E43-E653-4F4C-95EA-391308BEE165}"/>
          </ac:spMkLst>
        </pc:spChg>
        <pc:spChg chg="mod">
          <ac:chgData name="Sidney Seckler" userId="73470fc2d5f88927" providerId="LiveId" clId="{53F789E6-8C58-4EE0-BA8F-D8C57F0BE9BC}" dt="2021-10-05T11:39:12.512" v="261" actId="20577"/>
          <ac:spMkLst>
            <pc:docMk/>
            <pc:sldMk cId="1484358771" sldId="787"/>
            <ac:spMk id="15" creationId="{0A11AB95-4259-4485-8BCA-9AC7B56FA4FD}"/>
          </ac:spMkLst>
        </pc:spChg>
        <pc:spChg chg="mod">
          <ac:chgData name="Sidney Seckler" userId="73470fc2d5f88927" providerId="LiveId" clId="{53F789E6-8C58-4EE0-BA8F-D8C57F0BE9BC}" dt="2021-10-05T11:39:08.455" v="257" actId="6549"/>
          <ac:spMkLst>
            <pc:docMk/>
            <pc:sldMk cId="1484358771" sldId="787"/>
            <ac:spMk id="31" creationId="{F5EA8A59-207F-4CD5-9452-558326D7C049}"/>
          </ac:spMkLst>
        </pc:spChg>
        <pc:spChg chg="mod">
          <ac:chgData name="Sidney Seckler" userId="73470fc2d5f88927" providerId="LiveId" clId="{53F789E6-8C58-4EE0-BA8F-D8C57F0BE9BC}" dt="2021-10-05T11:39:08.455" v="257" actId="6549"/>
          <ac:spMkLst>
            <pc:docMk/>
            <pc:sldMk cId="1484358771" sldId="787"/>
            <ac:spMk id="40" creationId="{87A76241-F026-4887-AF56-8289DCD54D01}"/>
          </ac:spMkLst>
        </pc:spChg>
        <pc:spChg chg="mod">
          <ac:chgData name="Sidney Seckler" userId="73470fc2d5f88927" providerId="LiveId" clId="{53F789E6-8C58-4EE0-BA8F-D8C57F0BE9BC}" dt="2021-10-05T11:39:08.455" v="257" actId="6549"/>
          <ac:spMkLst>
            <pc:docMk/>
            <pc:sldMk cId="1484358771" sldId="787"/>
            <ac:spMk id="41" creationId="{5D4641A0-083A-4FA9-88DD-24BD56E034F8}"/>
          </ac:spMkLst>
        </pc:spChg>
        <pc:grpChg chg="add mod">
          <ac:chgData name="Sidney Seckler" userId="73470fc2d5f88927" providerId="LiveId" clId="{53F789E6-8C58-4EE0-BA8F-D8C57F0BE9BC}" dt="2021-10-05T11:39:08.455" v="257" actId="6549"/>
          <ac:grpSpMkLst>
            <pc:docMk/>
            <pc:sldMk cId="1484358771" sldId="787"/>
            <ac:grpSpMk id="4" creationId="{185AEED8-CB46-4C8C-9153-8F40D1F20FA1}"/>
          </ac:grpSpMkLst>
        </pc:grpChg>
        <pc:picChg chg="mod">
          <ac:chgData name="Sidney Seckler" userId="73470fc2d5f88927" providerId="LiveId" clId="{53F789E6-8C58-4EE0-BA8F-D8C57F0BE9BC}" dt="2021-10-05T11:39:08.455" v="257" actId="6549"/>
          <ac:picMkLst>
            <pc:docMk/>
            <pc:sldMk cId="1484358771" sldId="787"/>
            <ac:picMk id="32" creationId="{41A22537-DE6C-42E8-998F-5ABD17A9153E}"/>
          </ac:picMkLst>
        </pc:picChg>
        <pc:picChg chg="mod">
          <ac:chgData name="Sidney Seckler" userId="73470fc2d5f88927" providerId="LiveId" clId="{53F789E6-8C58-4EE0-BA8F-D8C57F0BE9BC}" dt="2021-10-05T11:39:08.455" v="257" actId="6549"/>
          <ac:picMkLst>
            <pc:docMk/>
            <pc:sldMk cId="1484358771" sldId="787"/>
            <ac:picMk id="33" creationId="{1B2ED3F5-ED7D-4C97-B1B1-AEDEB08F4B65}"/>
          </ac:picMkLst>
        </pc:picChg>
        <pc:picChg chg="mod">
          <ac:chgData name="Sidney Seckler" userId="73470fc2d5f88927" providerId="LiveId" clId="{53F789E6-8C58-4EE0-BA8F-D8C57F0BE9BC}" dt="2021-10-05T11:39:08.455" v="257" actId="6549"/>
          <ac:picMkLst>
            <pc:docMk/>
            <pc:sldMk cId="1484358771" sldId="787"/>
            <ac:picMk id="34" creationId="{45821E9A-4B42-4116-8961-51CD6AF3969B}"/>
          </ac:picMkLst>
        </pc:picChg>
        <pc:picChg chg="mod">
          <ac:chgData name="Sidney Seckler" userId="73470fc2d5f88927" providerId="LiveId" clId="{53F789E6-8C58-4EE0-BA8F-D8C57F0BE9BC}" dt="2021-10-05T11:39:08.455" v="257" actId="6549"/>
          <ac:picMkLst>
            <pc:docMk/>
            <pc:sldMk cId="1484358771" sldId="787"/>
            <ac:picMk id="35" creationId="{8CCA26D6-EE1C-4B86-9B1F-D2C3C8B249BB}"/>
          </ac:picMkLst>
        </pc:picChg>
        <pc:picChg chg="mod">
          <ac:chgData name="Sidney Seckler" userId="73470fc2d5f88927" providerId="LiveId" clId="{53F789E6-8C58-4EE0-BA8F-D8C57F0BE9BC}" dt="2021-10-05T11:39:08.455" v="257" actId="6549"/>
          <ac:picMkLst>
            <pc:docMk/>
            <pc:sldMk cId="1484358771" sldId="787"/>
            <ac:picMk id="36" creationId="{3867CC57-5F43-46C7-8198-2B36A22BD777}"/>
          </ac:picMkLst>
        </pc:picChg>
        <pc:picChg chg="mod">
          <ac:chgData name="Sidney Seckler" userId="73470fc2d5f88927" providerId="LiveId" clId="{53F789E6-8C58-4EE0-BA8F-D8C57F0BE9BC}" dt="2021-10-05T11:39:08.455" v="257" actId="6549"/>
          <ac:picMkLst>
            <pc:docMk/>
            <pc:sldMk cId="1484358771" sldId="787"/>
            <ac:picMk id="37" creationId="{225DAE7E-3394-4BD7-85C5-326A451F5333}"/>
          </ac:picMkLst>
        </pc:picChg>
        <pc:picChg chg="mod">
          <ac:chgData name="Sidney Seckler" userId="73470fc2d5f88927" providerId="LiveId" clId="{53F789E6-8C58-4EE0-BA8F-D8C57F0BE9BC}" dt="2021-10-05T11:39:08.455" v="257" actId="6549"/>
          <ac:picMkLst>
            <pc:docMk/>
            <pc:sldMk cId="1484358771" sldId="787"/>
            <ac:picMk id="38" creationId="{FF84A441-40A0-473E-A161-ED1D12352C12}"/>
          </ac:picMkLst>
        </pc:picChg>
        <pc:picChg chg="mod">
          <ac:chgData name="Sidney Seckler" userId="73470fc2d5f88927" providerId="LiveId" clId="{53F789E6-8C58-4EE0-BA8F-D8C57F0BE9BC}" dt="2021-10-05T11:39:08.455" v="257" actId="6549"/>
          <ac:picMkLst>
            <pc:docMk/>
            <pc:sldMk cId="1484358771" sldId="787"/>
            <ac:picMk id="39" creationId="{723D0440-6FFC-4A19-B34D-BC8E45A7F100}"/>
          </ac:picMkLst>
        </pc:pic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5" creationId="{5DF593CF-49F5-4638-8F1B-99ADF49F0C07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6" creationId="{4B0F3EE6-E900-41FD-864D-B7D87DE30584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7" creationId="{A1248EDE-DDDF-4C5A-A2B2-DCB1D566960A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8" creationId="{292BD8C5-0F39-4108-9FEE-359269A3B0F5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9" creationId="{51B7ED91-F3EA-4F4C-B707-08C1BF63C71F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16" creationId="{AB07F59E-1ABC-4484-A378-51CAD0C59B3D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17" creationId="{F5C7B463-0BDC-4D00-A1F7-A856EB57C190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18" creationId="{91AC49BA-7F77-4176-9FE5-1AEACD00557F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19" creationId="{F537EC2F-0EB2-4365-9ABB-975A9FAF2488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0" creationId="{B8893496-1D03-46C8-91DC-FC8C802CF91B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1" creationId="{09B6500C-12F9-4F37-A6E0-94ED51F8B22A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2" creationId="{0C4AB46F-54A8-4DF2-89B4-62583F2A730D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3" creationId="{BC2A10E4-60CD-4087-9B90-08F6D4821A00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4" creationId="{9BF36E5A-80AF-43DD-884B-CFD8452459A1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5" creationId="{780CC32B-B45A-4B40-B230-02EBEFA22E58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6" creationId="{DCC2C20F-1C4B-4ED1-B610-91C6B5D5D0C5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7" creationId="{3150B5A8-9545-4D5D-B403-5AF5A3A94BA6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8" creationId="{CE84FDF2-FE9B-4C27-A0B6-92391B3D151D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29" creationId="{E3C6F722-9002-42BD-9860-DCA9C81F620E}"/>
          </ac:cxnSpMkLst>
        </pc:cxnChg>
        <pc:cxnChg chg="mod">
          <ac:chgData name="Sidney Seckler" userId="73470fc2d5f88927" providerId="LiveId" clId="{53F789E6-8C58-4EE0-BA8F-D8C57F0BE9BC}" dt="2021-10-05T11:39:08.455" v="257" actId="6549"/>
          <ac:cxnSpMkLst>
            <pc:docMk/>
            <pc:sldMk cId="1484358771" sldId="787"/>
            <ac:cxnSpMk id="30" creationId="{69A201CE-AB97-4765-980C-BDFDEAC68357}"/>
          </ac:cxnSpMkLst>
        </pc:cxnChg>
      </pc:sldChg>
      <pc:sldChg chg="del">
        <pc:chgData name="Sidney Seckler" userId="73470fc2d5f88927" providerId="LiveId" clId="{53F789E6-8C58-4EE0-BA8F-D8C57F0BE9BC}" dt="2021-10-05T11:29:26.738" v="29" actId="47"/>
        <pc:sldMkLst>
          <pc:docMk/>
          <pc:sldMk cId="93189653" sldId="788"/>
        </pc:sldMkLst>
      </pc:sldChg>
      <pc:sldChg chg="addSp modSp add mod">
        <pc:chgData name="Sidney Seckler" userId="73470fc2d5f88927" providerId="LiveId" clId="{53F789E6-8C58-4EE0-BA8F-D8C57F0BE9BC}" dt="2021-10-05T11:42:59.284" v="286" actId="1076"/>
        <pc:sldMkLst>
          <pc:docMk/>
          <pc:sldMk cId="1502190028" sldId="788"/>
        </pc:sldMkLst>
        <pc:spChg chg="mod">
          <ac:chgData name="Sidney Seckler" userId="73470fc2d5f88927" providerId="LiveId" clId="{53F789E6-8C58-4EE0-BA8F-D8C57F0BE9BC}" dt="2021-10-05T11:40:30.527" v="272" actId="255"/>
          <ac:spMkLst>
            <pc:docMk/>
            <pc:sldMk cId="1502190028" sldId="788"/>
            <ac:spMk id="10" creationId="{128648DE-7120-48BE-BA30-C63CF874C650}"/>
          </ac:spMkLst>
        </pc:spChg>
        <pc:spChg chg="mod">
          <ac:chgData name="Sidney Seckler" userId="73470fc2d5f88927" providerId="LiveId" clId="{53F789E6-8C58-4EE0-BA8F-D8C57F0BE9BC}" dt="2021-10-05T11:40:30.527" v="272" actId="255"/>
          <ac:spMkLst>
            <pc:docMk/>
            <pc:sldMk cId="1502190028" sldId="788"/>
            <ac:spMk id="12" creationId="{570781BE-AFC0-402C-8AEE-FDE78E5B2862}"/>
          </ac:spMkLst>
        </pc:spChg>
        <pc:spChg chg="mod">
          <ac:chgData name="Sidney Seckler" userId="73470fc2d5f88927" providerId="LiveId" clId="{53F789E6-8C58-4EE0-BA8F-D8C57F0BE9BC}" dt="2021-10-05T11:40:30.527" v="272" actId="255"/>
          <ac:spMkLst>
            <pc:docMk/>
            <pc:sldMk cId="1502190028" sldId="788"/>
            <ac:spMk id="13" creationId="{D7D90394-C2B5-4972-B851-CA238BC6BCAE}"/>
          </ac:spMkLst>
        </pc:spChg>
        <pc:spChg chg="mod">
          <ac:chgData name="Sidney Seckler" userId="73470fc2d5f88927" providerId="LiveId" clId="{53F789E6-8C58-4EE0-BA8F-D8C57F0BE9BC}" dt="2021-10-05T11:40:30.527" v="272" actId="255"/>
          <ac:spMkLst>
            <pc:docMk/>
            <pc:sldMk cId="1502190028" sldId="788"/>
            <ac:spMk id="14" creationId="{5DD73949-E7D3-4F02-A665-2101442DE33E}"/>
          </ac:spMkLst>
        </pc:spChg>
        <pc:spChg chg="mod">
          <ac:chgData name="Sidney Seckler" userId="73470fc2d5f88927" providerId="LiveId" clId="{53F789E6-8C58-4EE0-BA8F-D8C57F0BE9BC}" dt="2021-10-05T11:40:30.527" v="272" actId="255"/>
          <ac:spMkLst>
            <pc:docMk/>
            <pc:sldMk cId="1502190028" sldId="788"/>
            <ac:spMk id="15" creationId="{135BFF6F-C7D3-402F-8F24-2D50DDBD9766}"/>
          </ac:spMkLst>
        </pc:spChg>
        <pc:spChg chg="mod">
          <ac:chgData name="Sidney Seckler" userId="73470fc2d5f88927" providerId="LiveId" clId="{53F789E6-8C58-4EE0-BA8F-D8C57F0BE9BC}" dt="2021-10-05T11:40:30.527" v="272" actId="255"/>
          <ac:spMkLst>
            <pc:docMk/>
            <pc:sldMk cId="1502190028" sldId="788"/>
            <ac:spMk id="31" creationId="{1268A0AA-DDE5-4B83-B05C-E6E9F4A3CC2E}"/>
          </ac:spMkLst>
        </pc:spChg>
        <pc:spChg chg="mod">
          <ac:chgData name="Sidney Seckler" userId="73470fc2d5f88927" providerId="LiveId" clId="{53F789E6-8C58-4EE0-BA8F-D8C57F0BE9BC}" dt="2021-10-05T11:40:30.527" v="272" actId="255"/>
          <ac:spMkLst>
            <pc:docMk/>
            <pc:sldMk cId="1502190028" sldId="788"/>
            <ac:spMk id="40" creationId="{AE75990C-30E1-4790-837B-57F015AA4A0C}"/>
          </ac:spMkLst>
        </pc:spChg>
        <pc:spChg chg="mod">
          <ac:chgData name="Sidney Seckler" userId="73470fc2d5f88927" providerId="LiveId" clId="{53F789E6-8C58-4EE0-BA8F-D8C57F0BE9BC}" dt="2021-10-05T11:40:30.527" v="272" actId="255"/>
          <ac:spMkLst>
            <pc:docMk/>
            <pc:sldMk cId="1502190028" sldId="788"/>
            <ac:spMk id="41" creationId="{B0F4F3D9-C5E5-4D85-8899-ACB99A924FA2}"/>
          </ac:spMkLst>
        </pc:spChg>
        <pc:spChg chg="add mod">
          <ac:chgData name="Sidney Seckler" userId="73470fc2d5f88927" providerId="LiveId" clId="{53F789E6-8C58-4EE0-BA8F-D8C57F0BE9BC}" dt="2021-10-05T11:42:59.284" v="286" actId="1076"/>
          <ac:spMkLst>
            <pc:docMk/>
            <pc:sldMk cId="1502190028" sldId="788"/>
            <ac:spMk id="42" creationId="{EF2FA7C3-3DA1-40DA-A86A-AA2848A41177}"/>
          </ac:spMkLst>
        </pc:spChg>
        <pc:grpChg chg="add mod">
          <ac:chgData name="Sidney Seckler" userId="73470fc2d5f88927" providerId="LiveId" clId="{53F789E6-8C58-4EE0-BA8F-D8C57F0BE9BC}" dt="2021-10-05T11:40:33.113" v="273" actId="14100"/>
          <ac:grpSpMkLst>
            <pc:docMk/>
            <pc:sldMk cId="1502190028" sldId="788"/>
            <ac:grpSpMk id="4" creationId="{69A7073A-717C-4F45-B1A0-1A74807A2D8C}"/>
          </ac:grpSpMkLst>
        </pc:grpChg>
        <pc:picChg chg="mod">
          <ac:chgData name="Sidney Seckler" userId="73470fc2d5f88927" providerId="LiveId" clId="{53F789E6-8C58-4EE0-BA8F-D8C57F0BE9BC}" dt="2021-10-05T11:40:30.527" v="272" actId="255"/>
          <ac:picMkLst>
            <pc:docMk/>
            <pc:sldMk cId="1502190028" sldId="788"/>
            <ac:picMk id="32" creationId="{5534E208-24B4-45EB-95E7-29B2F951A7BB}"/>
          </ac:picMkLst>
        </pc:picChg>
        <pc:picChg chg="mod">
          <ac:chgData name="Sidney Seckler" userId="73470fc2d5f88927" providerId="LiveId" clId="{53F789E6-8C58-4EE0-BA8F-D8C57F0BE9BC}" dt="2021-10-05T11:40:30.527" v="272" actId="255"/>
          <ac:picMkLst>
            <pc:docMk/>
            <pc:sldMk cId="1502190028" sldId="788"/>
            <ac:picMk id="33" creationId="{E2A7E7F6-7A0F-473D-BB90-6C2D07011905}"/>
          </ac:picMkLst>
        </pc:picChg>
        <pc:picChg chg="mod">
          <ac:chgData name="Sidney Seckler" userId="73470fc2d5f88927" providerId="LiveId" clId="{53F789E6-8C58-4EE0-BA8F-D8C57F0BE9BC}" dt="2021-10-05T11:40:30.527" v="272" actId="255"/>
          <ac:picMkLst>
            <pc:docMk/>
            <pc:sldMk cId="1502190028" sldId="788"/>
            <ac:picMk id="34" creationId="{DDD810DC-9BA5-4C71-9154-CD9BEBD5BE12}"/>
          </ac:picMkLst>
        </pc:picChg>
        <pc:picChg chg="mod">
          <ac:chgData name="Sidney Seckler" userId="73470fc2d5f88927" providerId="LiveId" clId="{53F789E6-8C58-4EE0-BA8F-D8C57F0BE9BC}" dt="2021-10-05T11:40:30.527" v="272" actId="255"/>
          <ac:picMkLst>
            <pc:docMk/>
            <pc:sldMk cId="1502190028" sldId="788"/>
            <ac:picMk id="35" creationId="{A5B79A9B-0B7E-4A18-AAD0-BB65FE3BCAB4}"/>
          </ac:picMkLst>
        </pc:picChg>
        <pc:picChg chg="mod">
          <ac:chgData name="Sidney Seckler" userId="73470fc2d5f88927" providerId="LiveId" clId="{53F789E6-8C58-4EE0-BA8F-D8C57F0BE9BC}" dt="2021-10-05T11:40:30.527" v="272" actId="255"/>
          <ac:picMkLst>
            <pc:docMk/>
            <pc:sldMk cId="1502190028" sldId="788"/>
            <ac:picMk id="36" creationId="{32CD3EEB-D7D0-4FA3-A4E0-63F10312B3E6}"/>
          </ac:picMkLst>
        </pc:picChg>
        <pc:picChg chg="mod">
          <ac:chgData name="Sidney Seckler" userId="73470fc2d5f88927" providerId="LiveId" clId="{53F789E6-8C58-4EE0-BA8F-D8C57F0BE9BC}" dt="2021-10-05T11:40:30.527" v="272" actId="255"/>
          <ac:picMkLst>
            <pc:docMk/>
            <pc:sldMk cId="1502190028" sldId="788"/>
            <ac:picMk id="37" creationId="{EC5A9E1F-9415-4F00-B597-19B8DF593026}"/>
          </ac:picMkLst>
        </pc:picChg>
        <pc:picChg chg="mod">
          <ac:chgData name="Sidney Seckler" userId="73470fc2d5f88927" providerId="LiveId" clId="{53F789E6-8C58-4EE0-BA8F-D8C57F0BE9BC}" dt="2021-10-05T11:40:30.527" v="272" actId="255"/>
          <ac:picMkLst>
            <pc:docMk/>
            <pc:sldMk cId="1502190028" sldId="788"/>
            <ac:picMk id="38" creationId="{A85E6DE2-CD07-43BC-B492-AF361FF7A584}"/>
          </ac:picMkLst>
        </pc:picChg>
        <pc:picChg chg="mod">
          <ac:chgData name="Sidney Seckler" userId="73470fc2d5f88927" providerId="LiveId" clId="{53F789E6-8C58-4EE0-BA8F-D8C57F0BE9BC}" dt="2021-10-05T11:40:30.527" v="272" actId="255"/>
          <ac:picMkLst>
            <pc:docMk/>
            <pc:sldMk cId="1502190028" sldId="788"/>
            <ac:picMk id="39" creationId="{AEB24AD4-FD9D-4779-A4DD-6F9BCC180FB7}"/>
          </ac:picMkLst>
        </pc:pic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5" creationId="{56EA0FF8-35DE-439A-A50E-E2F7BCA77D43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6" creationId="{971037D9-0952-4F8D-8714-128401308707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7" creationId="{A1B58483-059D-413C-9B32-A6468DB356B4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8" creationId="{5628FE74-C688-44C1-A7BD-6686779FB375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9" creationId="{892812FA-F337-443C-B121-6C4EB07C5D42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16" creationId="{9940E5F3-E06B-4567-8334-459BBD60B85A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17" creationId="{56973A84-B192-4A63-96DB-B922F331FCD0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18" creationId="{CD5B8510-46E8-4F29-B586-7BBB8396E773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19" creationId="{1F276F4A-7B8D-4957-81A6-466FB1917B87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0" creationId="{1A906166-0BA4-4796-ABAC-9870C23A0D34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1" creationId="{05FCB116-CCCB-4179-9789-FA6A2B225569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2" creationId="{E4762895-9603-4D18-A2D2-E805E913B278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3" creationId="{33A5893C-D60E-404B-B9CB-7E50155A677F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4" creationId="{E161F6CF-DBE1-4A6A-9447-62F7F2D7785A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5" creationId="{BC2B7250-AB8C-4994-ADC7-C5334F8940FB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6" creationId="{43D0F205-E81A-4C55-B058-AAAD7BC8BBE5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7" creationId="{5066E75C-C104-4636-A08C-1679AE5DAB49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8" creationId="{3040F070-2853-4609-B42C-4D212045F897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29" creationId="{0BEA9D43-395E-454E-83EF-44B169EB8E0E}"/>
          </ac:cxnSpMkLst>
        </pc:cxnChg>
        <pc:cxnChg chg="mod">
          <ac:chgData name="Sidney Seckler" userId="73470fc2d5f88927" providerId="LiveId" clId="{53F789E6-8C58-4EE0-BA8F-D8C57F0BE9BC}" dt="2021-10-05T11:40:30.527" v="272" actId="255"/>
          <ac:cxnSpMkLst>
            <pc:docMk/>
            <pc:sldMk cId="1502190028" sldId="788"/>
            <ac:cxnSpMk id="30" creationId="{B86E7802-FC41-4C4D-B090-4BC91B0C8532}"/>
          </ac:cxnSpMkLst>
        </pc:cxnChg>
      </pc:sldChg>
      <pc:sldChg chg="add del">
        <pc:chgData name="Sidney Seckler" userId="73470fc2d5f88927" providerId="LiveId" clId="{53F789E6-8C58-4EE0-BA8F-D8C57F0BE9BC}" dt="2021-10-05T21:17:53.878" v="1909" actId="47"/>
        <pc:sldMkLst>
          <pc:docMk/>
          <pc:sldMk cId="1223177276" sldId="789"/>
        </pc:sldMkLst>
      </pc:sldChg>
      <pc:sldChg chg="addSp modSp add del mod">
        <pc:chgData name="Sidney Seckler" userId="73470fc2d5f88927" providerId="LiveId" clId="{53F789E6-8C58-4EE0-BA8F-D8C57F0BE9BC}" dt="2021-10-05T21:15:23.254" v="1899" actId="2696"/>
        <pc:sldMkLst>
          <pc:docMk/>
          <pc:sldMk cId="2640763565" sldId="789"/>
        </pc:sldMkLst>
        <pc:spChg chg="add mod">
          <ac:chgData name="Sidney Seckler" userId="73470fc2d5f88927" providerId="LiveId" clId="{53F789E6-8C58-4EE0-BA8F-D8C57F0BE9BC}" dt="2021-10-05T11:46:47.276" v="308" actId="1076"/>
          <ac:spMkLst>
            <pc:docMk/>
            <pc:sldMk cId="2640763565" sldId="789"/>
            <ac:spMk id="42" creationId="{C59F4E58-FFAD-494A-B426-5CAF51436DA1}"/>
          </ac:spMkLst>
        </pc:spChg>
        <pc:spChg chg="add mod">
          <ac:chgData name="Sidney Seckler" userId="73470fc2d5f88927" providerId="LiveId" clId="{53F789E6-8C58-4EE0-BA8F-D8C57F0BE9BC}" dt="2021-10-05T11:47:48.873" v="321" actId="1076"/>
          <ac:spMkLst>
            <pc:docMk/>
            <pc:sldMk cId="2640763565" sldId="789"/>
            <ac:spMk id="43" creationId="{22C15DEE-A62F-4CC3-B2F2-A0337BD7312F}"/>
          </ac:spMkLst>
        </pc:spChg>
        <pc:spChg chg="add mod">
          <ac:chgData name="Sidney Seckler" userId="73470fc2d5f88927" providerId="LiveId" clId="{53F789E6-8C58-4EE0-BA8F-D8C57F0BE9BC}" dt="2021-10-05T11:47:50.793" v="322" actId="1076"/>
          <ac:spMkLst>
            <pc:docMk/>
            <pc:sldMk cId="2640763565" sldId="789"/>
            <ac:spMk id="44" creationId="{E5639C4B-7761-4ADA-9357-F275BC58B161}"/>
          </ac:spMkLst>
        </pc:spChg>
        <pc:spChg chg="add mod">
          <ac:chgData name="Sidney Seckler" userId="73470fc2d5f88927" providerId="LiveId" clId="{53F789E6-8C58-4EE0-BA8F-D8C57F0BE9BC}" dt="2021-10-05T11:47:39.100" v="318" actId="1076"/>
          <ac:spMkLst>
            <pc:docMk/>
            <pc:sldMk cId="2640763565" sldId="789"/>
            <ac:spMk id="45" creationId="{F91E2C12-848C-49E6-8E49-139488C33626}"/>
          </ac:spMkLst>
        </pc:spChg>
      </pc:sldChg>
      <pc:sldChg chg="del">
        <pc:chgData name="Sidney Seckler" userId="73470fc2d5f88927" providerId="LiveId" clId="{53F789E6-8C58-4EE0-BA8F-D8C57F0BE9BC}" dt="2021-10-05T11:29:27.824" v="30" actId="47"/>
        <pc:sldMkLst>
          <pc:docMk/>
          <pc:sldMk cId="3703275292" sldId="789"/>
        </pc:sldMkLst>
      </pc:sldChg>
      <pc:sldChg chg="addSp modSp add mod">
        <pc:chgData name="Sidney Seckler" userId="73470fc2d5f88927" providerId="LiveId" clId="{53F789E6-8C58-4EE0-BA8F-D8C57F0BE9BC}" dt="2021-10-05T12:08:04.019" v="717" actId="14100"/>
        <pc:sldMkLst>
          <pc:docMk/>
          <pc:sldMk cId="2319741556" sldId="790"/>
        </pc:sldMkLst>
        <pc:spChg chg="add mod">
          <ac:chgData name="Sidney Seckler" userId="73470fc2d5f88927" providerId="LiveId" clId="{53F789E6-8C58-4EE0-BA8F-D8C57F0BE9BC}" dt="2021-10-05T12:08:04.019" v="717" actId="14100"/>
          <ac:spMkLst>
            <pc:docMk/>
            <pc:sldMk cId="2319741556" sldId="790"/>
            <ac:spMk id="3" creationId="{75522B35-5B81-4180-9CDD-DD0D31294BF7}"/>
          </ac:spMkLst>
        </pc:spChg>
        <pc:spChg chg="add mod">
          <ac:chgData name="Sidney Seckler" userId="73470fc2d5f88927" providerId="LiveId" clId="{53F789E6-8C58-4EE0-BA8F-D8C57F0BE9BC}" dt="2021-10-05T12:07:05.798" v="706" actId="1076"/>
          <ac:spMkLst>
            <pc:docMk/>
            <pc:sldMk cId="2319741556" sldId="790"/>
            <ac:spMk id="42" creationId="{989BE409-761B-4C90-B5A1-F33D7DA6E618}"/>
          </ac:spMkLst>
        </pc:spChg>
        <pc:spChg chg="add mod">
          <ac:chgData name="Sidney Seckler" userId="73470fc2d5f88927" providerId="LiveId" clId="{53F789E6-8C58-4EE0-BA8F-D8C57F0BE9BC}" dt="2021-10-05T12:07:56.348" v="715" actId="1076"/>
          <ac:spMkLst>
            <pc:docMk/>
            <pc:sldMk cId="2319741556" sldId="790"/>
            <ac:spMk id="43" creationId="{DA66C8CB-0F60-4796-81F3-1C5BC12D3EF1}"/>
          </ac:spMkLst>
        </pc:spChg>
        <pc:grpChg chg="mod">
          <ac:chgData name="Sidney Seckler" userId="73470fc2d5f88927" providerId="LiveId" clId="{53F789E6-8C58-4EE0-BA8F-D8C57F0BE9BC}" dt="2021-10-05T12:06:55.999" v="704" actId="1076"/>
          <ac:grpSpMkLst>
            <pc:docMk/>
            <pc:sldMk cId="2319741556" sldId="790"/>
            <ac:grpSpMk id="4" creationId="{69A7073A-717C-4F45-B1A0-1A74807A2D8C}"/>
          </ac:grpSpMkLst>
        </pc:grpChg>
      </pc:sldChg>
      <pc:sldChg chg="del">
        <pc:chgData name="Sidney Seckler" userId="73470fc2d5f88927" providerId="LiveId" clId="{53F789E6-8C58-4EE0-BA8F-D8C57F0BE9BC}" dt="2021-10-05T11:29:30.409" v="31" actId="47"/>
        <pc:sldMkLst>
          <pc:docMk/>
          <pc:sldMk cId="4252184970" sldId="790"/>
        </pc:sldMkLst>
      </pc:sldChg>
      <pc:sldChg chg="addSp delSp modSp add mod">
        <pc:chgData name="Sidney Seckler" userId="73470fc2d5f88927" providerId="LiveId" clId="{53F789E6-8C58-4EE0-BA8F-D8C57F0BE9BC}" dt="2021-10-05T11:55:07.351" v="496" actId="1076"/>
        <pc:sldMkLst>
          <pc:docMk/>
          <pc:sldMk cId="1453723858" sldId="791"/>
        </pc:sldMkLst>
        <pc:spChg chg="add mod">
          <ac:chgData name="Sidney Seckler" userId="73470fc2d5f88927" providerId="LiveId" clId="{53F789E6-8C58-4EE0-BA8F-D8C57F0BE9BC}" dt="2021-10-05T11:54:13.790" v="474" actId="1076"/>
          <ac:spMkLst>
            <pc:docMk/>
            <pc:sldMk cId="1453723858" sldId="791"/>
            <ac:spMk id="3" creationId="{7595893F-E0E0-4418-97C8-851CC84C7ABF}"/>
          </ac:spMkLst>
        </pc:spChg>
        <pc:spChg chg="add mod">
          <ac:chgData name="Sidney Seckler" userId="73470fc2d5f88927" providerId="LiveId" clId="{53F789E6-8C58-4EE0-BA8F-D8C57F0BE9BC}" dt="2021-10-05T11:53:58.674" v="471" actId="14100"/>
          <ac:spMkLst>
            <pc:docMk/>
            <pc:sldMk cId="1453723858" sldId="791"/>
            <ac:spMk id="47" creationId="{FB3BD6BF-4B1D-4029-A2F1-01F018344BE2}"/>
          </ac:spMkLst>
        </pc:spChg>
        <pc:spChg chg="add mod">
          <ac:chgData name="Sidney Seckler" userId="73470fc2d5f88927" providerId="LiveId" clId="{53F789E6-8C58-4EE0-BA8F-D8C57F0BE9BC}" dt="2021-10-05T11:54:58.759" v="494" actId="1076"/>
          <ac:spMkLst>
            <pc:docMk/>
            <pc:sldMk cId="1453723858" sldId="791"/>
            <ac:spMk id="50" creationId="{A553E3DB-51A5-43FB-B835-E16DFD2250D0}"/>
          </ac:spMkLst>
        </pc:spChg>
        <pc:spChg chg="add mod">
          <ac:chgData name="Sidney Seckler" userId="73470fc2d5f88927" providerId="LiveId" clId="{53F789E6-8C58-4EE0-BA8F-D8C57F0BE9BC}" dt="2021-10-05T11:55:07.351" v="496" actId="1076"/>
          <ac:spMkLst>
            <pc:docMk/>
            <pc:sldMk cId="1453723858" sldId="791"/>
            <ac:spMk id="51" creationId="{54AFEA98-C476-4483-9B7D-51E43A749BEB}"/>
          </ac:spMkLst>
        </pc:spChg>
        <pc:grpChg chg="del">
          <ac:chgData name="Sidney Seckler" userId="73470fc2d5f88927" providerId="LiveId" clId="{53F789E6-8C58-4EE0-BA8F-D8C57F0BE9BC}" dt="2021-10-05T11:52:17.775" v="324" actId="478"/>
          <ac:grpSpMkLst>
            <pc:docMk/>
            <pc:sldMk cId="1453723858" sldId="791"/>
            <ac:grpSpMk id="4" creationId="{69A7073A-717C-4F45-B1A0-1A74807A2D8C}"/>
          </ac:grpSpMkLst>
        </pc:grpChg>
        <pc:graphicFrameChg chg="add del mod">
          <ac:chgData name="Sidney Seckler" userId="73470fc2d5f88927" providerId="LiveId" clId="{53F789E6-8C58-4EE0-BA8F-D8C57F0BE9BC}" dt="2021-10-05T11:52:38.536" v="326" actId="478"/>
          <ac:graphicFrameMkLst>
            <pc:docMk/>
            <pc:sldMk cId="1453723858" sldId="791"/>
            <ac:graphicFrameMk id="2" creationId="{27175DA2-04F9-4760-93B7-65B6309AD4F0}"/>
          </ac:graphicFrameMkLst>
        </pc:graphicFrameChg>
        <pc:picChg chg="add mod">
          <ac:chgData name="Sidney Seckler" userId="73470fc2d5f88927" providerId="LiveId" clId="{53F789E6-8C58-4EE0-BA8F-D8C57F0BE9BC}" dt="2021-10-05T11:53:47.075" v="467" actId="1076"/>
          <ac:picMkLst>
            <pc:docMk/>
            <pc:sldMk cId="1453723858" sldId="791"/>
            <ac:picMk id="46" creationId="{F8917A07-A61B-4FD6-924D-4E1922650693}"/>
          </ac:picMkLst>
        </pc:picChg>
        <pc:picChg chg="add mod">
          <ac:chgData name="Sidney Seckler" userId="73470fc2d5f88927" providerId="LiveId" clId="{53F789E6-8C58-4EE0-BA8F-D8C57F0BE9BC}" dt="2021-10-05T11:54:55.891" v="493" actId="1076"/>
          <ac:picMkLst>
            <pc:docMk/>
            <pc:sldMk cId="1453723858" sldId="791"/>
            <ac:picMk id="49" creationId="{7C85CDC5-9214-405B-A927-B8118E133C4B}"/>
          </ac:picMkLst>
        </pc:picChg>
        <pc:picChg chg="add del mod">
          <ac:chgData name="Sidney Seckler" userId="73470fc2d5f88927" providerId="LiveId" clId="{53F789E6-8C58-4EE0-BA8F-D8C57F0BE9BC}" dt="2021-10-05T11:52:38.536" v="326" actId="478"/>
          <ac:picMkLst>
            <pc:docMk/>
            <pc:sldMk cId="1453723858" sldId="791"/>
            <ac:picMk id="1025" creationId="{D6B490AA-6040-46EA-B47D-DF1C1926A4B8}"/>
          </ac:picMkLst>
        </pc:picChg>
        <pc:picChg chg="add del mod">
          <ac:chgData name="Sidney Seckler" userId="73470fc2d5f88927" providerId="LiveId" clId="{53F789E6-8C58-4EE0-BA8F-D8C57F0BE9BC}" dt="2021-10-05T11:52:38.536" v="326" actId="478"/>
          <ac:picMkLst>
            <pc:docMk/>
            <pc:sldMk cId="1453723858" sldId="791"/>
            <ac:picMk id="1026" creationId="{32DB61BB-4C5B-4DE6-AF05-8FF7D9E07B2E}"/>
          </ac:picMkLst>
        </pc:picChg>
        <pc:picChg chg="add del mod">
          <ac:chgData name="Sidney Seckler" userId="73470fc2d5f88927" providerId="LiveId" clId="{53F789E6-8C58-4EE0-BA8F-D8C57F0BE9BC}" dt="2021-10-05T11:52:38.536" v="326" actId="478"/>
          <ac:picMkLst>
            <pc:docMk/>
            <pc:sldMk cId="1453723858" sldId="791"/>
            <ac:picMk id="1027" creationId="{DFE7A067-7BDC-41EE-B071-422DFD4D9ED8}"/>
          </ac:picMkLst>
        </pc:picChg>
        <pc:picChg chg="add del mod">
          <ac:chgData name="Sidney Seckler" userId="73470fc2d5f88927" providerId="LiveId" clId="{53F789E6-8C58-4EE0-BA8F-D8C57F0BE9BC}" dt="2021-10-05T11:52:38.536" v="326" actId="478"/>
          <ac:picMkLst>
            <pc:docMk/>
            <pc:sldMk cId="1453723858" sldId="791"/>
            <ac:picMk id="1028" creationId="{E5D0BDC8-E233-437D-9280-C6BD4805D4D3}"/>
          </ac:picMkLst>
        </pc:picChg>
      </pc:sldChg>
      <pc:sldChg chg="del">
        <pc:chgData name="Sidney Seckler" userId="73470fc2d5f88927" providerId="LiveId" clId="{53F789E6-8C58-4EE0-BA8F-D8C57F0BE9BC}" dt="2021-10-05T11:29:34.707" v="33" actId="47"/>
        <pc:sldMkLst>
          <pc:docMk/>
          <pc:sldMk cId="1730639444" sldId="791"/>
        </pc:sldMkLst>
      </pc:sldChg>
      <pc:sldChg chg="del">
        <pc:chgData name="Sidney Seckler" userId="73470fc2d5f88927" providerId="LiveId" clId="{53F789E6-8C58-4EE0-BA8F-D8C57F0BE9BC}" dt="2021-10-05T11:29:36.746" v="34" actId="47"/>
        <pc:sldMkLst>
          <pc:docMk/>
          <pc:sldMk cId="522527340" sldId="792"/>
        </pc:sldMkLst>
      </pc:sldChg>
      <pc:sldChg chg="addSp delSp modSp add mod">
        <pc:chgData name="Sidney Seckler" userId="73470fc2d5f88927" providerId="LiveId" clId="{53F789E6-8C58-4EE0-BA8F-D8C57F0BE9BC}" dt="2021-10-05T11:56:24.527" v="588" actId="1076"/>
        <pc:sldMkLst>
          <pc:docMk/>
          <pc:sldMk cId="1765193026" sldId="792"/>
        </pc:sldMkLst>
        <pc:spChg chg="mod">
          <ac:chgData name="Sidney Seckler" userId="73470fc2d5f88927" providerId="LiveId" clId="{53F789E6-8C58-4EE0-BA8F-D8C57F0BE9BC}" dt="2021-10-05T11:55:48.795" v="544" actId="20577"/>
          <ac:spMkLst>
            <pc:docMk/>
            <pc:sldMk cId="1765193026" sldId="792"/>
            <ac:spMk id="47" creationId="{FB3BD6BF-4B1D-4029-A2F1-01F018344BE2}"/>
          </ac:spMkLst>
        </pc:spChg>
        <pc:spChg chg="mod">
          <ac:chgData name="Sidney Seckler" userId="73470fc2d5f88927" providerId="LiveId" clId="{53F789E6-8C58-4EE0-BA8F-D8C57F0BE9BC}" dt="2021-10-05T11:56:24.527" v="588" actId="1076"/>
          <ac:spMkLst>
            <pc:docMk/>
            <pc:sldMk cId="1765193026" sldId="792"/>
            <ac:spMk id="50" creationId="{A553E3DB-51A5-43FB-B835-E16DFD2250D0}"/>
          </ac:spMkLst>
        </pc:spChg>
        <pc:picChg chg="add mod">
          <ac:chgData name="Sidney Seckler" userId="73470fc2d5f88927" providerId="LiveId" clId="{53F789E6-8C58-4EE0-BA8F-D8C57F0BE9BC}" dt="2021-10-05T11:55:35.606" v="501" actId="1076"/>
          <ac:picMkLst>
            <pc:docMk/>
            <pc:sldMk cId="1765193026" sldId="792"/>
            <ac:picMk id="10" creationId="{6CD48724-68AA-4943-976B-9AEBAE69F0EA}"/>
          </ac:picMkLst>
        </pc:picChg>
        <pc:picChg chg="add mod">
          <ac:chgData name="Sidney Seckler" userId="73470fc2d5f88927" providerId="LiveId" clId="{53F789E6-8C58-4EE0-BA8F-D8C57F0BE9BC}" dt="2021-10-05T11:56:03.771" v="546" actId="1076"/>
          <ac:picMkLst>
            <pc:docMk/>
            <pc:sldMk cId="1765193026" sldId="792"/>
            <ac:picMk id="12" creationId="{534488E7-511A-44F6-B5C2-F164833FF457}"/>
          </ac:picMkLst>
        </pc:picChg>
        <pc:picChg chg="del">
          <ac:chgData name="Sidney Seckler" userId="73470fc2d5f88927" providerId="LiveId" clId="{53F789E6-8C58-4EE0-BA8F-D8C57F0BE9BC}" dt="2021-10-05T11:55:19.064" v="498" actId="478"/>
          <ac:picMkLst>
            <pc:docMk/>
            <pc:sldMk cId="1765193026" sldId="792"/>
            <ac:picMk id="46" creationId="{F8917A07-A61B-4FD6-924D-4E1922650693}"/>
          </ac:picMkLst>
        </pc:picChg>
        <pc:picChg chg="del">
          <ac:chgData name="Sidney Seckler" userId="73470fc2d5f88927" providerId="LiveId" clId="{53F789E6-8C58-4EE0-BA8F-D8C57F0BE9BC}" dt="2021-10-05T11:55:20.636" v="499" actId="478"/>
          <ac:picMkLst>
            <pc:docMk/>
            <pc:sldMk cId="1765193026" sldId="792"/>
            <ac:picMk id="49" creationId="{7C85CDC5-9214-405B-A927-B8118E133C4B}"/>
          </ac:picMkLst>
        </pc:picChg>
      </pc:sldChg>
      <pc:sldChg chg="addSp delSp modSp add mod">
        <pc:chgData name="Sidney Seckler" userId="73470fc2d5f88927" providerId="LiveId" clId="{53F789E6-8C58-4EE0-BA8F-D8C57F0BE9BC}" dt="2021-10-05T12:10:56.265" v="803" actId="1076"/>
        <pc:sldMkLst>
          <pc:docMk/>
          <pc:sldMk cId="1391826589" sldId="793"/>
        </pc:sldMkLst>
        <pc:spChg chg="add mod">
          <ac:chgData name="Sidney Seckler" userId="73470fc2d5f88927" providerId="LiveId" clId="{53F789E6-8C58-4EE0-BA8F-D8C57F0BE9BC}" dt="2021-10-05T12:09:55.125" v="745" actId="1076"/>
          <ac:spMkLst>
            <pc:docMk/>
            <pc:sldMk cId="1391826589" sldId="793"/>
            <ac:spMk id="2" creationId="{E7086B88-63FB-415C-A631-5A1C9A3B018C}"/>
          </ac:spMkLst>
        </pc:spChg>
        <pc:spChg chg="del mod">
          <ac:chgData name="Sidney Seckler" userId="73470fc2d5f88927" providerId="LiveId" clId="{53F789E6-8C58-4EE0-BA8F-D8C57F0BE9BC}" dt="2021-10-05T12:09:01.499" v="736" actId="478"/>
          <ac:spMkLst>
            <pc:docMk/>
            <pc:sldMk cId="1391826589" sldId="793"/>
            <ac:spMk id="3" creationId="{7595893F-E0E0-4418-97C8-851CC84C7ABF}"/>
          </ac:spMkLst>
        </pc:spChg>
        <pc:spChg chg="add mod">
          <ac:chgData name="Sidney Seckler" userId="73470fc2d5f88927" providerId="LiveId" clId="{53F789E6-8C58-4EE0-BA8F-D8C57F0BE9BC}" dt="2021-10-05T12:09:52.855" v="744" actId="1076"/>
          <ac:spMkLst>
            <pc:docMk/>
            <pc:sldMk cId="1391826589" sldId="793"/>
            <ac:spMk id="10" creationId="{A8D57D9E-975F-4605-85CD-5E725967B93F}"/>
          </ac:spMkLst>
        </pc:spChg>
        <pc:spChg chg="add mod">
          <ac:chgData name="Sidney Seckler" userId="73470fc2d5f88927" providerId="LiveId" clId="{53F789E6-8C58-4EE0-BA8F-D8C57F0BE9BC}" dt="2021-10-05T12:10:56.265" v="803" actId="1076"/>
          <ac:spMkLst>
            <pc:docMk/>
            <pc:sldMk cId="1391826589" sldId="793"/>
            <ac:spMk id="12" creationId="{5D8BFB87-AA12-4538-B976-F8FDBF18DAD4}"/>
          </ac:spMkLst>
        </pc:spChg>
        <pc:spChg chg="mod">
          <ac:chgData name="Sidney Seckler" userId="73470fc2d5f88927" providerId="LiveId" clId="{53F789E6-8C58-4EE0-BA8F-D8C57F0BE9BC}" dt="2021-10-05T12:09:59.133" v="746" actId="14100"/>
          <ac:spMkLst>
            <pc:docMk/>
            <pc:sldMk cId="1391826589" sldId="793"/>
            <ac:spMk id="47" creationId="{FB3BD6BF-4B1D-4029-A2F1-01F018344BE2}"/>
          </ac:spMkLst>
        </pc:spChg>
        <pc:spChg chg="del">
          <ac:chgData name="Sidney Seckler" userId="73470fc2d5f88927" providerId="LiveId" clId="{53F789E6-8C58-4EE0-BA8F-D8C57F0BE9BC}" dt="2021-10-05T12:09:04.958" v="737" actId="478"/>
          <ac:spMkLst>
            <pc:docMk/>
            <pc:sldMk cId="1391826589" sldId="793"/>
            <ac:spMk id="50" creationId="{A553E3DB-51A5-43FB-B835-E16DFD2250D0}"/>
          </ac:spMkLst>
        </pc:spChg>
        <pc:spChg chg="del">
          <ac:chgData name="Sidney Seckler" userId="73470fc2d5f88927" providerId="LiveId" clId="{53F789E6-8C58-4EE0-BA8F-D8C57F0BE9BC}" dt="2021-10-05T12:09:04.958" v="737" actId="478"/>
          <ac:spMkLst>
            <pc:docMk/>
            <pc:sldMk cId="1391826589" sldId="793"/>
            <ac:spMk id="51" creationId="{54AFEA98-C476-4483-9B7D-51E43A749BEB}"/>
          </ac:spMkLst>
        </pc:spChg>
        <pc:picChg chg="mod">
          <ac:chgData name="Sidney Seckler" userId="73470fc2d5f88927" providerId="LiveId" clId="{53F789E6-8C58-4EE0-BA8F-D8C57F0BE9BC}" dt="2021-10-05T12:08:32.289" v="719" actId="14100"/>
          <ac:picMkLst>
            <pc:docMk/>
            <pc:sldMk cId="1391826589" sldId="793"/>
            <ac:picMk id="46" creationId="{F8917A07-A61B-4FD6-924D-4E1922650693}"/>
          </ac:picMkLst>
        </pc:picChg>
        <pc:picChg chg="mod">
          <ac:chgData name="Sidney Seckler" userId="73470fc2d5f88927" providerId="LiveId" clId="{53F789E6-8C58-4EE0-BA8F-D8C57F0BE9BC}" dt="2021-10-05T12:09:11.212" v="739" actId="14100"/>
          <ac:picMkLst>
            <pc:docMk/>
            <pc:sldMk cId="1391826589" sldId="793"/>
            <ac:picMk id="49" creationId="{7C85CDC5-9214-405B-A927-B8118E133C4B}"/>
          </ac:picMkLst>
        </pc:picChg>
      </pc:sldChg>
      <pc:sldChg chg="del">
        <pc:chgData name="Sidney Seckler" userId="73470fc2d5f88927" providerId="LiveId" clId="{53F789E6-8C58-4EE0-BA8F-D8C57F0BE9BC}" dt="2021-10-05T11:29:32.259" v="32" actId="47"/>
        <pc:sldMkLst>
          <pc:docMk/>
          <pc:sldMk cId="4005538881" sldId="793"/>
        </pc:sldMkLst>
      </pc:sldChg>
      <pc:sldChg chg="addSp delSp modSp add mod">
        <pc:chgData name="Sidney Seckler" userId="73470fc2d5f88927" providerId="LiveId" clId="{53F789E6-8C58-4EE0-BA8F-D8C57F0BE9BC}" dt="2021-10-05T12:16:11.644" v="889" actId="20577"/>
        <pc:sldMkLst>
          <pc:docMk/>
          <pc:sldMk cId="313293849" sldId="794"/>
        </pc:sldMkLst>
        <pc:spChg chg="mod">
          <ac:chgData name="Sidney Seckler" userId="73470fc2d5f88927" providerId="LiveId" clId="{53F789E6-8C58-4EE0-BA8F-D8C57F0BE9BC}" dt="2021-10-05T12:16:11.644" v="889" actId="20577"/>
          <ac:spMkLst>
            <pc:docMk/>
            <pc:sldMk cId="313293849" sldId="794"/>
            <ac:spMk id="12" creationId="{5D8BFB87-AA12-4538-B976-F8FDBF18DAD4}"/>
          </ac:spMkLst>
        </pc:spChg>
        <pc:spChg chg="mod">
          <ac:chgData name="Sidney Seckler" userId="73470fc2d5f88927" providerId="LiveId" clId="{53F789E6-8C58-4EE0-BA8F-D8C57F0BE9BC}" dt="2021-10-05T12:11:25.925" v="858" actId="20577"/>
          <ac:spMkLst>
            <pc:docMk/>
            <pc:sldMk cId="313293849" sldId="794"/>
            <ac:spMk id="47" creationId="{FB3BD6BF-4B1D-4029-A2F1-01F018344BE2}"/>
          </ac:spMkLst>
        </pc:spChg>
        <pc:picChg chg="add mod">
          <ac:chgData name="Sidney Seckler" userId="73470fc2d5f88927" providerId="LiveId" clId="{53F789E6-8C58-4EE0-BA8F-D8C57F0BE9BC}" dt="2021-10-05T12:15:11.999" v="869" actId="1076"/>
          <ac:picMkLst>
            <pc:docMk/>
            <pc:sldMk cId="313293849" sldId="794"/>
            <ac:picMk id="13" creationId="{FF80A426-923B-488A-8379-D7D0CDEE64B1}"/>
          </ac:picMkLst>
        </pc:picChg>
        <pc:picChg chg="del">
          <ac:chgData name="Sidney Seckler" userId="73470fc2d5f88927" providerId="LiveId" clId="{53F789E6-8C58-4EE0-BA8F-D8C57F0BE9BC}" dt="2021-10-05T12:11:32.721" v="860" actId="478"/>
          <ac:picMkLst>
            <pc:docMk/>
            <pc:sldMk cId="313293849" sldId="794"/>
            <ac:picMk id="46" creationId="{F8917A07-A61B-4FD6-924D-4E1922650693}"/>
          </ac:picMkLst>
        </pc:picChg>
        <pc:picChg chg="del">
          <ac:chgData name="Sidney Seckler" userId="73470fc2d5f88927" providerId="LiveId" clId="{53F789E6-8C58-4EE0-BA8F-D8C57F0BE9BC}" dt="2021-10-05T12:11:31.048" v="859" actId="478"/>
          <ac:picMkLst>
            <pc:docMk/>
            <pc:sldMk cId="313293849" sldId="794"/>
            <ac:picMk id="49" creationId="{7C85CDC5-9214-405B-A927-B8118E133C4B}"/>
          </ac:picMkLst>
        </pc:picChg>
        <pc:picChg chg="add mod">
          <ac:chgData name="Sidney Seckler" userId="73470fc2d5f88927" providerId="LiveId" clId="{53F789E6-8C58-4EE0-BA8F-D8C57F0BE9BC}" dt="2021-10-05T12:15:15.107" v="870" actId="1076"/>
          <ac:picMkLst>
            <pc:docMk/>
            <pc:sldMk cId="313293849" sldId="794"/>
            <ac:picMk id="3074" creationId="{8E0F4B3B-DFE7-44C9-B93C-46401173ED22}"/>
          </ac:picMkLst>
        </pc:picChg>
      </pc:sldChg>
      <pc:sldChg chg="del">
        <pc:chgData name="Sidney Seckler" userId="73470fc2d5f88927" providerId="LiveId" clId="{53F789E6-8C58-4EE0-BA8F-D8C57F0BE9BC}" dt="2021-10-05T11:29:39.081" v="35" actId="47"/>
        <pc:sldMkLst>
          <pc:docMk/>
          <pc:sldMk cId="708940882" sldId="794"/>
        </pc:sldMkLst>
      </pc:sldChg>
      <pc:sldChg chg="addSp delSp modSp add mod">
        <pc:chgData name="Sidney Seckler" userId="73470fc2d5f88927" providerId="LiveId" clId="{53F789E6-8C58-4EE0-BA8F-D8C57F0BE9BC}" dt="2021-10-05T12:19:16.061" v="961" actId="1076"/>
        <pc:sldMkLst>
          <pc:docMk/>
          <pc:sldMk cId="3025924033" sldId="795"/>
        </pc:sldMkLst>
        <pc:spChg chg="mod">
          <ac:chgData name="Sidney Seckler" userId="73470fc2d5f88927" providerId="LiveId" clId="{53F789E6-8C58-4EE0-BA8F-D8C57F0BE9BC}" dt="2021-10-05T12:19:16.061" v="961" actId="1076"/>
          <ac:spMkLst>
            <pc:docMk/>
            <pc:sldMk cId="3025924033" sldId="795"/>
            <ac:spMk id="2" creationId="{E7086B88-63FB-415C-A631-5A1C9A3B018C}"/>
          </ac:spMkLst>
        </pc:spChg>
        <pc:spChg chg="mod">
          <ac:chgData name="Sidney Seckler" userId="73470fc2d5f88927" providerId="LiveId" clId="{53F789E6-8C58-4EE0-BA8F-D8C57F0BE9BC}" dt="2021-10-05T12:19:16.061" v="961" actId="1076"/>
          <ac:spMkLst>
            <pc:docMk/>
            <pc:sldMk cId="3025924033" sldId="795"/>
            <ac:spMk id="10" creationId="{A8D57D9E-975F-4605-85CD-5E725967B93F}"/>
          </ac:spMkLst>
        </pc:spChg>
        <pc:spChg chg="del">
          <ac:chgData name="Sidney Seckler" userId="73470fc2d5f88927" providerId="LiveId" clId="{53F789E6-8C58-4EE0-BA8F-D8C57F0BE9BC}" dt="2021-10-05T12:16:45.279" v="933" actId="478"/>
          <ac:spMkLst>
            <pc:docMk/>
            <pc:sldMk cId="3025924033" sldId="795"/>
            <ac:spMk id="12" creationId="{5D8BFB87-AA12-4538-B976-F8FDBF18DAD4}"/>
          </ac:spMkLst>
        </pc:spChg>
        <pc:spChg chg="add mod">
          <ac:chgData name="Sidney Seckler" userId="73470fc2d5f88927" providerId="LiveId" clId="{53F789E6-8C58-4EE0-BA8F-D8C57F0BE9BC}" dt="2021-10-05T12:19:16.061" v="961" actId="1076"/>
          <ac:spMkLst>
            <pc:docMk/>
            <pc:sldMk cId="3025924033" sldId="795"/>
            <ac:spMk id="14" creationId="{989519AD-044D-4C55-9D11-A17F7F29CD46}"/>
          </ac:spMkLst>
        </pc:spChg>
        <pc:spChg chg="mod">
          <ac:chgData name="Sidney Seckler" userId="73470fc2d5f88927" providerId="LiveId" clId="{53F789E6-8C58-4EE0-BA8F-D8C57F0BE9BC}" dt="2021-10-05T12:19:10.043" v="960" actId="1076"/>
          <ac:spMkLst>
            <pc:docMk/>
            <pc:sldMk cId="3025924033" sldId="795"/>
            <ac:spMk id="47" creationId="{FB3BD6BF-4B1D-4029-A2F1-01F018344BE2}"/>
          </ac:spMkLst>
        </pc:spChg>
        <pc:picChg chg="del">
          <ac:chgData name="Sidney Seckler" userId="73470fc2d5f88927" providerId="LiveId" clId="{53F789E6-8C58-4EE0-BA8F-D8C57F0BE9BC}" dt="2021-10-05T12:16:23.047" v="891" actId="478"/>
          <ac:picMkLst>
            <pc:docMk/>
            <pc:sldMk cId="3025924033" sldId="795"/>
            <ac:picMk id="13" creationId="{FF80A426-923B-488A-8379-D7D0CDEE64B1}"/>
          </ac:picMkLst>
        </pc:picChg>
        <pc:picChg chg="del">
          <ac:chgData name="Sidney Seckler" userId="73470fc2d5f88927" providerId="LiveId" clId="{53F789E6-8C58-4EE0-BA8F-D8C57F0BE9BC}" dt="2021-10-05T12:16:24.805" v="892" actId="478"/>
          <ac:picMkLst>
            <pc:docMk/>
            <pc:sldMk cId="3025924033" sldId="795"/>
            <ac:picMk id="3074" creationId="{8E0F4B3B-DFE7-44C9-B93C-46401173ED22}"/>
          </ac:picMkLst>
        </pc:picChg>
        <pc:picChg chg="add mod">
          <ac:chgData name="Sidney Seckler" userId="73470fc2d5f88927" providerId="LiveId" clId="{53F789E6-8C58-4EE0-BA8F-D8C57F0BE9BC}" dt="2021-10-05T12:19:00.093" v="956" actId="14100"/>
          <ac:picMkLst>
            <pc:docMk/>
            <pc:sldMk cId="3025924033" sldId="795"/>
            <ac:picMk id="6146" creationId="{80D11699-17DE-49C0-92E7-D33C8CD45AA0}"/>
          </ac:picMkLst>
        </pc:picChg>
        <pc:picChg chg="add mod">
          <ac:chgData name="Sidney Seckler" userId="73470fc2d5f88927" providerId="LiveId" clId="{53F789E6-8C58-4EE0-BA8F-D8C57F0BE9BC}" dt="2021-10-05T12:19:02.821" v="957" actId="1076"/>
          <ac:picMkLst>
            <pc:docMk/>
            <pc:sldMk cId="3025924033" sldId="795"/>
            <ac:picMk id="6148" creationId="{AD4FBAF2-DC2F-46DF-8395-D9F1A944FB25}"/>
          </ac:picMkLst>
        </pc:picChg>
      </pc:sldChg>
      <pc:sldChg chg="addSp delSp modSp add mod">
        <pc:chgData name="Sidney Seckler" userId="73470fc2d5f88927" providerId="LiveId" clId="{53F789E6-8C58-4EE0-BA8F-D8C57F0BE9BC}" dt="2021-10-05T15:22:44.103" v="1039" actId="1076"/>
        <pc:sldMkLst>
          <pc:docMk/>
          <pc:sldMk cId="3236392058" sldId="796"/>
        </pc:sldMkLst>
        <pc:spChg chg="del">
          <ac:chgData name="Sidney Seckler" userId="73470fc2d5f88927" providerId="LiveId" clId="{53F789E6-8C58-4EE0-BA8F-D8C57F0BE9BC}" dt="2021-10-05T15:20:41.144" v="1016" actId="478"/>
          <ac:spMkLst>
            <pc:docMk/>
            <pc:sldMk cId="3236392058" sldId="796"/>
            <ac:spMk id="2" creationId="{E7086B88-63FB-415C-A631-5A1C9A3B018C}"/>
          </ac:spMkLst>
        </pc:spChg>
        <pc:spChg chg="add mod">
          <ac:chgData name="Sidney Seckler" userId="73470fc2d5f88927" providerId="LiveId" clId="{53F789E6-8C58-4EE0-BA8F-D8C57F0BE9BC}" dt="2021-10-05T15:22:28.629" v="1035" actId="1076"/>
          <ac:spMkLst>
            <pc:docMk/>
            <pc:sldMk cId="3236392058" sldId="796"/>
            <ac:spMk id="5" creationId="{287554BF-7682-4AC7-8452-6B2A860AFBE4}"/>
          </ac:spMkLst>
        </pc:spChg>
        <pc:spChg chg="del mod">
          <ac:chgData name="Sidney Seckler" userId="73470fc2d5f88927" providerId="LiveId" clId="{53F789E6-8C58-4EE0-BA8F-D8C57F0BE9BC}" dt="2021-10-05T15:22:03.560" v="1031" actId="478"/>
          <ac:spMkLst>
            <pc:docMk/>
            <pc:sldMk cId="3236392058" sldId="796"/>
            <ac:spMk id="10" creationId="{A8D57D9E-975F-4605-85CD-5E725967B93F}"/>
          </ac:spMkLst>
        </pc:spChg>
        <pc:spChg chg="add mod">
          <ac:chgData name="Sidney Seckler" userId="73470fc2d5f88927" providerId="LiveId" clId="{53F789E6-8C58-4EE0-BA8F-D8C57F0BE9BC}" dt="2021-10-05T15:19:25.176" v="1002" actId="1076"/>
          <ac:spMkLst>
            <pc:docMk/>
            <pc:sldMk cId="3236392058" sldId="796"/>
            <ac:spMk id="12" creationId="{CDEDCECB-B843-4605-A9F7-31516A6CDA65}"/>
          </ac:spMkLst>
        </pc:spChg>
        <pc:spChg chg="add del mod">
          <ac:chgData name="Sidney Seckler" userId="73470fc2d5f88927" providerId="LiveId" clId="{53F789E6-8C58-4EE0-BA8F-D8C57F0BE9BC}" dt="2021-10-05T15:20:51.073" v="1020" actId="478"/>
          <ac:spMkLst>
            <pc:docMk/>
            <pc:sldMk cId="3236392058" sldId="796"/>
            <ac:spMk id="13" creationId="{7DCFC900-E131-45EF-BD8E-27884C66E084}"/>
          </ac:spMkLst>
        </pc:spChg>
        <pc:spChg chg="del">
          <ac:chgData name="Sidney Seckler" userId="73470fc2d5f88927" providerId="LiveId" clId="{53F789E6-8C58-4EE0-BA8F-D8C57F0BE9BC}" dt="2021-10-05T15:20:43.597" v="1017" actId="478"/>
          <ac:spMkLst>
            <pc:docMk/>
            <pc:sldMk cId="3236392058" sldId="796"/>
            <ac:spMk id="14" creationId="{989519AD-044D-4C55-9D11-A17F7F29CD46}"/>
          </ac:spMkLst>
        </pc:spChg>
        <pc:spChg chg="add mod">
          <ac:chgData name="Sidney Seckler" userId="73470fc2d5f88927" providerId="LiveId" clId="{53F789E6-8C58-4EE0-BA8F-D8C57F0BE9BC}" dt="2021-10-05T15:22:44.103" v="1039" actId="1076"/>
          <ac:spMkLst>
            <pc:docMk/>
            <pc:sldMk cId="3236392058" sldId="796"/>
            <ac:spMk id="16" creationId="{C843176F-86EC-4BE4-AB51-84C7CBA0D1E9}"/>
          </ac:spMkLst>
        </pc:spChg>
        <pc:spChg chg="mod">
          <ac:chgData name="Sidney Seckler" userId="73470fc2d5f88927" providerId="LiveId" clId="{53F789E6-8C58-4EE0-BA8F-D8C57F0BE9BC}" dt="2021-10-05T15:18:26.338" v="997" actId="1076"/>
          <ac:spMkLst>
            <pc:docMk/>
            <pc:sldMk cId="3236392058" sldId="796"/>
            <ac:spMk id="47" creationId="{FB3BD6BF-4B1D-4029-A2F1-01F018344BE2}"/>
          </ac:spMkLst>
        </pc:spChg>
        <pc:graphicFrameChg chg="add del mod replId">
          <ac:chgData name="Sidney Seckler" userId="73470fc2d5f88927" providerId="LiveId" clId="{53F789E6-8C58-4EE0-BA8F-D8C57F0BE9BC}" dt="2021-10-05T15:19:40.559" v="1005"/>
          <ac:graphicFrameMkLst>
            <pc:docMk/>
            <pc:sldMk cId="3236392058" sldId="796"/>
            <ac:graphicFrameMk id="3" creationId="{7DCFC900-E131-45EF-BD8E-27884C66E084}"/>
          </ac:graphicFrameMkLst>
        </pc:graphicFrameChg>
        <pc:graphicFrameChg chg="add del mod">
          <ac:chgData name="Sidney Seckler" userId="73470fc2d5f88927" providerId="LiveId" clId="{53F789E6-8C58-4EE0-BA8F-D8C57F0BE9BC}" dt="2021-10-05T15:20:15.147" v="1008" actId="478"/>
          <ac:graphicFrameMkLst>
            <pc:docMk/>
            <pc:sldMk cId="3236392058" sldId="796"/>
            <ac:graphicFrameMk id="15" creationId="{C2C10FF9-6349-41A2-B750-C4792F106956}"/>
          </ac:graphicFrameMkLst>
        </pc:graphicFrameChg>
        <pc:picChg chg="del">
          <ac:chgData name="Sidney Seckler" userId="73470fc2d5f88927" providerId="LiveId" clId="{53F789E6-8C58-4EE0-BA8F-D8C57F0BE9BC}" dt="2021-10-05T15:18:04.701" v="963" actId="478"/>
          <ac:picMkLst>
            <pc:docMk/>
            <pc:sldMk cId="3236392058" sldId="796"/>
            <ac:picMk id="6148" creationId="{AD4FBAF2-DC2F-46DF-8395-D9F1A944FB25}"/>
          </ac:picMkLst>
        </pc:picChg>
      </pc:sldChg>
      <pc:sldChg chg="del">
        <pc:chgData name="Sidney Seckler" userId="73470fc2d5f88927" providerId="LiveId" clId="{53F789E6-8C58-4EE0-BA8F-D8C57F0BE9BC}" dt="2021-10-05T11:29:40.647" v="36" actId="47"/>
        <pc:sldMkLst>
          <pc:docMk/>
          <pc:sldMk cId="4157587424" sldId="796"/>
        </pc:sldMkLst>
      </pc:sldChg>
      <pc:sldChg chg="modSp add mod">
        <pc:chgData name="Sidney Seckler" userId="73470fc2d5f88927" providerId="LiveId" clId="{53F789E6-8C58-4EE0-BA8F-D8C57F0BE9BC}" dt="2021-10-05T15:23:34.510" v="1060" actId="20577"/>
        <pc:sldMkLst>
          <pc:docMk/>
          <pc:sldMk cId="2240455006" sldId="797"/>
        </pc:sldMkLst>
        <pc:spChg chg="mod">
          <ac:chgData name="Sidney Seckler" userId="73470fc2d5f88927" providerId="LiveId" clId="{53F789E6-8C58-4EE0-BA8F-D8C57F0BE9BC}" dt="2021-10-05T15:23:22.720" v="1059" actId="6549"/>
          <ac:spMkLst>
            <pc:docMk/>
            <pc:sldMk cId="2240455006" sldId="797"/>
            <ac:spMk id="12" creationId="{CDEDCECB-B843-4605-A9F7-31516A6CDA65}"/>
          </ac:spMkLst>
        </pc:spChg>
        <pc:spChg chg="mod">
          <ac:chgData name="Sidney Seckler" userId="73470fc2d5f88927" providerId="LiveId" clId="{53F789E6-8C58-4EE0-BA8F-D8C57F0BE9BC}" dt="2021-10-05T15:23:34.510" v="1060" actId="20577"/>
          <ac:spMkLst>
            <pc:docMk/>
            <pc:sldMk cId="2240455006" sldId="797"/>
            <ac:spMk id="16" creationId="{C843176F-86EC-4BE4-AB51-84C7CBA0D1E9}"/>
          </ac:spMkLst>
        </pc:spChg>
      </pc:sldChg>
      <pc:sldChg chg="del">
        <pc:chgData name="Sidney Seckler" userId="73470fc2d5f88927" providerId="LiveId" clId="{53F789E6-8C58-4EE0-BA8F-D8C57F0BE9BC}" dt="2021-10-05T11:29:47.820" v="40" actId="47"/>
        <pc:sldMkLst>
          <pc:docMk/>
          <pc:sldMk cId="2422959574" sldId="797"/>
        </pc:sldMkLst>
      </pc:sldChg>
      <pc:sldChg chg="del">
        <pc:chgData name="Sidney Seckler" userId="73470fc2d5f88927" providerId="LiveId" clId="{53F789E6-8C58-4EE0-BA8F-D8C57F0BE9BC}" dt="2021-10-05T11:29:43.214" v="37" actId="47"/>
        <pc:sldMkLst>
          <pc:docMk/>
          <pc:sldMk cId="974500464" sldId="798"/>
        </pc:sldMkLst>
      </pc:sldChg>
      <pc:sldChg chg="modSp add mod">
        <pc:chgData name="Sidney Seckler" userId="73470fc2d5f88927" providerId="LiveId" clId="{53F789E6-8C58-4EE0-BA8F-D8C57F0BE9BC}" dt="2021-10-05T15:23:56.066" v="1066" actId="20577"/>
        <pc:sldMkLst>
          <pc:docMk/>
          <pc:sldMk cId="3375841316" sldId="798"/>
        </pc:sldMkLst>
        <pc:spChg chg="mod">
          <ac:chgData name="Sidney Seckler" userId="73470fc2d5f88927" providerId="LiveId" clId="{53F789E6-8C58-4EE0-BA8F-D8C57F0BE9BC}" dt="2021-10-05T15:23:50.639" v="1063" actId="20577"/>
          <ac:spMkLst>
            <pc:docMk/>
            <pc:sldMk cId="3375841316" sldId="798"/>
            <ac:spMk id="12" creationId="{CDEDCECB-B843-4605-A9F7-31516A6CDA65}"/>
          </ac:spMkLst>
        </pc:spChg>
        <pc:spChg chg="mod">
          <ac:chgData name="Sidney Seckler" userId="73470fc2d5f88927" providerId="LiveId" clId="{53F789E6-8C58-4EE0-BA8F-D8C57F0BE9BC}" dt="2021-10-05T15:23:56.066" v="1066" actId="20577"/>
          <ac:spMkLst>
            <pc:docMk/>
            <pc:sldMk cId="3375841316" sldId="798"/>
            <ac:spMk id="16" creationId="{C843176F-86EC-4BE4-AB51-84C7CBA0D1E9}"/>
          </ac:spMkLst>
        </pc:spChg>
      </pc:sldChg>
      <pc:sldChg chg="addSp delSp modSp add mod">
        <pc:chgData name="Sidney Seckler" userId="73470fc2d5f88927" providerId="LiveId" clId="{53F789E6-8C58-4EE0-BA8F-D8C57F0BE9BC}" dt="2021-10-05T15:27:52.640" v="1145" actId="1076"/>
        <pc:sldMkLst>
          <pc:docMk/>
          <pc:sldMk cId="1527615912" sldId="799"/>
        </pc:sldMkLst>
        <pc:spChg chg="mod">
          <ac:chgData name="Sidney Seckler" userId="73470fc2d5f88927" providerId="LiveId" clId="{53F789E6-8C58-4EE0-BA8F-D8C57F0BE9BC}" dt="2021-10-05T15:27:24.794" v="1138" actId="1076"/>
          <ac:spMkLst>
            <pc:docMk/>
            <pc:sldMk cId="1527615912" sldId="799"/>
            <ac:spMk id="5" creationId="{287554BF-7682-4AC7-8452-6B2A860AFBE4}"/>
          </ac:spMkLst>
        </pc:spChg>
        <pc:spChg chg="add mod">
          <ac:chgData name="Sidney Seckler" userId="73470fc2d5f88927" providerId="LiveId" clId="{53F789E6-8C58-4EE0-BA8F-D8C57F0BE9BC}" dt="2021-10-05T15:27:33.354" v="1140" actId="1076"/>
          <ac:spMkLst>
            <pc:docMk/>
            <pc:sldMk cId="1527615912" sldId="799"/>
            <ac:spMk id="9" creationId="{EDB9156B-72FB-4FDE-BBAC-AD0E3F9D2627}"/>
          </ac:spMkLst>
        </pc:spChg>
        <pc:spChg chg="add del mod">
          <ac:chgData name="Sidney Seckler" userId="73470fc2d5f88927" providerId="LiveId" clId="{53F789E6-8C58-4EE0-BA8F-D8C57F0BE9BC}" dt="2021-10-05T15:27:39.227" v="1142" actId="478"/>
          <ac:spMkLst>
            <pc:docMk/>
            <pc:sldMk cId="1527615912" sldId="799"/>
            <ac:spMk id="10" creationId="{F516A9FC-DBEF-4442-928E-C4D9DD111E90}"/>
          </ac:spMkLst>
        </pc:spChg>
        <pc:spChg chg="mod">
          <ac:chgData name="Sidney Seckler" userId="73470fc2d5f88927" providerId="LiveId" clId="{53F789E6-8C58-4EE0-BA8F-D8C57F0BE9BC}" dt="2021-10-05T15:27:21.998" v="1137" actId="1076"/>
          <ac:spMkLst>
            <pc:docMk/>
            <pc:sldMk cId="1527615912" sldId="799"/>
            <ac:spMk id="12" creationId="{CDEDCECB-B843-4605-A9F7-31516A6CDA65}"/>
          </ac:spMkLst>
        </pc:spChg>
        <pc:spChg chg="add mod">
          <ac:chgData name="Sidney Seckler" userId="73470fc2d5f88927" providerId="LiveId" clId="{53F789E6-8C58-4EE0-BA8F-D8C57F0BE9BC}" dt="2021-10-05T15:27:37.260" v="1141" actId="1076"/>
          <ac:spMkLst>
            <pc:docMk/>
            <pc:sldMk cId="1527615912" sldId="799"/>
            <ac:spMk id="13" creationId="{514C99C6-D36F-4B66-95F8-5EA1238DF578}"/>
          </ac:spMkLst>
        </pc:spChg>
        <pc:spChg chg="del">
          <ac:chgData name="Sidney Seckler" userId="73470fc2d5f88927" providerId="LiveId" clId="{53F789E6-8C58-4EE0-BA8F-D8C57F0BE9BC}" dt="2021-10-05T15:25:03.061" v="1114" actId="478"/>
          <ac:spMkLst>
            <pc:docMk/>
            <pc:sldMk cId="1527615912" sldId="799"/>
            <ac:spMk id="16" creationId="{C843176F-86EC-4BE4-AB51-84C7CBA0D1E9}"/>
          </ac:spMkLst>
        </pc:spChg>
        <pc:spChg chg="mod">
          <ac:chgData name="Sidney Seckler" userId="73470fc2d5f88927" providerId="LiveId" clId="{53F789E6-8C58-4EE0-BA8F-D8C57F0BE9BC}" dt="2021-10-05T15:27:49.809" v="1144" actId="255"/>
          <ac:spMkLst>
            <pc:docMk/>
            <pc:sldMk cId="1527615912" sldId="799"/>
            <ac:spMk id="17" creationId="{51F7E366-4B9F-4862-8A51-DFC511A7EEA5}"/>
          </ac:spMkLst>
        </pc:spChg>
        <pc:spChg chg="mod">
          <ac:chgData name="Sidney Seckler" userId="73470fc2d5f88927" providerId="LiveId" clId="{53F789E6-8C58-4EE0-BA8F-D8C57F0BE9BC}" dt="2021-10-05T15:27:49.809" v="1144" actId="255"/>
          <ac:spMkLst>
            <pc:docMk/>
            <pc:sldMk cId="1527615912" sldId="799"/>
            <ac:spMk id="18" creationId="{036EFDC0-D732-4D61-AE7D-A8EA4692F53B}"/>
          </ac:spMkLst>
        </pc:spChg>
        <pc:spChg chg="mod">
          <ac:chgData name="Sidney Seckler" userId="73470fc2d5f88927" providerId="LiveId" clId="{53F789E6-8C58-4EE0-BA8F-D8C57F0BE9BC}" dt="2021-10-05T15:27:49.809" v="1144" actId="255"/>
          <ac:spMkLst>
            <pc:docMk/>
            <pc:sldMk cId="1527615912" sldId="799"/>
            <ac:spMk id="19" creationId="{6FC168C6-0832-40B7-B861-9F4F1E58CE8D}"/>
          </ac:spMkLst>
        </pc:spChg>
        <pc:spChg chg="mod">
          <ac:chgData name="Sidney Seckler" userId="73470fc2d5f88927" providerId="LiveId" clId="{53F789E6-8C58-4EE0-BA8F-D8C57F0BE9BC}" dt="2021-10-05T15:27:17.646" v="1136" actId="1076"/>
          <ac:spMkLst>
            <pc:docMk/>
            <pc:sldMk cId="1527615912" sldId="799"/>
            <ac:spMk id="47" creationId="{FB3BD6BF-4B1D-4029-A2F1-01F018344BE2}"/>
          </ac:spMkLst>
        </pc:spChg>
        <pc:grpChg chg="add mod">
          <ac:chgData name="Sidney Seckler" userId="73470fc2d5f88927" providerId="LiveId" clId="{53F789E6-8C58-4EE0-BA8F-D8C57F0BE9BC}" dt="2021-10-05T15:27:52.640" v="1145" actId="1076"/>
          <ac:grpSpMkLst>
            <pc:docMk/>
            <pc:sldMk cId="1527615912" sldId="799"/>
            <ac:grpSpMk id="14" creationId="{F369A101-C454-4908-89A4-14277617A9CC}"/>
          </ac:grpSpMkLst>
        </pc:grpChg>
        <pc:picChg chg="mod">
          <ac:chgData name="Sidney Seckler" userId="73470fc2d5f88927" providerId="LiveId" clId="{53F789E6-8C58-4EE0-BA8F-D8C57F0BE9BC}" dt="2021-10-05T15:26:17.433" v="1119"/>
          <ac:picMkLst>
            <pc:docMk/>
            <pc:sldMk cId="1527615912" sldId="799"/>
            <ac:picMk id="15" creationId="{48BC9841-9C39-47D8-B001-E95A632538B0}"/>
          </ac:picMkLst>
        </pc:picChg>
        <pc:picChg chg="del">
          <ac:chgData name="Sidney Seckler" userId="73470fc2d5f88927" providerId="LiveId" clId="{53F789E6-8C58-4EE0-BA8F-D8C57F0BE9BC}" dt="2021-10-05T15:25:19.080" v="1118" actId="478"/>
          <ac:picMkLst>
            <pc:docMk/>
            <pc:sldMk cId="1527615912" sldId="799"/>
            <ac:picMk id="6146" creationId="{80D11699-17DE-49C0-92E7-D33C8CD45AA0}"/>
          </ac:picMkLst>
        </pc:picChg>
      </pc:sldChg>
      <pc:sldChg chg="del">
        <pc:chgData name="Sidney Seckler" userId="73470fc2d5f88927" providerId="LiveId" clId="{53F789E6-8C58-4EE0-BA8F-D8C57F0BE9BC}" dt="2021-10-05T11:29:44.669" v="38" actId="47"/>
        <pc:sldMkLst>
          <pc:docMk/>
          <pc:sldMk cId="3008480003" sldId="799"/>
        </pc:sldMkLst>
      </pc:sldChg>
      <pc:sldChg chg="del">
        <pc:chgData name="Sidney Seckler" userId="73470fc2d5f88927" providerId="LiveId" clId="{53F789E6-8C58-4EE0-BA8F-D8C57F0BE9BC}" dt="2021-10-05T11:29:45.496" v="39" actId="47"/>
        <pc:sldMkLst>
          <pc:docMk/>
          <pc:sldMk cId="2782739094" sldId="800"/>
        </pc:sldMkLst>
      </pc:sldChg>
      <pc:sldChg chg="addSp delSp modSp add mod">
        <pc:chgData name="Sidney Seckler" userId="73470fc2d5f88927" providerId="LiveId" clId="{53F789E6-8C58-4EE0-BA8F-D8C57F0BE9BC}" dt="2021-10-05T18:36:52.292" v="1173" actId="1076"/>
        <pc:sldMkLst>
          <pc:docMk/>
          <pc:sldMk cId="3395232529" sldId="800"/>
        </pc:sldMkLst>
        <pc:spChg chg="del">
          <ac:chgData name="Sidney Seckler" userId="73470fc2d5f88927" providerId="LiveId" clId="{53F789E6-8C58-4EE0-BA8F-D8C57F0BE9BC}" dt="2021-10-05T15:33:00.809" v="1147" actId="478"/>
          <ac:spMkLst>
            <pc:docMk/>
            <pc:sldMk cId="3395232529" sldId="800"/>
            <ac:spMk id="5" creationId="{287554BF-7682-4AC7-8452-6B2A860AFBE4}"/>
          </ac:spMkLst>
        </pc:spChg>
        <pc:spChg chg="del">
          <ac:chgData name="Sidney Seckler" userId="73470fc2d5f88927" providerId="LiveId" clId="{53F789E6-8C58-4EE0-BA8F-D8C57F0BE9BC}" dt="2021-10-05T15:33:00.809" v="1147" actId="478"/>
          <ac:spMkLst>
            <pc:docMk/>
            <pc:sldMk cId="3395232529" sldId="800"/>
            <ac:spMk id="9" creationId="{EDB9156B-72FB-4FDE-BBAC-AD0E3F9D2627}"/>
          </ac:spMkLst>
        </pc:spChg>
        <pc:spChg chg="mod">
          <ac:chgData name="Sidney Seckler" userId="73470fc2d5f88927" providerId="LiveId" clId="{53F789E6-8C58-4EE0-BA8F-D8C57F0BE9BC}" dt="2021-10-05T15:33:10.134" v="1169" actId="20577"/>
          <ac:spMkLst>
            <pc:docMk/>
            <pc:sldMk cId="3395232529" sldId="800"/>
            <ac:spMk id="11" creationId="{12941ED0-2832-453B-8941-FA072C984F49}"/>
          </ac:spMkLst>
        </pc:spChg>
        <pc:spChg chg="del">
          <ac:chgData name="Sidney Seckler" userId="73470fc2d5f88927" providerId="LiveId" clId="{53F789E6-8C58-4EE0-BA8F-D8C57F0BE9BC}" dt="2021-10-05T15:33:00.809" v="1147" actId="478"/>
          <ac:spMkLst>
            <pc:docMk/>
            <pc:sldMk cId="3395232529" sldId="800"/>
            <ac:spMk id="12" creationId="{CDEDCECB-B843-4605-A9F7-31516A6CDA65}"/>
          </ac:spMkLst>
        </pc:spChg>
        <pc:spChg chg="del">
          <ac:chgData name="Sidney Seckler" userId="73470fc2d5f88927" providerId="LiveId" clId="{53F789E6-8C58-4EE0-BA8F-D8C57F0BE9BC}" dt="2021-10-05T15:33:00.809" v="1147" actId="478"/>
          <ac:spMkLst>
            <pc:docMk/>
            <pc:sldMk cId="3395232529" sldId="800"/>
            <ac:spMk id="13" creationId="{514C99C6-D36F-4B66-95F8-5EA1238DF578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0" creationId="{B9E7864B-B881-4A10-B54D-819E0C701064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1" creationId="{ADF413E5-885F-44AD-A95C-611BEC1B8C95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2" creationId="{D52BC31A-D0C8-4C36-AFE5-2370E29B064C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3" creationId="{77573C10-021E-4E4F-8A4D-138E37482BB8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4" creationId="{9876BD03-A60B-47E5-93F1-8351AF270170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5" creationId="{A63D0C41-BF6B-4A6D-8DC3-6FD7B3009F1B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6" creationId="{D6D7061B-A8B6-4532-A06F-73824FC81366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7" creationId="{93DA34FD-5BF3-42C6-AA0D-7C99939E4D94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8" creationId="{10003BBD-7C53-4851-9BB6-D110D41AE0E1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29" creationId="{BE1F2A66-6C69-46A5-86DA-00C5E7F6912C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0" creationId="{970A80F8-E006-4ADE-9183-ABAE21E9CDC2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1" creationId="{0ACF9559-2E6D-4176-AD55-9FAF93273EFA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2" creationId="{C4360D98-41E0-488A-BDDC-98A838065D14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3" creationId="{4C82963C-144A-48E7-9A1A-4057E987D066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4" creationId="{BD76B2FB-4F1F-4DCB-A97E-AC17ADE63C7E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5" creationId="{9AE6DE51-6BE4-4EB5-A628-265E2F3FAD10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6" creationId="{475DAADD-5AFF-44DE-9EF1-1E7D909D855E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7" creationId="{9C3EFA30-8382-4AB6-9D5E-EA370E47910A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8" creationId="{2DEC6F4B-D65A-4D2F-8810-998001745320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39" creationId="{B37DE054-CE26-45B2-BECB-406AAF950C5B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0" creationId="{AED7038B-D133-4614-8973-2F4D25E765F7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1" creationId="{F0D514F5-D3A5-4B8F-AEED-1EBECC780AFE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2" creationId="{C23254A6-AE11-4D61-AEA2-7318E95E310D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3" creationId="{43CC0533-5AD1-418A-8BF5-D8940F41A0A5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4" creationId="{EF8B6E7D-B82F-44AD-AF91-A963FF72952E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5" creationId="{D6469319-C8AD-4996-9049-C47D3994848B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6" creationId="{D503D225-993D-4654-AD85-656C6CD89D51}"/>
          </ac:spMkLst>
        </pc:spChg>
        <pc:spChg chg="del">
          <ac:chgData name="Sidney Seckler" userId="73470fc2d5f88927" providerId="LiveId" clId="{53F789E6-8C58-4EE0-BA8F-D8C57F0BE9BC}" dt="2021-10-05T15:33:00.809" v="1147" actId="478"/>
          <ac:spMkLst>
            <pc:docMk/>
            <pc:sldMk cId="3395232529" sldId="800"/>
            <ac:spMk id="47" creationId="{FB3BD6BF-4B1D-4029-A2F1-01F018344BE2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8" creationId="{30AC11FD-F37C-4740-9A1C-2009403467C6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49" creationId="{816957EC-5F2C-4ED0-9894-5245C2A5EE2E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0" creationId="{5F244221-8C24-4728-B152-906104432E9E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1" creationId="{078EFC5C-8D3A-4630-9A73-A0C560B4135D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2" creationId="{D8305E59-6711-4437-94EF-286AD1E09706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3" creationId="{AE8C1BA9-C0F3-4903-A170-063AA6BFEE57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4" creationId="{2F5E5F23-F883-4BE9-8963-CE06F5486CDE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5" creationId="{AABEA85B-B7A5-4C1F-BB8E-24E03B09695C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6" creationId="{0AE68234-6013-46A0-92D9-242CA36DA965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7" creationId="{521B1FC2-436B-4095-B8DC-5EC0F79337CD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8" creationId="{CC2FE89F-7403-4D57-9B13-7E0A0F344B0A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59" creationId="{D6C4F2A4-1C76-434E-92EA-2348E9BD1A42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60" creationId="{D4FBA25C-B865-4E6B-8C4B-776FBF4EB0AE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61" creationId="{2F0463C3-E79A-4DCA-A546-61B4F0F5B856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62" creationId="{712F3E06-C5E3-4637-ADC9-50D743050CA0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63" creationId="{2C61C0A3-5B60-4BC0-95EC-048CEBACDDF6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64" creationId="{5916BFD6-0D96-415A-A06E-B92FD99BAEC7}"/>
          </ac:spMkLst>
        </pc:spChg>
        <pc:spChg chg="mod">
          <ac:chgData name="Sidney Seckler" userId="73470fc2d5f88927" providerId="LiveId" clId="{53F789E6-8C58-4EE0-BA8F-D8C57F0BE9BC}" dt="2021-10-05T18:36:52.292" v="1173" actId="1076"/>
          <ac:spMkLst>
            <pc:docMk/>
            <pc:sldMk cId="3395232529" sldId="800"/>
            <ac:spMk id="65" creationId="{48BAF8D3-6265-4A36-BFB9-6EF9050DBBA7}"/>
          </ac:spMkLst>
        </pc:spChg>
        <pc:grpChg chg="del">
          <ac:chgData name="Sidney Seckler" userId="73470fc2d5f88927" providerId="LiveId" clId="{53F789E6-8C58-4EE0-BA8F-D8C57F0BE9BC}" dt="2021-10-05T15:33:13.916" v="1170" actId="478"/>
          <ac:grpSpMkLst>
            <pc:docMk/>
            <pc:sldMk cId="3395232529" sldId="800"/>
            <ac:grpSpMk id="14" creationId="{F369A101-C454-4908-89A4-14277617A9CC}"/>
          </ac:grpSpMkLst>
        </pc:grpChg>
        <pc:grpChg chg="add mod">
          <ac:chgData name="Sidney Seckler" userId="73470fc2d5f88927" providerId="LiveId" clId="{53F789E6-8C58-4EE0-BA8F-D8C57F0BE9BC}" dt="2021-10-05T18:36:52.292" v="1173" actId="1076"/>
          <ac:grpSpMkLst>
            <pc:docMk/>
            <pc:sldMk cId="3395232529" sldId="800"/>
            <ac:grpSpMk id="16" creationId="{F1B36C98-C61B-4495-AF13-4A58D48F891B}"/>
          </ac:grpSpMkLst>
        </pc:grpChg>
      </pc:sldChg>
      <pc:sldChg chg="addSp modSp add">
        <pc:chgData name="Sidney Seckler" userId="73470fc2d5f88927" providerId="LiveId" clId="{53F789E6-8C58-4EE0-BA8F-D8C57F0BE9BC}" dt="2021-10-05T18:37:24.287" v="1176" actId="1076"/>
        <pc:sldMkLst>
          <pc:docMk/>
          <pc:sldMk cId="221153624" sldId="801"/>
        </pc:sldMkLst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5" creationId="{1B00C38B-92F2-4761-9495-6B52FB8A9E97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6" creationId="{E1F0894F-33FE-4247-969E-0BA08E6D9120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7" creationId="{D489CA79-484F-4362-B90F-C2967ECEF43B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8" creationId="{4075B480-1293-4ED3-8642-CEF589569AFB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9" creationId="{0B90A0EE-B53D-459E-834B-6DCFFD8B1773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0" creationId="{6C800861-4ECC-4D76-9F1B-1009732E56BD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2" creationId="{BDEA523D-7864-43A1-ABF4-975DD5274DD6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3" creationId="{3ECC8704-66E9-4722-A97E-0BB6B5B34F3E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4" creationId="{F18C19C0-394B-4B0B-B4B6-38A0C0C35157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5" creationId="{817F67B3-6C53-4B40-BF09-51DB0C678B65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6" creationId="{8E410F90-CB2E-4FBB-8B35-082B87188C68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7" creationId="{9F62EE49-DCF8-43B7-A93E-B0170E581747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8" creationId="{4F2DF933-DDD6-4F30-AA2A-076EDAFF572E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19" creationId="{D608ABD1-3F0B-466C-AF2F-B55E822C0251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0" creationId="{78C44895-7366-4611-AE97-005E91FBD298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1" creationId="{05455524-FD3B-4598-878F-C9ACACC0A0AD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2" creationId="{A2E46229-7130-4436-B1DD-922E6B5E2977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3" creationId="{1AA9B56B-D67E-4FE0-A553-BB01D1AD3E2B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4" creationId="{78515C6D-E729-4569-951A-7314B144F860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5" creationId="{54A18FAD-A7C7-4137-AD10-81F03B95FB5E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6" creationId="{69BEDF40-882D-425F-9C8F-0EDA6F947D8C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7" creationId="{124F4668-B0C6-4677-8C04-3C4C51D77482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8" creationId="{7EDE5B24-9316-44B4-A5B6-BB92DDB9562C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29" creationId="{96643ACA-F129-4F64-A155-EBB560383590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0" creationId="{E730C176-1F97-4ACD-9A11-89D6ADB46188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1" creationId="{5E6D35E3-E741-4C85-8A27-D03972F3F169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2" creationId="{B9DB037A-EEF8-445D-8071-6E22872D9B04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3" creationId="{33877E00-C596-40AB-8339-920FFBE6AFA5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4" creationId="{8424D878-BE50-4646-8DD9-3634207ADBC4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5" creationId="{A5196450-D723-41FC-9D58-30BAF7DA8098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6" creationId="{2F831AF2-8479-4574-A7CF-7195D0162595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7" creationId="{18F0B728-3D4E-4006-BA62-894E06FC9ABE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8" creationId="{3F56954A-0E37-45D9-AFAA-2881A6E1953E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39" creationId="{A795DC7B-4EF0-4380-8B72-8D26DA3AEA61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0" creationId="{AD58D365-9DA5-4172-A3AC-48383418A0AD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1" creationId="{3CC31997-42C2-4F9B-B597-97C92DCEACFC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2" creationId="{363ECE5E-F3BF-434D-9068-4E3E2EEE734C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3" creationId="{E6C0E9D4-4A09-4D76-A400-D0310A18794C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4" creationId="{E61E6263-34C3-459D-9CDC-707C4D76157C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5" creationId="{FC2B4D10-E120-4C49-BC5D-6DD92095C461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6" creationId="{A31031E2-8CD4-4F82-8448-8B000FC34A37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7" creationId="{35FC9733-8C17-46D4-B633-BA296C0BACB2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8" creationId="{00F7F02D-2EF2-4F4A-8961-218EC09C9C9B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49" creationId="{A2146FF7-1F5C-4D4C-A8CA-F9C14D80B24E}"/>
          </ac:spMkLst>
        </pc:spChg>
        <pc:spChg chg="mod">
          <ac:chgData name="Sidney Seckler" userId="73470fc2d5f88927" providerId="LiveId" clId="{53F789E6-8C58-4EE0-BA8F-D8C57F0BE9BC}" dt="2021-10-05T18:37:24.287" v="1176" actId="1076"/>
          <ac:spMkLst>
            <pc:docMk/>
            <pc:sldMk cId="221153624" sldId="801"/>
            <ac:spMk id="50" creationId="{A93228A8-5A98-48EC-8D3C-2B36CA25E523}"/>
          </ac:spMkLst>
        </pc:spChg>
        <pc:grpChg chg="add mod">
          <ac:chgData name="Sidney Seckler" userId="73470fc2d5f88927" providerId="LiveId" clId="{53F789E6-8C58-4EE0-BA8F-D8C57F0BE9BC}" dt="2021-10-05T18:37:24.287" v="1176" actId="1076"/>
          <ac:grpSpMkLst>
            <pc:docMk/>
            <pc:sldMk cId="221153624" sldId="801"/>
            <ac:grpSpMk id="4" creationId="{975C7DC8-B572-4BA1-9C00-F9B9527A1256}"/>
          </ac:grpSpMkLst>
        </pc:grpChg>
      </pc:sldChg>
      <pc:sldChg chg="del">
        <pc:chgData name="Sidney Seckler" userId="73470fc2d5f88927" providerId="LiveId" clId="{53F789E6-8C58-4EE0-BA8F-D8C57F0BE9BC}" dt="2021-10-05T11:29:48.906" v="41" actId="47"/>
        <pc:sldMkLst>
          <pc:docMk/>
          <pc:sldMk cId="2376233388" sldId="801"/>
        </pc:sldMkLst>
      </pc:sldChg>
      <pc:sldChg chg="del">
        <pc:chgData name="Sidney Seckler" userId="73470fc2d5f88927" providerId="LiveId" clId="{53F789E6-8C58-4EE0-BA8F-D8C57F0BE9BC}" dt="2021-10-05T11:29:51.983" v="43" actId="47"/>
        <pc:sldMkLst>
          <pc:docMk/>
          <pc:sldMk cId="992826223" sldId="802"/>
        </pc:sldMkLst>
      </pc:sldChg>
      <pc:sldChg chg="addSp modSp add">
        <pc:chgData name="Sidney Seckler" userId="73470fc2d5f88927" providerId="LiveId" clId="{53F789E6-8C58-4EE0-BA8F-D8C57F0BE9BC}" dt="2021-10-05T18:38:06.845" v="1180" actId="1076"/>
        <pc:sldMkLst>
          <pc:docMk/>
          <pc:sldMk cId="1814482130" sldId="802"/>
        </pc:sldMkLst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5" creationId="{20115427-7EF3-4081-B417-847EDC71F29A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6" creationId="{D76812B0-0D54-4C06-9586-0AE9AADDA0F6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7" creationId="{D357A25B-0D0E-4A53-8823-B12F0C6FED55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8" creationId="{2328B98E-F706-4369-B2A8-13925BEE90DF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9" creationId="{FCD7B732-AA6C-4E12-8868-87EA3FCB84A6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0" creationId="{CAD58FD2-1A2E-4AF5-B13A-A192EDE91878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2" creationId="{09319822-B1ED-4820-9C64-C4ABB3BC7AB2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3" creationId="{2B986357-133A-4C0D-A09F-D37014D2D4F5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4" creationId="{76C69353-DAC3-4D95-BC99-5853A86367A0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5" creationId="{F05F5FF6-115C-4834-8074-3DA582A347C8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6" creationId="{5FECE842-F89D-4547-9CE4-51C4EC313C14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7" creationId="{8B58847A-ED02-4526-BF6B-5361A548FCA9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8" creationId="{E09F6A7B-00A4-4817-A526-9E66F48BF629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19" creationId="{5EB9329F-FB7D-465A-AD20-E0E99783AC9C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0" creationId="{DA060542-09ED-4419-A001-E6421834917C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1" creationId="{DAD7507C-1B6C-412A-95FA-A379D8946B1E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2" creationId="{9FDF69A5-D049-4168-B30E-78D1E2B65782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3" creationId="{DEE37D58-B37E-4F8D-AD0E-82863B68FEDC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4" creationId="{ECD9550C-E256-418D-BE66-0CF2BA2107D0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5" creationId="{D8A92BFF-E40F-4ADE-AD78-F2940F593B78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6" creationId="{E7E17B78-56A8-4177-9F03-F9685C5068FE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7" creationId="{5D616B93-42EA-403D-B629-500881A3A766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8" creationId="{B7A280E1-A0CA-4FCB-ABD7-206D0BDDC66A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29" creationId="{CD5E5782-A322-4458-AA1C-8ABB873E7775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0" creationId="{84359250-B599-465B-BB2C-F0ED324D69F5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1" creationId="{07FC8573-7200-46CE-8F12-28E63A366477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2" creationId="{2F2E0A53-F27D-4483-89D5-B6E00B40E954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3" creationId="{D03A96DE-3C66-4274-ACD6-B550E83C9779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4" creationId="{1A1864CD-17D1-4BFA-9478-7341F38E3786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5" creationId="{995241AF-C29A-4BD6-9CF7-EC4484F7C510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6" creationId="{F076DE4F-2068-4AA0-96AC-3EC7FFC20B55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7" creationId="{758373F7-531E-4F31-86EC-B447D99347B8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8" creationId="{9D56A049-A8D4-4887-BCFD-449421B38B4B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39" creationId="{38710332-CE1C-4202-80A3-A0D3DDDAE8D1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0" creationId="{80805A7F-42F0-4470-A28C-271E7B84C598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1" creationId="{CDF924C4-5636-487B-A9A2-0647C185F23D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2" creationId="{F5B947AE-7EB8-4502-910E-9E00F9D41343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3" creationId="{F3071282-325B-4A36-8A7C-2E074FFD6154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4" creationId="{70B0D29D-CBE2-447E-A217-C50632A6EE5C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5" creationId="{583D208F-CD26-4B65-ABAB-FF1190432A6B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6" creationId="{81F88F33-8BA6-47CE-A8C2-C6492B2A237E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7" creationId="{43F3BAE4-0281-40F2-AAFE-C371C7C6740A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8" creationId="{510BF474-01DF-4257-9659-F333F3B825B6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49" creationId="{CF728684-B8D0-4AB6-83D5-2F7DEFBEE5E7}"/>
          </ac:spMkLst>
        </pc:spChg>
        <pc:spChg chg="mod">
          <ac:chgData name="Sidney Seckler" userId="73470fc2d5f88927" providerId="LiveId" clId="{53F789E6-8C58-4EE0-BA8F-D8C57F0BE9BC}" dt="2021-10-05T18:38:06.845" v="1180" actId="1076"/>
          <ac:spMkLst>
            <pc:docMk/>
            <pc:sldMk cId="1814482130" sldId="802"/>
            <ac:spMk id="50" creationId="{3F9EB75C-7329-4B32-B485-7EF2EBD1A1CF}"/>
          </ac:spMkLst>
        </pc:spChg>
        <pc:grpChg chg="add mod">
          <ac:chgData name="Sidney Seckler" userId="73470fc2d5f88927" providerId="LiveId" clId="{53F789E6-8C58-4EE0-BA8F-D8C57F0BE9BC}" dt="2021-10-05T18:38:06.845" v="1180" actId="1076"/>
          <ac:grpSpMkLst>
            <pc:docMk/>
            <pc:sldMk cId="1814482130" sldId="802"/>
            <ac:grpSpMk id="4" creationId="{1A0DD900-D3E5-4B86-AC00-6A0702AEB887}"/>
          </ac:grpSpMkLst>
        </pc:grpChg>
      </pc:sldChg>
      <pc:sldChg chg="del">
        <pc:chgData name="Sidney Seckler" userId="73470fc2d5f88927" providerId="LiveId" clId="{53F789E6-8C58-4EE0-BA8F-D8C57F0BE9BC}" dt="2021-10-05T11:29:51.080" v="42" actId="47"/>
        <pc:sldMkLst>
          <pc:docMk/>
          <pc:sldMk cId="214531596" sldId="803"/>
        </pc:sldMkLst>
      </pc:sldChg>
      <pc:sldChg chg="addSp modSp add mod">
        <pc:chgData name="Sidney Seckler" userId="73470fc2d5f88927" providerId="LiveId" clId="{53F789E6-8C58-4EE0-BA8F-D8C57F0BE9BC}" dt="2021-10-05T18:43:14.733" v="1273" actId="20577"/>
        <pc:sldMkLst>
          <pc:docMk/>
          <pc:sldMk cId="1375300366" sldId="803"/>
        </pc:sldMkLst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5" creationId="{1247CD76-E69A-4D3E-AAE9-08BFD081C021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6" creationId="{688B080C-0852-404B-837F-932DC276527A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7" creationId="{A2946735-80CB-4B25-9BDE-07828D6A4D81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8" creationId="{1625CACB-2901-4431-8644-1B1A2DEA6CEC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9" creationId="{C8482329-993A-4C47-981D-11C1D6F9AF88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0" creationId="{E7D0A7D2-5AFB-43DC-9FC6-085AA1CC398A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2" creationId="{E9446D8E-2D54-454C-A261-7A5576134E31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3" creationId="{304B1D19-543F-495D-96E7-0AE65601EF2B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4" creationId="{8C24B7E0-9C8C-4923-8D5D-30A9B274A4AF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5" creationId="{95422A43-C3A1-44D2-B3E8-E8E09214C0A1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6" creationId="{81BD613F-E483-4BDB-A4C0-8E62CDD761D9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7" creationId="{81F344E8-C774-4D54-B01D-B22CE2F94E20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8" creationId="{C87DE993-F0D2-4C02-92F4-C872DFF5CB5C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19" creationId="{22FAAED8-5E7D-45E4-A952-393D219414AE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0" creationId="{EF1625ED-AB9D-417F-ACD6-D579D98CEEFD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1" creationId="{130F2540-F8A3-4116-A4F9-A9FD7B343C30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2" creationId="{19383790-DE21-4F55-86F4-F2221941944F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3" creationId="{1B51E541-8747-498C-A658-F10D2831EF81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4" creationId="{71DC517D-7C4B-45F1-8067-74B3C6EB2C5B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5" creationId="{E7F156BC-AA39-4B51-95B0-B95B0386DF72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6" creationId="{42F1BA4F-9769-4212-A57E-6720C0EFEBBD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7" creationId="{21EEAB1D-CC16-44D8-ABB1-D6B8E8670050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8" creationId="{C4777469-E770-4CB7-A6AC-6753D9121D73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29" creationId="{B6370E3F-4400-4BF1-B423-4E4455536325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0" creationId="{2D5C52B2-F961-4478-98DD-9986F83A2FF1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1" creationId="{71D33FD2-AC04-4F2E-A645-5C20F9D177F2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2" creationId="{4DDF8587-BE63-41FC-8FB3-84A2376A9C94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3" creationId="{FAE26E75-DF83-4DBB-B0F5-5B99752253F3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4" creationId="{74451906-CC6F-4645-BDA4-16B3FC3683E3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5" creationId="{B0DCE0BC-2B67-4EEB-AE5E-56BD521A71CF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6" creationId="{B0AA0BF3-6D96-4D37-B1F2-DEA6CC1E97E1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7" creationId="{4CC87833-43FB-4044-9C19-6AFA37231D8C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8" creationId="{1C95770B-BEC7-4C40-BF89-25C4BAC6016F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39" creationId="{4E0F37E3-2C11-43E2-A3A3-EE98B8E27674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0" creationId="{5197DF3D-DE5F-4ACD-80B0-5AD9F0E63F6C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1" creationId="{577A0242-985B-40E0-8E84-57FE6F73CE8E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2" creationId="{8487C8C6-5F7E-4B88-9D0C-75D95B0FA01A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3" creationId="{2651DDAA-556D-45B5-B16D-185FB05D3247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4" creationId="{161D949E-959B-4DEA-BB13-F9488F372EA1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5" creationId="{ADA0897E-6685-4771-B1FE-169C4955EA2E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6" creationId="{A41777D4-6792-4DEB-A3A3-D3F397ED5E83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7" creationId="{4F2D3426-2C97-4B68-9435-FAE82FE41429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8" creationId="{776394AD-2595-4F82-AF43-F103A2540DA3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49" creationId="{9EA5B0FC-C153-4067-A484-543286196343}"/>
          </ac:spMkLst>
        </pc:spChg>
        <pc:spChg chg="mod">
          <ac:chgData name="Sidney Seckler" userId="73470fc2d5f88927" providerId="LiveId" clId="{53F789E6-8C58-4EE0-BA8F-D8C57F0BE9BC}" dt="2021-10-05T18:39:09.116" v="1188" actId="14100"/>
          <ac:spMkLst>
            <pc:docMk/>
            <pc:sldMk cId="1375300366" sldId="803"/>
            <ac:spMk id="50" creationId="{A61CDB27-082B-40CD-8BB6-3D51E95608E5}"/>
          </ac:spMkLst>
        </pc:spChg>
        <pc:spChg chg="add mod">
          <ac:chgData name="Sidney Seckler" userId="73470fc2d5f88927" providerId="LiveId" clId="{53F789E6-8C58-4EE0-BA8F-D8C57F0BE9BC}" dt="2021-10-05T18:42:16.806" v="1248" actId="1076"/>
          <ac:spMkLst>
            <pc:docMk/>
            <pc:sldMk cId="1375300366" sldId="803"/>
            <ac:spMk id="51" creationId="{0408DAFB-3015-4AEC-89DC-984EAAE417C5}"/>
          </ac:spMkLst>
        </pc:spChg>
        <pc:spChg chg="add mod">
          <ac:chgData name="Sidney Seckler" userId="73470fc2d5f88927" providerId="LiveId" clId="{53F789E6-8C58-4EE0-BA8F-D8C57F0BE9BC}" dt="2021-10-05T18:42:10.762" v="1247" actId="1076"/>
          <ac:spMkLst>
            <pc:docMk/>
            <pc:sldMk cId="1375300366" sldId="803"/>
            <ac:spMk id="52" creationId="{D6C33950-A9B2-4E1B-AC72-20D67C65C77D}"/>
          </ac:spMkLst>
        </pc:spChg>
        <pc:spChg chg="add mod">
          <ac:chgData name="Sidney Seckler" userId="73470fc2d5f88927" providerId="LiveId" clId="{53F789E6-8C58-4EE0-BA8F-D8C57F0BE9BC}" dt="2021-10-05T18:43:00.366" v="1255" actId="1076"/>
          <ac:spMkLst>
            <pc:docMk/>
            <pc:sldMk cId="1375300366" sldId="803"/>
            <ac:spMk id="54" creationId="{49E0D3F3-C1BF-434E-8382-83424E742754}"/>
          </ac:spMkLst>
        </pc:spChg>
        <pc:spChg chg="add mod">
          <ac:chgData name="Sidney Seckler" userId="73470fc2d5f88927" providerId="LiveId" clId="{53F789E6-8C58-4EE0-BA8F-D8C57F0BE9BC}" dt="2021-10-05T18:43:14.733" v="1273" actId="20577"/>
          <ac:spMkLst>
            <pc:docMk/>
            <pc:sldMk cId="1375300366" sldId="803"/>
            <ac:spMk id="55" creationId="{D110EB58-8AFB-4AAF-9EA2-199809A0F80F}"/>
          </ac:spMkLst>
        </pc:spChg>
        <pc:grpChg chg="add mod">
          <ac:chgData name="Sidney Seckler" userId="73470fc2d5f88927" providerId="LiveId" clId="{53F789E6-8C58-4EE0-BA8F-D8C57F0BE9BC}" dt="2021-10-05T18:39:09.116" v="1188" actId="14100"/>
          <ac:grpSpMkLst>
            <pc:docMk/>
            <pc:sldMk cId="1375300366" sldId="803"/>
            <ac:grpSpMk id="4" creationId="{5E107BE3-C080-419A-8771-F30D33EA1BA2}"/>
          </ac:grpSpMkLst>
        </pc:grpChg>
      </pc:sldChg>
      <pc:sldChg chg="addSp modSp add mod ord">
        <pc:chgData name="Sidney Seckler" userId="73470fc2d5f88927" providerId="LiveId" clId="{53F789E6-8C58-4EE0-BA8F-D8C57F0BE9BC}" dt="2021-10-05T18:45:44.056" v="1311" actId="1076"/>
        <pc:sldMkLst>
          <pc:docMk/>
          <pc:sldMk cId="2780382657" sldId="804"/>
        </pc:sldMkLst>
        <pc:spChg chg="add mod">
          <ac:chgData name="Sidney Seckler" userId="73470fc2d5f88927" providerId="LiveId" clId="{53F789E6-8C58-4EE0-BA8F-D8C57F0BE9BC}" dt="2021-10-05T18:45:44.056" v="1311" actId="1076"/>
          <ac:spMkLst>
            <pc:docMk/>
            <pc:sldMk cId="2780382657" sldId="804"/>
            <ac:spMk id="5" creationId="{910BB7D9-1D46-4049-98BB-868B99DB4110}"/>
          </ac:spMkLst>
        </pc:spChg>
        <pc:graphicFrameChg chg="add mod">
          <ac:chgData name="Sidney Seckler" userId="73470fc2d5f88927" providerId="LiveId" clId="{53F789E6-8C58-4EE0-BA8F-D8C57F0BE9BC}" dt="2021-10-05T18:45:22.550" v="1308" actId="1076"/>
          <ac:graphicFrameMkLst>
            <pc:docMk/>
            <pc:sldMk cId="2780382657" sldId="804"/>
            <ac:graphicFrameMk id="4" creationId="{DE56ECA0-8A9A-49B2-BD5B-2CDDDCF6A0B0}"/>
          </ac:graphicFrameMkLst>
        </pc:graphicFrameChg>
      </pc:sldChg>
      <pc:sldChg chg="del">
        <pc:chgData name="Sidney Seckler" userId="73470fc2d5f88927" providerId="LiveId" clId="{53F789E6-8C58-4EE0-BA8F-D8C57F0BE9BC}" dt="2021-10-05T11:29:54.632" v="45" actId="47"/>
        <pc:sldMkLst>
          <pc:docMk/>
          <pc:sldMk cId="3188054274" sldId="804"/>
        </pc:sldMkLst>
      </pc:sldChg>
      <pc:sldChg chg="del">
        <pc:chgData name="Sidney Seckler" userId="73470fc2d5f88927" providerId="LiveId" clId="{53F789E6-8C58-4EE0-BA8F-D8C57F0BE9BC}" dt="2021-10-05T11:29:58.423" v="47" actId="47"/>
        <pc:sldMkLst>
          <pc:docMk/>
          <pc:sldMk cId="1482052531" sldId="805"/>
        </pc:sldMkLst>
      </pc:sldChg>
      <pc:sldChg chg="addSp delSp modSp add mod">
        <pc:chgData name="Sidney Seckler" userId="73470fc2d5f88927" providerId="LiveId" clId="{53F789E6-8C58-4EE0-BA8F-D8C57F0BE9BC}" dt="2021-10-05T18:44:18.522" v="1302" actId="1076"/>
        <pc:sldMkLst>
          <pc:docMk/>
          <pc:sldMk cId="4193658934" sldId="805"/>
        </pc:sldMkLst>
        <pc:spChg chg="del">
          <ac:chgData name="Sidney Seckler" userId="73470fc2d5f88927" providerId="LiveId" clId="{53F789E6-8C58-4EE0-BA8F-D8C57F0BE9BC}" dt="2021-10-05T18:43:41.493" v="1296" actId="478"/>
          <ac:spMkLst>
            <pc:docMk/>
            <pc:sldMk cId="4193658934" sldId="805"/>
            <ac:spMk id="54" creationId="{49E0D3F3-C1BF-434E-8382-83424E742754}"/>
          </ac:spMkLst>
        </pc:spChg>
        <pc:spChg chg="mod">
          <ac:chgData name="Sidney Seckler" userId="73470fc2d5f88927" providerId="LiveId" clId="{53F789E6-8C58-4EE0-BA8F-D8C57F0BE9BC}" dt="2021-10-05T18:43:39.596" v="1295" actId="14100"/>
          <ac:spMkLst>
            <pc:docMk/>
            <pc:sldMk cId="4193658934" sldId="805"/>
            <ac:spMk id="55" creationId="{D110EB58-8AFB-4AAF-9EA2-199809A0F80F}"/>
          </ac:spMkLst>
        </pc:spChg>
        <pc:spChg chg="add mod">
          <ac:chgData name="Sidney Seckler" userId="73470fc2d5f88927" providerId="LiveId" clId="{53F789E6-8C58-4EE0-BA8F-D8C57F0BE9BC}" dt="2021-10-05T18:44:18.522" v="1302" actId="1076"/>
          <ac:spMkLst>
            <pc:docMk/>
            <pc:sldMk cId="4193658934" sldId="805"/>
            <ac:spMk id="56" creationId="{F10DF979-BAE8-4A9F-A715-663763954021}"/>
          </ac:spMkLst>
        </pc:spChg>
      </pc:sldChg>
      <pc:sldChg chg="addSp delSp modSp add mod">
        <pc:chgData name="Sidney Seckler" userId="73470fc2d5f88927" providerId="LiveId" clId="{53F789E6-8C58-4EE0-BA8F-D8C57F0BE9BC}" dt="2021-10-05T18:47:41.786" v="1322" actId="1076"/>
        <pc:sldMkLst>
          <pc:docMk/>
          <pc:sldMk cId="1777652435" sldId="806"/>
        </pc:sldMkLst>
        <pc:spChg chg="del">
          <ac:chgData name="Sidney Seckler" userId="73470fc2d5f88927" providerId="LiveId" clId="{53F789E6-8C58-4EE0-BA8F-D8C57F0BE9BC}" dt="2021-10-05T18:45:57.570" v="1313" actId="478"/>
          <ac:spMkLst>
            <pc:docMk/>
            <pc:sldMk cId="1777652435" sldId="806"/>
            <ac:spMk id="5" creationId="{910BB7D9-1D46-4049-98BB-868B99DB4110}"/>
          </ac:spMkLst>
        </pc:spChg>
        <pc:spChg chg="add mod">
          <ac:chgData name="Sidney Seckler" userId="73470fc2d5f88927" providerId="LiveId" clId="{53F789E6-8C58-4EE0-BA8F-D8C57F0BE9BC}" dt="2021-10-05T18:47:41.786" v="1322" actId="1076"/>
          <ac:spMkLst>
            <pc:docMk/>
            <pc:sldMk cId="1777652435" sldId="806"/>
            <ac:spMk id="7" creationId="{8ECFE132-83AD-4394-9EBC-C944D23C8F4B}"/>
          </ac:spMkLst>
        </pc:spChg>
        <pc:graphicFrameChg chg="del">
          <ac:chgData name="Sidney Seckler" userId="73470fc2d5f88927" providerId="LiveId" clId="{53F789E6-8C58-4EE0-BA8F-D8C57F0BE9BC}" dt="2021-10-05T18:46:00.406" v="1314" actId="478"/>
          <ac:graphicFrameMkLst>
            <pc:docMk/>
            <pc:sldMk cId="1777652435" sldId="806"/>
            <ac:graphicFrameMk id="4" creationId="{DE56ECA0-8A9A-49B2-BD5B-2CDDDCF6A0B0}"/>
          </ac:graphicFrameMkLst>
        </pc:graphicFrameChg>
        <pc:graphicFrameChg chg="add mod">
          <ac:chgData name="Sidney Seckler" userId="73470fc2d5f88927" providerId="LiveId" clId="{53F789E6-8C58-4EE0-BA8F-D8C57F0BE9BC}" dt="2021-10-05T18:47:16.922" v="1319" actId="1076"/>
          <ac:graphicFrameMkLst>
            <pc:docMk/>
            <pc:sldMk cId="1777652435" sldId="806"/>
            <ac:graphicFrameMk id="6" creationId="{7F78FF13-8772-478E-85C1-081B35C1E673}"/>
          </ac:graphicFrameMkLst>
        </pc:graphicFrameChg>
      </pc:sldChg>
      <pc:sldChg chg="del">
        <pc:chgData name="Sidney Seckler" userId="73470fc2d5f88927" providerId="LiveId" clId="{53F789E6-8C58-4EE0-BA8F-D8C57F0BE9BC}" dt="2021-10-05T11:29:53.016" v="44" actId="47"/>
        <pc:sldMkLst>
          <pc:docMk/>
          <pc:sldMk cId="2517789164" sldId="806"/>
        </pc:sldMkLst>
      </pc:sldChg>
      <pc:sldChg chg="del">
        <pc:chgData name="Sidney Seckler" userId="73470fc2d5f88927" providerId="LiveId" clId="{53F789E6-8C58-4EE0-BA8F-D8C57F0BE9BC}" dt="2021-10-05T11:29:56.589" v="46" actId="47"/>
        <pc:sldMkLst>
          <pc:docMk/>
          <pc:sldMk cId="1109172152" sldId="807"/>
        </pc:sldMkLst>
      </pc:sldChg>
      <pc:sldChg chg="addSp modSp add">
        <pc:chgData name="Sidney Seckler" userId="73470fc2d5f88927" providerId="LiveId" clId="{53F789E6-8C58-4EE0-BA8F-D8C57F0BE9BC}" dt="2021-10-05T18:54:29.564" v="1375" actId="255"/>
        <pc:sldMkLst>
          <pc:docMk/>
          <pc:sldMk cId="1324021724" sldId="807"/>
        </pc:sldMkLst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" creationId="{B1401DC5-F4FB-472C-8884-38AD4FBA520B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14" creationId="{1F3E613E-CA53-47FD-A636-BFCF7721E58B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15" creationId="{44BF0521-9033-4FF7-BC93-682CA1B1BCC4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16" creationId="{426CE785-7C8E-4256-A135-AC313FECF3E6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17" creationId="{38628D94-5390-4389-B440-2EF296C60CAC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18" creationId="{D5AA8B55-83D7-4F8B-80AC-3B1DD42DF45E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19" creationId="{876D0AC9-8150-4180-96C2-4B3E45AC2EC0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0" creationId="{11F61EB8-2BDA-48E2-ACB2-AB1741CE3D84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1" creationId="{AB011A69-C4E9-45ED-A5FA-CD5973A6315E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2" creationId="{7AF9471F-49A6-4E4A-A980-4C6ED4FB9278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3" creationId="{EEA991B1-6313-4F18-954F-CF12A788C0BB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4" creationId="{B3DB1B66-0D2C-4135-9BE5-061D44FB01E7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5" creationId="{088CC9AA-0D86-4838-A093-8CCB075642E3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6" creationId="{E7D90ED7-F772-4C13-8741-FB02686C2DDD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7" creationId="{D72522FC-98DF-449D-B79F-1A8D20B0B687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8" creationId="{05C900FE-8793-4963-9A42-98A69E893F64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29" creationId="{F867874D-BDAC-4F0B-9742-9E0C6D32403F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0" creationId="{6E19BDB0-ABB6-4F07-9FE8-06D72D7D0319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1" creationId="{C1C8B9D6-9381-4B3F-9E69-7BF526F9CE06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2" creationId="{37068434-39F2-42E7-8D4A-DF98BF2624E7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3" creationId="{D6FEF19A-7CDC-4DD9-9E00-6FCF5A5B4A27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4" creationId="{9DDCB62A-561C-4845-AA96-86202392FC91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5" creationId="{C34C2614-3B63-4561-A998-5C006B34F377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6" creationId="{B3F823A8-2929-4D32-9095-DEB6C13B3709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7" creationId="{3FFACD41-C739-4BF4-865F-2DC6937D18F4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8" creationId="{658B87A9-D78E-4A27-BF1C-65CE165366F7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39" creationId="{44D737D2-B902-4068-BD1B-7521196D9660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0" creationId="{620882A0-C4E1-4DB2-9F14-D47D728C8F22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1" creationId="{99E64636-7491-40DB-B8FC-13A8AB3943BB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2" creationId="{4B0002FD-9A2E-434A-8361-AD2F0DD82D6A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3" creationId="{50025E75-2811-42CB-A772-37A70D088D37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4" creationId="{A5CB58B9-3065-4463-A985-0D855C19CFF8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5" creationId="{769FD051-0E80-4A20-BB52-9D2E5483B74E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6" creationId="{36BF560D-03F1-4756-BA42-D58C385BF789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7" creationId="{B752A519-78F4-4C3E-B08A-0DA13A3516F1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8" creationId="{26FFC352-0068-40C9-B985-CECD47D1CD0E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49" creationId="{E5FE0DA9-7CEE-411C-8CD7-6B57FE665512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0" creationId="{79B6435E-EE2D-4CAA-B0C8-1DF1D4A613D3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1" creationId="{0D328450-FE64-41C6-A05D-E26B57A80F4D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2" creationId="{250C931F-C34D-498F-BDD2-5311764574EC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3" creationId="{E72798C9-AF9C-492A-988A-7CFD06639D6B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4" creationId="{A7A0016A-31E2-4A21-BED1-A96AE9B72D98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5" creationId="{39AC950D-C917-4101-8154-9C94CFF68A9D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6" creationId="{453C9C1E-65BD-45A1-BC3D-37B69E2B11C7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7" creationId="{F7208EFF-18E8-4883-B31D-D72FF26F618C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8" creationId="{17015896-EDFC-4380-94AD-11D4B7AF0C5C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59" creationId="{F59F2C06-F1A1-42B1-BBB5-655B260D91C2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0" creationId="{F88C49C1-9968-49B9-B2C3-F1BA60CF9059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1" creationId="{34B6D9EB-4B1C-4866-ACBE-6EDADE97E8C6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2" creationId="{8D6484E3-4890-4634-8975-02517C9E0C16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3" creationId="{BF99102B-2C7F-4893-8BED-FEA88FF82B28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4" creationId="{C5085AD4-F149-441E-8FA2-48F4381E5908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5" creationId="{B2B91976-BADE-4C7E-BEE7-AE9D37C12810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6" creationId="{85447774-7B7D-4563-B9C4-C0ADFFAEEFB6}"/>
          </ac:spMkLst>
        </pc:spChg>
        <pc:spChg chg="mod">
          <ac:chgData name="Sidney Seckler" userId="73470fc2d5f88927" providerId="LiveId" clId="{53F789E6-8C58-4EE0-BA8F-D8C57F0BE9BC}" dt="2021-10-05T18:54:29.564" v="1375" actId="255"/>
          <ac:spMkLst>
            <pc:docMk/>
            <pc:sldMk cId="1324021724" sldId="807"/>
            <ac:spMk id="67" creationId="{6769DAC4-F8CA-4678-A9B4-F045494AC16F}"/>
          </ac:spMkLst>
        </pc:spChg>
        <pc:grpChg chg="add mod">
          <ac:chgData name="Sidney Seckler" userId="73470fc2d5f88927" providerId="LiveId" clId="{53F789E6-8C58-4EE0-BA8F-D8C57F0BE9BC}" dt="2021-10-05T18:54:29.564" v="1375" actId="255"/>
          <ac:grpSpMkLst>
            <pc:docMk/>
            <pc:sldMk cId="1324021724" sldId="807"/>
            <ac:grpSpMk id="4" creationId="{D0FB773D-F861-41C8-BD72-9902931B194C}"/>
          </ac:grpSpMkLst>
        </pc:grpChg>
        <pc:grpChg chg="mod">
          <ac:chgData name="Sidney Seckler" userId="73470fc2d5f88927" providerId="LiveId" clId="{53F789E6-8C58-4EE0-BA8F-D8C57F0BE9BC}" dt="2021-10-05T18:54:29.564" v="1375" actId="255"/>
          <ac:grpSpMkLst>
            <pc:docMk/>
            <pc:sldMk cId="1324021724" sldId="807"/>
            <ac:grpSpMk id="5" creationId="{727BD490-1D68-4D3F-8936-76F72265F15A}"/>
          </ac:grpSpMkLst>
        </pc:grpChg>
        <pc:grpChg chg="mod">
          <ac:chgData name="Sidney Seckler" userId="73470fc2d5f88927" providerId="LiveId" clId="{53F789E6-8C58-4EE0-BA8F-D8C57F0BE9BC}" dt="2021-10-05T18:54:29.564" v="1375" actId="255"/>
          <ac:grpSpMkLst>
            <pc:docMk/>
            <pc:sldMk cId="1324021724" sldId="807"/>
            <ac:grpSpMk id="7" creationId="{A91CC255-4F47-493D-BB63-6A2C90BC3AE0}"/>
          </ac:grpSpMkLst>
        </pc:grpChg>
        <pc:grpChg chg="mod">
          <ac:chgData name="Sidney Seckler" userId="73470fc2d5f88927" providerId="LiveId" clId="{53F789E6-8C58-4EE0-BA8F-D8C57F0BE9BC}" dt="2021-10-05T18:54:29.564" v="1375" actId="255"/>
          <ac:grpSpMkLst>
            <pc:docMk/>
            <pc:sldMk cId="1324021724" sldId="807"/>
            <ac:grpSpMk id="8" creationId="{9D49FDC7-0DFF-4BE7-9A2C-FA15F932D704}"/>
          </ac:grpSpMkLst>
        </pc:grpChg>
        <pc:grpChg chg="mod">
          <ac:chgData name="Sidney Seckler" userId="73470fc2d5f88927" providerId="LiveId" clId="{53F789E6-8C58-4EE0-BA8F-D8C57F0BE9BC}" dt="2021-10-05T18:54:29.564" v="1375" actId="255"/>
          <ac:grpSpMkLst>
            <pc:docMk/>
            <pc:sldMk cId="1324021724" sldId="807"/>
            <ac:grpSpMk id="9" creationId="{FA7546CF-D903-4E18-BEB4-5187895C9BF8}"/>
          </ac:grpSpMkLst>
        </pc:grpChg>
        <pc:grpChg chg="mod">
          <ac:chgData name="Sidney Seckler" userId="73470fc2d5f88927" providerId="LiveId" clId="{53F789E6-8C58-4EE0-BA8F-D8C57F0BE9BC}" dt="2021-10-05T18:54:29.564" v="1375" actId="255"/>
          <ac:grpSpMkLst>
            <pc:docMk/>
            <pc:sldMk cId="1324021724" sldId="807"/>
            <ac:grpSpMk id="10" creationId="{34936E83-0380-4710-A08A-ACE2D33FCCCD}"/>
          </ac:grpSpMkLst>
        </pc:grpChg>
        <pc:grpChg chg="mod">
          <ac:chgData name="Sidney Seckler" userId="73470fc2d5f88927" providerId="LiveId" clId="{53F789E6-8C58-4EE0-BA8F-D8C57F0BE9BC}" dt="2021-10-05T18:54:29.564" v="1375" actId="255"/>
          <ac:grpSpMkLst>
            <pc:docMk/>
            <pc:sldMk cId="1324021724" sldId="807"/>
            <ac:grpSpMk id="12" creationId="{B9A05079-F762-4544-9EDF-0407E86BD2C0}"/>
          </ac:grpSpMkLst>
        </pc:grpChg>
        <pc:grpChg chg="mod">
          <ac:chgData name="Sidney Seckler" userId="73470fc2d5f88927" providerId="LiveId" clId="{53F789E6-8C58-4EE0-BA8F-D8C57F0BE9BC}" dt="2021-10-05T18:54:29.564" v="1375" actId="255"/>
          <ac:grpSpMkLst>
            <pc:docMk/>
            <pc:sldMk cId="1324021724" sldId="807"/>
            <ac:grpSpMk id="13" creationId="{C5432E19-0636-4255-B2B0-04D6E54842C7}"/>
          </ac:grpSpMkLst>
        </pc:grpChg>
      </pc:sldChg>
      <pc:sldChg chg="del">
        <pc:chgData name="Sidney Seckler" userId="73470fc2d5f88927" providerId="LiveId" clId="{53F789E6-8C58-4EE0-BA8F-D8C57F0BE9BC}" dt="2021-10-05T11:30:00.620" v="48" actId="47"/>
        <pc:sldMkLst>
          <pc:docMk/>
          <pc:sldMk cId="524456001" sldId="808"/>
        </pc:sldMkLst>
      </pc:sldChg>
      <pc:sldChg chg="addSp delSp modSp add mod">
        <pc:chgData name="Sidney Seckler" userId="73470fc2d5f88927" providerId="LiveId" clId="{53F789E6-8C58-4EE0-BA8F-D8C57F0BE9BC}" dt="2021-10-05T18:51:10.827" v="1360" actId="1076"/>
        <pc:sldMkLst>
          <pc:docMk/>
          <pc:sldMk cId="2351996585" sldId="808"/>
        </pc:sldMkLst>
        <pc:spChg chg="del">
          <ac:chgData name="Sidney Seckler" userId="73470fc2d5f88927" providerId="LiveId" clId="{53F789E6-8C58-4EE0-BA8F-D8C57F0BE9BC}" dt="2021-10-05T18:48:10.415" v="1325" actId="478"/>
          <ac:spMkLst>
            <pc:docMk/>
            <pc:sldMk cId="2351996585" sldId="808"/>
            <ac:spMk id="51" creationId="{0408DAFB-3015-4AEC-89DC-984EAAE417C5}"/>
          </ac:spMkLst>
        </pc:spChg>
        <pc:spChg chg="del">
          <ac:chgData name="Sidney Seckler" userId="73470fc2d5f88927" providerId="LiveId" clId="{53F789E6-8C58-4EE0-BA8F-D8C57F0BE9BC}" dt="2021-10-05T18:48:07.671" v="1324" actId="478"/>
          <ac:spMkLst>
            <pc:docMk/>
            <pc:sldMk cId="2351996585" sldId="808"/>
            <ac:spMk id="52" creationId="{D6C33950-A9B2-4E1B-AC72-20D67C65C77D}"/>
          </ac:spMkLst>
        </pc:spChg>
        <pc:spChg chg="del mod">
          <ac:chgData name="Sidney Seckler" userId="73470fc2d5f88927" providerId="LiveId" clId="{53F789E6-8C58-4EE0-BA8F-D8C57F0BE9BC}" dt="2021-10-05T18:49:52.296" v="1347" actId="478"/>
          <ac:spMkLst>
            <pc:docMk/>
            <pc:sldMk cId="2351996585" sldId="808"/>
            <ac:spMk id="54" creationId="{49E0D3F3-C1BF-434E-8382-83424E742754}"/>
          </ac:spMkLst>
        </pc:spChg>
        <pc:spChg chg="mod">
          <ac:chgData name="Sidney Seckler" userId="73470fc2d5f88927" providerId="LiveId" clId="{53F789E6-8C58-4EE0-BA8F-D8C57F0BE9BC}" dt="2021-10-05T18:50:21.263" v="1350" actId="1076"/>
          <ac:spMkLst>
            <pc:docMk/>
            <pc:sldMk cId="2351996585" sldId="808"/>
            <ac:spMk id="55" creationId="{D110EB58-8AFB-4AAF-9EA2-199809A0F80F}"/>
          </ac:spMkLst>
        </pc:spChg>
        <pc:spChg chg="add mod">
          <ac:chgData name="Sidney Seckler" userId="73470fc2d5f88927" providerId="LiveId" clId="{53F789E6-8C58-4EE0-BA8F-D8C57F0BE9BC}" dt="2021-10-05T18:51:02.517" v="1359" actId="1076"/>
          <ac:spMkLst>
            <pc:docMk/>
            <pc:sldMk cId="2351996585" sldId="808"/>
            <ac:spMk id="57" creationId="{20AF2AEA-D1F8-45CA-B8ED-5B7E91E4F677}"/>
          </ac:spMkLst>
        </pc:spChg>
        <pc:spChg chg="add mod">
          <ac:chgData name="Sidney Seckler" userId="73470fc2d5f88927" providerId="LiveId" clId="{53F789E6-8C58-4EE0-BA8F-D8C57F0BE9BC}" dt="2021-10-05T18:50:56.142" v="1358" actId="1076"/>
          <ac:spMkLst>
            <pc:docMk/>
            <pc:sldMk cId="2351996585" sldId="808"/>
            <ac:spMk id="58" creationId="{984BB6DB-2274-450A-8A6F-AF1D85DBBC30}"/>
          </ac:spMkLst>
        </pc:spChg>
        <pc:grpChg chg="del">
          <ac:chgData name="Sidney Seckler" userId="73470fc2d5f88927" providerId="LiveId" clId="{53F789E6-8C58-4EE0-BA8F-D8C57F0BE9BC}" dt="2021-10-05T18:48:12.136" v="1326" actId="478"/>
          <ac:grpSpMkLst>
            <pc:docMk/>
            <pc:sldMk cId="2351996585" sldId="808"/>
            <ac:grpSpMk id="4" creationId="{5E107BE3-C080-419A-8771-F30D33EA1BA2}"/>
          </ac:grpSpMkLst>
        </pc:grpChg>
        <pc:graphicFrameChg chg="add mod">
          <ac:chgData name="Sidney Seckler" userId="73470fc2d5f88927" providerId="LiveId" clId="{53F789E6-8C58-4EE0-BA8F-D8C57F0BE9BC}" dt="2021-10-05T18:51:10.827" v="1360" actId="1076"/>
          <ac:graphicFrameMkLst>
            <pc:docMk/>
            <pc:sldMk cId="2351996585" sldId="808"/>
            <ac:graphicFrameMk id="56" creationId="{FBCFB7AF-407A-403A-8F0E-34486F7091F4}"/>
          </ac:graphicFrameMkLst>
        </pc:graphicFrameChg>
      </pc:sldChg>
      <pc:sldChg chg="modSp add mod ord">
        <pc:chgData name="Sidney Seckler" userId="73470fc2d5f88927" providerId="LiveId" clId="{53F789E6-8C58-4EE0-BA8F-D8C57F0BE9BC}" dt="2021-10-05T18:53:14.547" v="1368"/>
        <pc:sldMkLst>
          <pc:docMk/>
          <pc:sldMk cId="1897911189" sldId="809"/>
        </pc:sldMkLst>
        <pc:graphicFrameChg chg="mod">
          <ac:chgData name="Sidney Seckler" userId="73470fc2d5f88927" providerId="LiveId" clId="{53F789E6-8C58-4EE0-BA8F-D8C57F0BE9BC}" dt="2021-10-05T18:53:14.547" v="1368"/>
          <ac:graphicFrameMkLst>
            <pc:docMk/>
            <pc:sldMk cId="1897911189" sldId="809"/>
            <ac:graphicFrameMk id="2" creationId="{AF008B05-B44C-42E8-88E0-9A93CAE1BCFC}"/>
          </ac:graphicFrameMkLst>
        </pc:graphicFrameChg>
      </pc:sldChg>
      <pc:sldChg chg="del">
        <pc:chgData name="Sidney Seckler" userId="73470fc2d5f88927" providerId="LiveId" clId="{53F789E6-8C58-4EE0-BA8F-D8C57F0BE9BC}" dt="2021-10-05T11:30:01.624" v="49" actId="47"/>
        <pc:sldMkLst>
          <pc:docMk/>
          <pc:sldMk cId="3174917742" sldId="809"/>
        </pc:sldMkLst>
      </pc:sldChg>
      <pc:sldChg chg="addSp modSp add mod">
        <pc:chgData name="Sidney Seckler" userId="73470fc2d5f88927" providerId="LiveId" clId="{53F789E6-8C58-4EE0-BA8F-D8C57F0BE9BC}" dt="2021-10-05T18:58:43.453" v="1385" actId="1076"/>
        <pc:sldMkLst>
          <pc:docMk/>
          <pc:sldMk cId="2966670071" sldId="810"/>
        </pc:sldMkLst>
        <pc:picChg chg="add mod">
          <ac:chgData name="Sidney Seckler" userId="73470fc2d5f88927" providerId="LiveId" clId="{53F789E6-8C58-4EE0-BA8F-D8C57F0BE9BC}" dt="2021-10-05T18:58:43.453" v="1385" actId="1076"/>
          <ac:picMkLst>
            <pc:docMk/>
            <pc:sldMk cId="2966670071" sldId="810"/>
            <ac:picMk id="5" creationId="{70441803-F156-4929-BBF8-165B35AF5F9D}"/>
          </ac:picMkLst>
        </pc:picChg>
        <pc:picChg chg="add mod">
          <ac:chgData name="Sidney Seckler" userId="73470fc2d5f88927" providerId="LiveId" clId="{53F789E6-8C58-4EE0-BA8F-D8C57F0BE9BC}" dt="2021-10-05T18:58:03.998" v="1384" actId="1076"/>
          <ac:picMkLst>
            <pc:docMk/>
            <pc:sldMk cId="2966670071" sldId="810"/>
            <ac:picMk id="8194" creationId="{420E8843-77C6-4BC2-BE0A-2064084101F3}"/>
          </ac:picMkLst>
        </pc:picChg>
      </pc:sldChg>
      <pc:sldChg chg="addSp modSp add mod">
        <pc:chgData name="Sidney Seckler" userId="73470fc2d5f88927" providerId="LiveId" clId="{53F789E6-8C58-4EE0-BA8F-D8C57F0BE9BC}" dt="2021-10-05T19:01:00.250" v="1412" actId="1076"/>
        <pc:sldMkLst>
          <pc:docMk/>
          <pc:sldMk cId="668708855" sldId="811"/>
        </pc:sldMkLst>
        <pc:spChg chg="add mod">
          <ac:chgData name="Sidney Seckler" userId="73470fc2d5f88927" providerId="LiveId" clId="{53F789E6-8C58-4EE0-BA8F-D8C57F0BE9BC}" dt="2021-10-05T18:59:43.997" v="1397" actId="1076"/>
          <ac:spMkLst>
            <pc:docMk/>
            <pc:sldMk cId="668708855" sldId="811"/>
            <ac:spMk id="5" creationId="{EA6857F8-478F-43B0-A3C6-C94BCBA2B28F}"/>
          </ac:spMkLst>
        </pc:spChg>
        <pc:spChg chg="add mod">
          <ac:chgData name="Sidney Seckler" userId="73470fc2d5f88927" providerId="LiveId" clId="{53F789E6-8C58-4EE0-BA8F-D8C57F0BE9BC}" dt="2021-10-05T19:00:56.803" v="1411" actId="1076"/>
          <ac:spMkLst>
            <pc:docMk/>
            <pc:sldMk cId="668708855" sldId="811"/>
            <ac:spMk id="8" creationId="{DED86EC3-0737-48FC-9148-0D8FE04A64A3}"/>
          </ac:spMkLst>
        </pc:spChg>
        <pc:spChg chg="add mod">
          <ac:chgData name="Sidney Seckler" userId="73470fc2d5f88927" providerId="LiveId" clId="{53F789E6-8C58-4EE0-BA8F-D8C57F0BE9BC}" dt="2021-10-05T19:01:00.250" v="1412" actId="1076"/>
          <ac:spMkLst>
            <pc:docMk/>
            <pc:sldMk cId="668708855" sldId="811"/>
            <ac:spMk id="10" creationId="{3C95C6CE-0B7F-49BB-A495-E3E72FA4CA66}"/>
          </ac:spMkLst>
        </pc:spChg>
        <pc:picChg chg="add mod">
          <ac:chgData name="Sidney Seckler" userId="73470fc2d5f88927" providerId="LiveId" clId="{53F789E6-8C58-4EE0-BA8F-D8C57F0BE9BC}" dt="2021-10-05T18:59:33.153" v="1396" actId="1076"/>
          <ac:picMkLst>
            <pc:docMk/>
            <pc:sldMk cId="668708855" sldId="811"/>
            <ac:picMk id="6" creationId="{B77D37BA-5E4A-4D7A-89AE-E50506F179A1}"/>
          </ac:picMkLst>
        </pc:picChg>
      </pc:sldChg>
      <pc:sldChg chg="addSp delSp modSp add mod">
        <pc:chgData name="Sidney Seckler" userId="73470fc2d5f88927" providerId="LiveId" clId="{53F789E6-8C58-4EE0-BA8F-D8C57F0BE9BC}" dt="2021-10-05T19:40:31.494" v="1498" actId="1076"/>
        <pc:sldMkLst>
          <pc:docMk/>
          <pc:sldMk cId="589565883" sldId="812"/>
        </pc:sldMkLst>
        <pc:spChg chg="add del mod">
          <ac:chgData name="Sidney Seckler" userId="73470fc2d5f88927" providerId="LiveId" clId="{53F789E6-8C58-4EE0-BA8F-D8C57F0BE9BC}" dt="2021-10-05T19:39:43.334" v="1493" actId="478"/>
          <ac:spMkLst>
            <pc:docMk/>
            <pc:sldMk cId="589565883" sldId="812"/>
            <ac:spMk id="3" creationId="{BFF854EB-2199-42FB-9F0E-3621FFE0F9F2}"/>
          </ac:spMkLst>
        </pc:spChg>
        <pc:spChg chg="add mod">
          <ac:chgData name="Sidney Seckler" userId="73470fc2d5f88927" providerId="LiveId" clId="{53F789E6-8C58-4EE0-BA8F-D8C57F0BE9BC}" dt="2021-10-05T19:40:31.494" v="1498" actId="1076"/>
          <ac:spMkLst>
            <pc:docMk/>
            <pc:sldMk cId="589565883" sldId="812"/>
            <ac:spMk id="46" creationId="{455B9E67-B0D1-478B-A5D9-7B5E8A55D7C9}"/>
          </ac:spMkLst>
        </pc:spChg>
        <pc:spChg chg="mod">
          <ac:chgData name="Sidney Seckler" userId="73470fc2d5f88927" providerId="LiveId" clId="{53F789E6-8C58-4EE0-BA8F-D8C57F0BE9BC}" dt="2021-10-05T19:40:27.044" v="1497" actId="1076"/>
          <ac:spMkLst>
            <pc:docMk/>
            <pc:sldMk cId="589565883" sldId="812"/>
            <ac:spMk id="105514" creationId="{3187EC32-75A7-41B9-83F1-8D85EE065957}"/>
          </ac:spMkLst>
        </pc:spChg>
        <pc:spChg chg="del">
          <ac:chgData name="Sidney Seckler" userId="73470fc2d5f88927" providerId="LiveId" clId="{53F789E6-8C58-4EE0-BA8F-D8C57F0BE9BC}" dt="2021-10-05T19:39:38.194" v="1491" actId="478"/>
          <ac:spMkLst>
            <pc:docMk/>
            <pc:sldMk cId="589565883" sldId="812"/>
            <ac:spMk id="105515" creationId="{B81DD85C-3765-4C66-998F-E89BF7C616AB}"/>
          </ac:spMkLst>
        </pc:spChg>
        <pc:spChg chg="del">
          <ac:chgData name="Sidney Seckler" userId="73470fc2d5f88927" providerId="LiveId" clId="{53F789E6-8C58-4EE0-BA8F-D8C57F0BE9BC}" dt="2021-10-05T19:39:41.037" v="1492" actId="478"/>
          <ac:spMkLst>
            <pc:docMk/>
            <pc:sldMk cId="589565883" sldId="812"/>
            <ac:spMk id="105516" creationId="{3E46EA74-A364-412F-83CC-358473CD6F45}"/>
          </ac:spMkLst>
        </pc:spChg>
        <pc:grpChg chg="del">
          <ac:chgData name="Sidney Seckler" userId="73470fc2d5f88927" providerId="LiveId" clId="{53F789E6-8C58-4EE0-BA8F-D8C57F0BE9BC}" dt="2021-10-05T19:40:22.428" v="1496" actId="478"/>
          <ac:grpSpMkLst>
            <pc:docMk/>
            <pc:sldMk cId="589565883" sldId="812"/>
            <ac:grpSpMk id="105502" creationId="{A38137EB-B641-4251-B357-D11CC629F8C4}"/>
          </ac:grpSpMkLst>
        </pc:grpChg>
      </pc:sldChg>
      <pc:sldChg chg="addSp delSp modSp add mod">
        <pc:chgData name="Sidney Seckler" userId="73470fc2d5f88927" providerId="LiveId" clId="{53F789E6-8C58-4EE0-BA8F-D8C57F0BE9BC}" dt="2021-10-05T19:42:41.678" v="1509" actId="1076"/>
        <pc:sldMkLst>
          <pc:docMk/>
          <pc:sldMk cId="347316973" sldId="813"/>
        </pc:sldMkLst>
        <pc:spChg chg="mod">
          <ac:chgData name="Sidney Seckler" userId="73470fc2d5f88927" providerId="LiveId" clId="{53F789E6-8C58-4EE0-BA8F-D8C57F0BE9BC}" dt="2021-10-05T19:42:41.678" v="1509" actId="1076"/>
          <ac:spMkLst>
            <pc:docMk/>
            <pc:sldMk cId="347316973" sldId="813"/>
            <ac:spMk id="33" creationId="{B35A67B3-A009-4EE2-BCC4-7F5A98D228D7}"/>
          </ac:spMkLst>
        </pc:spChg>
        <pc:spChg chg="mod">
          <ac:chgData name="Sidney Seckler" userId="73470fc2d5f88927" providerId="LiveId" clId="{53F789E6-8C58-4EE0-BA8F-D8C57F0BE9BC}" dt="2021-10-05T19:42:41.678" v="1509" actId="1076"/>
          <ac:spMkLst>
            <pc:docMk/>
            <pc:sldMk cId="347316973" sldId="813"/>
            <ac:spMk id="34" creationId="{5379102C-D197-426B-9B26-3C53FD8180FE}"/>
          </ac:spMkLst>
        </pc:spChg>
        <pc:spChg chg="mod">
          <ac:chgData name="Sidney Seckler" userId="73470fc2d5f88927" providerId="LiveId" clId="{53F789E6-8C58-4EE0-BA8F-D8C57F0BE9BC}" dt="2021-10-05T19:42:41.678" v="1509" actId="1076"/>
          <ac:spMkLst>
            <pc:docMk/>
            <pc:sldMk cId="347316973" sldId="813"/>
            <ac:spMk id="35" creationId="{4395C116-D0D6-4369-8B9D-1A6FCC08F3CD}"/>
          </ac:spMkLst>
        </pc:spChg>
        <pc:spChg chg="mod">
          <ac:chgData name="Sidney Seckler" userId="73470fc2d5f88927" providerId="LiveId" clId="{53F789E6-8C58-4EE0-BA8F-D8C57F0BE9BC}" dt="2021-10-05T19:42:41.678" v="1509" actId="1076"/>
          <ac:spMkLst>
            <pc:docMk/>
            <pc:sldMk cId="347316973" sldId="813"/>
            <ac:spMk id="36" creationId="{FF975291-A820-4E08-B534-5DC531B115E5}"/>
          </ac:spMkLst>
        </pc:spChg>
        <pc:spChg chg="mod">
          <ac:chgData name="Sidney Seckler" userId="73470fc2d5f88927" providerId="LiveId" clId="{53F789E6-8C58-4EE0-BA8F-D8C57F0BE9BC}" dt="2021-10-05T19:42:41.678" v="1509" actId="1076"/>
          <ac:spMkLst>
            <pc:docMk/>
            <pc:sldMk cId="347316973" sldId="813"/>
            <ac:spMk id="37" creationId="{EAED377C-CB6A-4432-B2C1-23D0EB3E0256}"/>
          </ac:spMkLst>
        </pc:spChg>
        <pc:spChg chg="add mod">
          <ac:chgData name="Sidney Seckler" userId="73470fc2d5f88927" providerId="LiveId" clId="{53F789E6-8C58-4EE0-BA8F-D8C57F0BE9BC}" dt="2021-10-05T19:42:41.678" v="1509" actId="1076"/>
          <ac:spMkLst>
            <pc:docMk/>
            <pc:sldMk cId="347316973" sldId="813"/>
            <ac:spMk id="38" creationId="{735DF4CE-9A32-4FA0-929F-82E897CCB6CD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42" creationId="{67169BF7-3240-4D28-AD00-22918FECCED7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43" creationId="{19BBD76E-0FE3-494A-B81C-6E37A5227C5C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44" creationId="{F693597C-C735-4113-B502-00692D77EE36}"/>
          </ac:spMkLst>
        </pc:spChg>
        <pc:spChg chg="del">
          <ac:chgData name="Sidney Seckler" userId="73470fc2d5f88927" providerId="LiveId" clId="{53F789E6-8C58-4EE0-BA8F-D8C57F0BE9BC}" dt="2021-10-05T19:41:38.848" v="1500" actId="478"/>
          <ac:spMkLst>
            <pc:docMk/>
            <pc:sldMk cId="347316973" sldId="813"/>
            <ac:spMk id="46" creationId="{455B9E67-B0D1-478B-A5D9-7B5E8A55D7C9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47" creationId="{0BF1E7E7-AD04-4666-B2FA-67B10650DCF1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48" creationId="{0BC306C4-31E3-421F-8338-0AE5BCC9D327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49" creationId="{C8189D10-9F57-4D39-9493-32754D190571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50" creationId="{2448C329-1F2A-4191-A6EA-45D8EC71C669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51" creationId="{307FCCFA-50CE-48CA-8EFF-2373ABB44992}"/>
          </ac:spMkLst>
        </pc:spChg>
        <pc:spChg chg="mod">
          <ac:chgData name="Sidney Seckler" userId="73470fc2d5f88927" providerId="LiveId" clId="{53F789E6-8C58-4EE0-BA8F-D8C57F0BE9BC}" dt="2021-10-05T19:42:37.596" v="1508" actId="1076"/>
          <ac:spMkLst>
            <pc:docMk/>
            <pc:sldMk cId="347316973" sldId="813"/>
            <ac:spMk id="52" creationId="{6B89DE2B-6E7C-4528-8872-D4C980E3902F}"/>
          </ac:spMkLst>
        </pc:spChg>
        <pc:spChg chg="del">
          <ac:chgData name="Sidney Seckler" userId="73470fc2d5f88927" providerId="LiveId" clId="{53F789E6-8C58-4EE0-BA8F-D8C57F0BE9BC}" dt="2021-10-05T19:41:48.416" v="1501" actId="478"/>
          <ac:spMkLst>
            <pc:docMk/>
            <pc:sldMk cId="347316973" sldId="813"/>
            <ac:spMk id="105514" creationId="{3187EC32-75A7-41B9-83F1-8D85EE065957}"/>
          </ac:spMkLst>
        </pc:spChg>
        <pc:grpChg chg="add mod">
          <ac:chgData name="Sidney Seckler" userId="73470fc2d5f88927" providerId="LiveId" clId="{53F789E6-8C58-4EE0-BA8F-D8C57F0BE9BC}" dt="2021-10-05T19:42:41.678" v="1509" actId="1076"/>
          <ac:grpSpMkLst>
            <pc:docMk/>
            <pc:sldMk cId="347316973" sldId="813"/>
            <ac:grpSpMk id="32" creationId="{F42B265D-8EB4-4CC0-B573-279FD7C1541A}"/>
          </ac:grpSpMkLst>
        </pc:grpChg>
        <pc:grpChg chg="add mod">
          <ac:chgData name="Sidney Seckler" userId="73470fc2d5f88927" providerId="LiveId" clId="{53F789E6-8C58-4EE0-BA8F-D8C57F0BE9BC}" dt="2021-10-05T19:42:37.596" v="1508" actId="1076"/>
          <ac:grpSpMkLst>
            <pc:docMk/>
            <pc:sldMk cId="347316973" sldId="813"/>
            <ac:grpSpMk id="41" creationId="{6C968418-CAF2-42AF-B99A-B45DB2BACE00}"/>
          </ac:grpSpMkLst>
        </pc:grpChg>
        <pc:graphicFrameChg chg="del mod replId">
          <ac:chgData name="Sidney Seckler" userId="73470fc2d5f88927" providerId="LiveId" clId="{53F789E6-8C58-4EE0-BA8F-D8C57F0BE9BC}" dt="2021-10-05T19:42:04.131" v="1504"/>
          <ac:graphicFrameMkLst>
            <pc:docMk/>
            <pc:sldMk cId="347316973" sldId="813"/>
            <ac:graphicFrameMk id="2" creationId="{735DF4CE-9A32-4FA0-929F-82E897CCB6CD}"/>
          </ac:graphicFrameMkLst>
        </pc:graphicFrameChg>
      </pc:sldChg>
      <pc:sldChg chg="addSp delSp modSp add mod">
        <pc:chgData name="Sidney Seckler" userId="73470fc2d5f88927" providerId="LiveId" clId="{53F789E6-8C58-4EE0-BA8F-D8C57F0BE9BC}" dt="2021-10-05T19:43:59.680" v="1518" actId="1076"/>
        <pc:sldMkLst>
          <pc:docMk/>
          <pc:sldMk cId="2017069080" sldId="814"/>
        </pc:sldMkLst>
        <pc:spChg chg="mod">
          <ac:chgData name="Sidney Seckler" userId="73470fc2d5f88927" providerId="LiveId" clId="{53F789E6-8C58-4EE0-BA8F-D8C57F0BE9BC}" dt="2021-10-05T19:43:18.135" v="1512" actId="1076"/>
          <ac:spMkLst>
            <pc:docMk/>
            <pc:sldMk cId="2017069080" sldId="814"/>
            <ac:spMk id="33" creationId="{B35A67B3-A009-4EE2-BCC4-7F5A98D228D7}"/>
          </ac:spMkLst>
        </pc:spChg>
        <pc:spChg chg="mod">
          <ac:chgData name="Sidney Seckler" userId="73470fc2d5f88927" providerId="LiveId" clId="{53F789E6-8C58-4EE0-BA8F-D8C57F0BE9BC}" dt="2021-10-05T19:43:18.135" v="1512" actId="1076"/>
          <ac:spMkLst>
            <pc:docMk/>
            <pc:sldMk cId="2017069080" sldId="814"/>
            <ac:spMk id="34" creationId="{5379102C-D197-426B-9B26-3C53FD8180FE}"/>
          </ac:spMkLst>
        </pc:spChg>
        <pc:spChg chg="mod">
          <ac:chgData name="Sidney Seckler" userId="73470fc2d5f88927" providerId="LiveId" clId="{53F789E6-8C58-4EE0-BA8F-D8C57F0BE9BC}" dt="2021-10-05T19:43:18.135" v="1512" actId="1076"/>
          <ac:spMkLst>
            <pc:docMk/>
            <pc:sldMk cId="2017069080" sldId="814"/>
            <ac:spMk id="35" creationId="{4395C116-D0D6-4369-8B9D-1A6FCC08F3CD}"/>
          </ac:spMkLst>
        </pc:spChg>
        <pc:spChg chg="mod">
          <ac:chgData name="Sidney Seckler" userId="73470fc2d5f88927" providerId="LiveId" clId="{53F789E6-8C58-4EE0-BA8F-D8C57F0BE9BC}" dt="2021-10-05T19:43:18.135" v="1512" actId="1076"/>
          <ac:spMkLst>
            <pc:docMk/>
            <pc:sldMk cId="2017069080" sldId="814"/>
            <ac:spMk id="36" creationId="{FF975291-A820-4E08-B534-5DC531B115E5}"/>
          </ac:spMkLst>
        </pc:spChg>
        <pc:spChg chg="mod">
          <ac:chgData name="Sidney Seckler" userId="73470fc2d5f88927" providerId="LiveId" clId="{53F789E6-8C58-4EE0-BA8F-D8C57F0BE9BC}" dt="2021-10-05T19:43:18.135" v="1512" actId="1076"/>
          <ac:spMkLst>
            <pc:docMk/>
            <pc:sldMk cId="2017069080" sldId="814"/>
            <ac:spMk id="37" creationId="{EAED377C-CB6A-4432-B2C1-23D0EB3E0256}"/>
          </ac:spMkLst>
        </pc:spChg>
        <pc:spChg chg="mod">
          <ac:chgData name="Sidney Seckler" userId="73470fc2d5f88927" providerId="LiveId" clId="{53F789E6-8C58-4EE0-BA8F-D8C57F0BE9BC}" dt="2021-10-05T19:43:18.135" v="1512" actId="1076"/>
          <ac:spMkLst>
            <pc:docMk/>
            <pc:sldMk cId="2017069080" sldId="814"/>
            <ac:spMk id="38" creationId="{735DF4CE-9A32-4FA0-929F-82E897CCB6CD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42" creationId="{67169BF7-3240-4D28-AD00-22918FECCED7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43" creationId="{19BBD76E-0FE3-494A-B81C-6E37A5227C5C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44" creationId="{F693597C-C735-4113-B502-00692D77EE36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47" creationId="{0BF1E7E7-AD04-4666-B2FA-67B10650DCF1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48" creationId="{0BC306C4-31E3-421F-8338-0AE5BCC9D327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49" creationId="{C8189D10-9F57-4D39-9493-32754D190571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50" creationId="{2448C329-1F2A-4191-A6EA-45D8EC71C669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51" creationId="{307FCCFA-50CE-48CA-8EFF-2373ABB44992}"/>
          </ac:spMkLst>
        </pc:spChg>
        <pc:spChg chg="mod">
          <ac:chgData name="Sidney Seckler" userId="73470fc2d5f88927" providerId="LiveId" clId="{53F789E6-8C58-4EE0-BA8F-D8C57F0BE9BC}" dt="2021-10-05T19:43:21.035" v="1513" actId="1076"/>
          <ac:spMkLst>
            <pc:docMk/>
            <pc:sldMk cId="2017069080" sldId="814"/>
            <ac:spMk id="52" creationId="{6B89DE2B-6E7C-4528-8872-D4C980E3902F}"/>
          </ac:spMkLst>
        </pc:spChg>
        <pc:spChg chg="add mod">
          <ac:chgData name="Sidney Seckler" userId="73470fc2d5f88927" providerId="LiveId" clId="{53F789E6-8C58-4EE0-BA8F-D8C57F0BE9BC}" dt="2021-10-05T19:43:59.680" v="1518" actId="1076"/>
          <ac:spMkLst>
            <pc:docMk/>
            <pc:sldMk cId="2017069080" sldId="814"/>
            <ac:spMk id="53" creationId="{3D21D095-0F44-4A7E-933E-26E1B20A468E}"/>
          </ac:spMkLst>
        </pc:spChg>
        <pc:grpChg chg="mod">
          <ac:chgData name="Sidney Seckler" userId="73470fc2d5f88927" providerId="LiveId" clId="{53F789E6-8C58-4EE0-BA8F-D8C57F0BE9BC}" dt="2021-10-05T19:43:18.135" v="1512" actId="1076"/>
          <ac:grpSpMkLst>
            <pc:docMk/>
            <pc:sldMk cId="2017069080" sldId="814"/>
            <ac:grpSpMk id="32" creationId="{F42B265D-8EB4-4CC0-B573-279FD7C1541A}"/>
          </ac:grpSpMkLst>
        </pc:grpChg>
        <pc:grpChg chg="del mod">
          <ac:chgData name="Sidney Seckler" userId="73470fc2d5f88927" providerId="LiveId" clId="{53F789E6-8C58-4EE0-BA8F-D8C57F0BE9BC}" dt="2021-10-05T19:43:55.627" v="1517" actId="478"/>
          <ac:grpSpMkLst>
            <pc:docMk/>
            <pc:sldMk cId="2017069080" sldId="814"/>
            <ac:grpSpMk id="41" creationId="{6C968418-CAF2-42AF-B99A-B45DB2BACE00}"/>
          </ac:grpSpMkLst>
        </pc:grpChg>
        <pc:grpChg chg="del">
          <ac:chgData name="Sidney Seckler" userId="73470fc2d5f88927" providerId="LiveId" clId="{53F789E6-8C58-4EE0-BA8F-D8C57F0BE9BC}" dt="2021-10-05T19:43:09.109" v="1511" actId="478"/>
          <ac:grpSpMkLst>
            <pc:docMk/>
            <pc:sldMk cId="2017069080" sldId="814"/>
            <ac:grpSpMk id="105476" creationId="{3B0F3C9E-1D40-48F0-AD65-263346F7BF07}"/>
          </ac:grpSpMkLst>
        </pc:grpChg>
      </pc:sldChg>
      <pc:sldChg chg="addSp delSp modSp add mod">
        <pc:chgData name="Sidney Seckler" userId="73470fc2d5f88927" providerId="LiveId" clId="{53F789E6-8C58-4EE0-BA8F-D8C57F0BE9BC}" dt="2021-10-05T19:45:01.118" v="1525" actId="1076"/>
        <pc:sldMkLst>
          <pc:docMk/>
          <pc:sldMk cId="3305840912" sldId="815"/>
        </pc:sldMkLst>
        <pc:spChg chg="add mod">
          <ac:chgData name="Sidney Seckler" userId="73470fc2d5f88927" providerId="LiveId" clId="{53F789E6-8C58-4EE0-BA8F-D8C57F0BE9BC}" dt="2021-10-05T19:45:01.118" v="1525" actId="1076"/>
          <ac:spMkLst>
            <pc:docMk/>
            <pc:sldMk cId="3305840912" sldId="815"/>
            <ac:spMk id="12" creationId="{EFECF13D-0992-47AC-836E-B5F4BCD04F9C}"/>
          </ac:spMkLst>
        </pc:spChg>
        <pc:spChg chg="del">
          <ac:chgData name="Sidney Seckler" userId="73470fc2d5f88927" providerId="LiveId" clId="{53F789E6-8C58-4EE0-BA8F-D8C57F0BE9BC}" dt="2021-10-05T19:44:22.859" v="1520" actId="478"/>
          <ac:spMkLst>
            <pc:docMk/>
            <pc:sldMk cId="3305840912" sldId="815"/>
            <ac:spMk id="53" creationId="{3D21D095-0F44-4A7E-933E-26E1B20A468E}"/>
          </ac:spMkLst>
        </pc:spChg>
      </pc:sldChg>
      <pc:sldChg chg="addSp delSp modSp add mod">
        <pc:chgData name="Sidney Seckler" userId="73470fc2d5f88927" providerId="LiveId" clId="{53F789E6-8C58-4EE0-BA8F-D8C57F0BE9BC}" dt="2021-10-05T19:55:18.385" v="1611" actId="1076"/>
        <pc:sldMkLst>
          <pc:docMk/>
          <pc:sldMk cId="3916605647" sldId="816"/>
        </pc:sldMkLst>
        <pc:spChg chg="del">
          <ac:chgData name="Sidney Seckler" userId="73470fc2d5f88927" providerId="LiveId" clId="{53F789E6-8C58-4EE0-BA8F-D8C57F0BE9BC}" dt="2021-10-05T19:52:23.906" v="1560" actId="478"/>
          <ac:spMkLst>
            <pc:docMk/>
            <pc:sldMk cId="3916605647" sldId="816"/>
            <ac:spMk id="10" creationId="{C2F00C0F-2566-4146-B580-E4DBCA3C79BE}"/>
          </ac:spMkLst>
        </pc:spChg>
        <pc:spChg chg="add mod">
          <ac:chgData name="Sidney Seckler" userId="73470fc2d5f88927" providerId="LiveId" clId="{53F789E6-8C58-4EE0-BA8F-D8C57F0BE9BC}" dt="2021-10-05T19:55:18.385" v="1611" actId="1076"/>
          <ac:spMkLst>
            <pc:docMk/>
            <pc:sldMk cId="3916605647" sldId="816"/>
            <ac:spMk id="45" creationId="{FFDFCC92-D76A-4855-999C-1BC9682806E2}"/>
          </ac:spMkLst>
        </pc:spChg>
        <pc:spChg chg="add mod">
          <ac:chgData name="Sidney Seckler" userId="73470fc2d5f88927" providerId="LiveId" clId="{53F789E6-8C58-4EE0-BA8F-D8C57F0BE9BC}" dt="2021-10-05T19:55:12.969" v="1609" actId="1076"/>
          <ac:spMkLst>
            <pc:docMk/>
            <pc:sldMk cId="3916605647" sldId="816"/>
            <ac:spMk id="46" creationId="{A216C7BE-BEA7-4D79-91DC-CB7B74D232CC}"/>
          </ac:spMkLst>
        </pc:spChg>
        <pc:spChg chg="add mod">
          <ac:chgData name="Sidney Seckler" userId="73470fc2d5f88927" providerId="LiveId" clId="{53F789E6-8C58-4EE0-BA8F-D8C57F0BE9BC}" dt="2021-10-05T19:55:15.273" v="1610" actId="1076"/>
          <ac:spMkLst>
            <pc:docMk/>
            <pc:sldMk cId="3916605647" sldId="816"/>
            <ac:spMk id="47" creationId="{1C0BA929-F5CF-4EF7-BE6F-EF5E1B0E7AFE}"/>
          </ac:spMkLst>
        </pc:spChg>
        <pc:spChg chg="del">
          <ac:chgData name="Sidney Seckler" userId="73470fc2d5f88927" providerId="LiveId" clId="{53F789E6-8C58-4EE0-BA8F-D8C57F0BE9BC}" dt="2021-10-05T19:52:23.906" v="1560" actId="478"/>
          <ac:spMkLst>
            <pc:docMk/>
            <pc:sldMk cId="3916605647" sldId="816"/>
            <ac:spMk id="49" creationId="{557FD6F2-DECC-47E2-B123-7587BECF88FB}"/>
          </ac:spMkLst>
        </pc:spChg>
        <pc:spChg chg="del">
          <ac:chgData name="Sidney Seckler" userId="73470fc2d5f88927" providerId="LiveId" clId="{53F789E6-8C58-4EE0-BA8F-D8C57F0BE9BC}" dt="2021-10-05T19:52:23.906" v="1560" actId="478"/>
          <ac:spMkLst>
            <pc:docMk/>
            <pc:sldMk cId="3916605647" sldId="816"/>
            <ac:spMk id="50" creationId="{B17FC398-4480-4017-8F16-E15A1A139CF3}"/>
          </ac:spMkLst>
        </pc:spChg>
        <pc:spChg chg="mod">
          <ac:chgData name="Sidney Seckler" userId="73470fc2d5f88927" providerId="LiveId" clId="{53F789E6-8C58-4EE0-BA8F-D8C57F0BE9BC}" dt="2021-10-05T19:55:02.139" v="1606" actId="1076"/>
          <ac:spMkLst>
            <pc:docMk/>
            <pc:sldMk cId="3916605647" sldId="816"/>
            <ac:spMk id="53" creationId="{7EC38BD5-9A28-41CE-8BEA-727A15CABEEE}"/>
          </ac:spMkLst>
        </pc:spChg>
        <pc:spChg chg="del">
          <ac:chgData name="Sidney Seckler" userId="73470fc2d5f88927" providerId="LiveId" clId="{53F789E6-8C58-4EE0-BA8F-D8C57F0BE9BC}" dt="2021-10-05T19:52:26.723" v="1561" actId="478"/>
          <ac:spMkLst>
            <pc:docMk/>
            <pc:sldMk cId="3916605647" sldId="816"/>
            <ac:spMk id="106536" creationId="{30B2864E-0BE7-45DE-A3A6-6DA4B31B1323}"/>
          </ac:spMkLst>
        </pc:spChg>
        <pc:grpChg chg="del">
          <ac:chgData name="Sidney Seckler" userId="73470fc2d5f88927" providerId="LiveId" clId="{53F789E6-8C58-4EE0-BA8F-D8C57F0BE9BC}" dt="2021-10-05T19:54:58.834" v="1605" actId="478"/>
          <ac:grpSpMkLst>
            <pc:docMk/>
            <pc:sldMk cId="3916605647" sldId="816"/>
            <ac:grpSpMk id="106526" creationId="{592EDA0D-BEFB-432E-902D-852E5FD8591E}"/>
          </ac:grpSpMkLst>
        </pc:grpChg>
        <pc:graphicFrameChg chg="add del mod replId">
          <ac:chgData name="Sidney Seckler" userId="73470fc2d5f88927" providerId="LiveId" clId="{53F789E6-8C58-4EE0-BA8F-D8C57F0BE9BC}" dt="2021-10-05T19:53:41.280" v="1567"/>
          <ac:graphicFrameMkLst>
            <pc:docMk/>
            <pc:sldMk cId="3916605647" sldId="816"/>
            <ac:graphicFrameMk id="2" creationId="{FFDFCC92-D76A-4855-999C-1BC9682806E2}"/>
          </ac:graphicFrameMkLst>
        </pc:graphicFrameChg>
        <pc:graphicFrameChg chg="add del mod replId">
          <ac:chgData name="Sidney Seckler" userId="73470fc2d5f88927" providerId="LiveId" clId="{53F789E6-8C58-4EE0-BA8F-D8C57F0BE9BC}" dt="2021-10-05T19:53:41.280" v="1567"/>
          <ac:graphicFrameMkLst>
            <pc:docMk/>
            <pc:sldMk cId="3916605647" sldId="816"/>
            <ac:graphicFrameMk id="4" creationId="{A216C7BE-BEA7-4D79-91DC-CB7B74D232CC}"/>
          </ac:graphicFrameMkLst>
        </pc:graphicFrameChg>
        <pc:graphicFrameChg chg="add del mod replId">
          <ac:chgData name="Sidney Seckler" userId="73470fc2d5f88927" providerId="LiveId" clId="{53F789E6-8C58-4EE0-BA8F-D8C57F0BE9BC}" dt="2021-10-05T19:53:41.280" v="1567"/>
          <ac:graphicFrameMkLst>
            <pc:docMk/>
            <pc:sldMk cId="3916605647" sldId="816"/>
            <ac:graphicFrameMk id="6" creationId="{1C0BA929-F5CF-4EF7-BE6F-EF5E1B0E7AFE}"/>
          </ac:graphicFrameMkLst>
        </pc:graphicFrameChg>
        <pc:cxnChg chg="add del mod">
          <ac:chgData name="Sidney Seckler" userId="73470fc2d5f88927" providerId="LiveId" clId="{53F789E6-8C58-4EE0-BA8F-D8C57F0BE9BC}" dt="2021-10-05T19:55:06.447" v="1607" actId="478"/>
          <ac:cxnSpMkLst>
            <pc:docMk/>
            <pc:sldMk cId="3916605647" sldId="816"/>
            <ac:cxnSpMk id="51" creationId="{F28BFE8E-C12F-4F7D-A2BE-A041BCB0FF0B}"/>
          </ac:cxnSpMkLst>
        </pc:cxnChg>
        <pc:cxnChg chg="add del mod">
          <ac:chgData name="Sidney Seckler" userId="73470fc2d5f88927" providerId="LiveId" clId="{53F789E6-8C58-4EE0-BA8F-D8C57F0BE9BC}" dt="2021-10-05T19:55:08.485" v="1608" actId="478"/>
          <ac:cxnSpMkLst>
            <pc:docMk/>
            <pc:sldMk cId="3916605647" sldId="816"/>
            <ac:cxnSpMk id="52" creationId="{53FC71D5-C93D-4E35-9947-2B50178DD2CB}"/>
          </ac:cxnSpMkLst>
        </pc:cxnChg>
      </pc:sldChg>
      <pc:sldChg chg="addSp delSp modSp add mod">
        <pc:chgData name="Sidney Seckler" userId="73470fc2d5f88927" providerId="LiveId" clId="{53F789E6-8C58-4EE0-BA8F-D8C57F0BE9BC}" dt="2021-10-05T19:57:56.302" v="1638" actId="14100"/>
        <pc:sldMkLst>
          <pc:docMk/>
          <pc:sldMk cId="910873981" sldId="817"/>
        </pc:sldMkLst>
        <pc:spChg chg="add mod">
          <ac:chgData name="Sidney Seckler" userId="73470fc2d5f88927" providerId="LiveId" clId="{53F789E6-8C58-4EE0-BA8F-D8C57F0BE9BC}" dt="2021-10-05T19:57:53.393" v="1637" actId="1076"/>
          <ac:spMkLst>
            <pc:docMk/>
            <pc:sldMk cId="910873981" sldId="817"/>
            <ac:spMk id="6" creationId="{E3C3B8AF-A1DE-4D95-A3CB-C9939F2865F9}"/>
          </ac:spMkLst>
        </pc:spChg>
        <pc:spChg chg="add mod">
          <ac:chgData name="Sidney Seckler" userId="73470fc2d5f88927" providerId="LiveId" clId="{53F789E6-8C58-4EE0-BA8F-D8C57F0BE9BC}" dt="2021-10-05T19:57:45.156" v="1634" actId="1076"/>
          <ac:spMkLst>
            <pc:docMk/>
            <pc:sldMk cId="910873981" sldId="817"/>
            <ac:spMk id="34" creationId="{1563A2D8-758B-4C03-BE29-00220CBA0EE5}"/>
          </ac:spMkLst>
        </pc:spChg>
        <pc:spChg chg="add mod">
          <ac:chgData name="Sidney Seckler" userId="73470fc2d5f88927" providerId="LiveId" clId="{53F789E6-8C58-4EE0-BA8F-D8C57F0BE9BC}" dt="2021-10-05T19:57:56.302" v="1638" actId="14100"/>
          <ac:spMkLst>
            <pc:docMk/>
            <pc:sldMk cId="910873981" sldId="817"/>
            <ac:spMk id="35" creationId="{1F1C0B33-D26A-426F-AA6E-64DBF6A6A8F5}"/>
          </ac:spMkLst>
        </pc:spChg>
        <pc:spChg chg="del">
          <ac:chgData name="Sidney Seckler" userId="73470fc2d5f88927" providerId="LiveId" clId="{53F789E6-8C58-4EE0-BA8F-D8C57F0BE9BC}" dt="2021-10-05T19:55:57.184" v="1613" actId="478"/>
          <ac:spMkLst>
            <pc:docMk/>
            <pc:sldMk cId="910873981" sldId="817"/>
            <ac:spMk id="45" creationId="{FFDFCC92-D76A-4855-999C-1BC9682806E2}"/>
          </ac:spMkLst>
        </pc:spChg>
        <pc:spChg chg="mod">
          <ac:chgData name="Sidney Seckler" userId="73470fc2d5f88927" providerId="LiveId" clId="{53F789E6-8C58-4EE0-BA8F-D8C57F0BE9BC}" dt="2021-10-05T19:57:42.840" v="1633" actId="1076"/>
          <ac:spMkLst>
            <pc:docMk/>
            <pc:sldMk cId="910873981" sldId="817"/>
            <ac:spMk id="46" creationId="{A216C7BE-BEA7-4D79-91DC-CB7B74D232CC}"/>
          </ac:spMkLst>
        </pc:spChg>
        <pc:spChg chg="del">
          <ac:chgData name="Sidney Seckler" userId="73470fc2d5f88927" providerId="LiveId" clId="{53F789E6-8C58-4EE0-BA8F-D8C57F0BE9BC}" dt="2021-10-05T19:56:49.111" v="1619" actId="478"/>
          <ac:spMkLst>
            <pc:docMk/>
            <pc:sldMk cId="910873981" sldId="817"/>
            <ac:spMk id="47" creationId="{1C0BA929-F5CF-4EF7-BE6F-EF5E1B0E7AFE}"/>
          </ac:spMkLst>
        </pc:spChg>
        <pc:graphicFrameChg chg="add del mod replId">
          <ac:chgData name="Sidney Seckler" userId="73470fc2d5f88927" providerId="LiveId" clId="{53F789E6-8C58-4EE0-BA8F-D8C57F0BE9BC}" dt="2021-10-05T19:57:15.414" v="1624"/>
          <ac:graphicFrameMkLst>
            <pc:docMk/>
            <pc:sldMk cId="910873981" sldId="817"/>
            <ac:graphicFrameMk id="2" creationId="{1563A2D8-758B-4C03-BE29-00220CBA0EE5}"/>
          </ac:graphicFrameMkLst>
        </pc:graphicFrameChg>
        <pc:graphicFrameChg chg="add del mod replId">
          <ac:chgData name="Sidney Seckler" userId="73470fc2d5f88927" providerId="LiveId" clId="{53F789E6-8C58-4EE0-BA8F-D8C57F0BE9BC}" dt="2021-10-05T19:57:15.414" v="1624"/>
          <ac:graphicFrameMkLst>
            <pc:docMk/>
            <pc:sldMk cId="910873981" sldId="817"/>
            <ac:graphicFrameMk id="4" creationId="{1F1C0B33-D26A-426F-AA6E-64DBF6A6A8F5}"/>
          </ac:graphicFrameMkLst>
        </pc:graphicFrameChg>
        <pc:cxnChg chg="add del mod">
          <ac:chgData name="Sidney Seckler" userId="73470fc2d5f88927" providerId="LiveId" clId="{53F789E6-8C58-4EE0-BA8F-D8C57F0BE9BC}" dt="2021-10-05T19:57:20.306" v="1626" actId="478"/>
          <ac:cxnSpMkLst>
            <pc:docMk/>
            <pc:sldMk cId="910873981" sldId="817"/>
            <ac:cxnSpMk id="36" creationId="{A76F6709-7BBE-4DDE-A058-D1C0F378038C}"/>
          </ac:cxnSpMkLst>
        </pc:cxnChg>
      </pc:sldChg>
      <pc:sldChg chg="addSp delSp modSp add mod">
        <pc:chgData name="Sidney Seckler" userId="73470fc2d5f88927" providerId="LiveId" clId="{53F789E6-8C58-4EE0-BA8F-D8C57F0BE9BC}" dt="2021-10-05T19:59:23.704" v="1650" actId="1076"/>
        <pc:sldMkLst>
          <pc:docMk/>
          <pc:sldMk cId="918388268" sldId="818"/>
        </pc:sldMkLst>
        <pc:spChg chg="del mod">
          <ac:chgData name="Sidney Seckler" userId="73470fc2d5f88927" providerId="LiveId" clId="{53F789E6-8C58-4EE0-BA8F-D8C57F0BE9BC}" dt="2021-10-05T19:58:44.672" v="1645" actId="478"/>
          <ac:spMkLst>
            <pc:docMk/>
            <pc:sldMk cId="918388268" sldId="818"/>
            <ac:spMk id="6" creationId="{E3C3B8AF-A1DE-4D95-A3CB-C9939F2865F9}"/>
          </ac:spMkLst>
        </pc:spChg>
        <pc:spChg chg="del">
          <ac:chgData name="Sidney Seckler" userId="73470fc2d5f88927" providerId="LiveId" clId="{53F789E6-8C58-4EE0-BA8F-D8C57F0BE9BC}" dt="2021-10-05T19:58:27.952" v="1641" actId="478"/>
          <ac:spMkLst>
            <pc:docMk/>
            <pc:sldMk cId="918388268" sldId="818"/>
            <ac:spMk id="34" creationId="{1563A2D8-758B-4C03-BE29-00220CBA0EE5}"/>
          </ac:spMkLst>
        </pc:spChg>
        <pc:spChg chg="mod">
          <ac:chgData name="Sidney Seckler" userId="73470fc2d5f88927" providerId="LiveId" clId="{53F789E6-8C58-4EE0-BA8F-D8C57F0BE9BC}" dt="2021-10-05T19:58:32.878" v="1642" actId="1076"/>
          <ac:spMkLst>
            <pc:docMk/>
            <pc:sldMk cId="918388268" sldId="818"/>
            <ac:spMk id="35" creationId="{1F1C0B33-D26A-426F-AA6E-64DBF6A6A8F5}"/>
          </ac:spMkLst>
        </pc:spChg>
        <pc:spChg chg="add mod">
          <ac:chgData name="Sidney Seckler" userId="73470fc2d5f88927" providerId="LiveId" clId="{53F789E6-8C58-4EE0-BA8F-D8C57F0BE9BC}" dt="2021-10-05T19:59:23.704" v="1650" actId="1076"/>
          <ac:spMkLst>
            <pc:docMk/>
            <pc:sldMk cId="918388268" sldId="818"/>
            <ac:spMk id="36" creationId="{06D99BFE-B792-4A25-A909-955C8FDEA18D}"/>
          </ac:spMkLst>
        </pc:spChg>
        <pc:spChg chg="del">
          <ac:chgData name="Sidney Seckler" userId="73470fc2d5f88927" providerId="LiveId" clId="{53F789E6-8C58-4EE0-BA8F-D8C57F0BE9BC}" dt="2021-10-05T19:58:19.730" v="1640" actId="478"/>
          <ac:spMkLst>
            <pc:docMk/>
            <pc:sldMk cId="918388268" sldId="818"/>
            <ac:spMk id="46" creationId="{A216C7BE-BEA7-4D79-91DC-CB7B74D232CC}"/>
          </ac:spMkLst>
        </pc:spChg>
      </pc:sldChg>
      <pc:sldChg chg="addSp delSp modSp add mod">
        <pc:chgData name="Sidney Seckler" userId="73470fc2d5f88927" providerId="LiveId" clId="{53F789E6-8C58-4EE0-BA8F-D8C57F0BE9BC}" dt="2021-10-05T20:01:30.085" v="1662" actId="1076"/>
        <pc:sldMkLst>
          <pc:docMk/>
          <pc:sldMk cId="2276756390" sldId="819"/>
        </pc:sldMkLst>
        <pc:spChg chg="add mod">
          <ac:chgData name="Sidney Seckler" userId="73470fc2d5f88927" providerId="LiveId" clId="{53F789E6-8C58-4EE0-BA8F-D8C57F0BE9BC}" dt="2021-10-05T20:01:30.085" v="1662" actId="1076"/>
          <ac:spMkLst>
            <pc:docMk/>
            <pc:sldMk cId="2276756390" sldId="819"/>
            <ac:spMk id="3" creationId="{62572E4E-A6AA-4388-88AB-29698765759E}"/>
          </ac:spMkLst>
        </pc:spChg>
        <pc:spChg chg="add mod">
          <ac:chgData name="Sidney Seckler" userId="73470fc2d5f88927" providerId="LiveId" clId="{53F789E6-8C58-4EE0-BA8F-D8C57F0BE9BC}" dt="2021-10-05T20:01:21.379" v="1660" actId="1076"/>
          <ac:spMkLst>
            <pc:docMk/>
            <pc:sldMk cId="2276756390" sldId="819"/>
            <ac:spMk id="34" creationId="{A1B8DC0E-6A98-452D-9709-AB092C3E5875}"/>
          </ac:spMkLst>
        </pc:spChg>
        <pc:spChg chg="del">
          <ac:chgData name="Sidney Seckler" userId="73470fc2d5f88927" providerId="LiveId" clId="{53F789E6-8C58-4EE0-BA8F-D8C57F0BE9BC}" dt="2021-10-05T20:00:47.886" v="1653" actId="478"/>
          <ac:spMkLst>
            <pc:docMk/>
            <pc:sldMk cId="2276756390" sldId="819"/>
            <ac:spMk id="35" creationId="{1F1C0B33-D26A-426F-AA6E-64DBF6A6A8F5}"/>
          </ac:spMkLst>
        </pc:spChg>
        <pc:spChg chg="mod">
          <ac:chgData name="Sidney Seckler" userId="73470fc2d5f88927" providerId="LiveId" clId="{53F789E6-8C58-4EE0-BA8F-D8C57F0BE9BC}" dt="2021-10-05T20:00:53.509" v="1654" actId="1076"/>
          <ac:spMkLst>
            <pc:docMk/>
            <pc:sldMk cId="2276756390" sldId="819"/>
            <ac:spMk id="36" creationId="{06D99BFE-B792-4A25-A909-955C8FDEA18D}"/>
          </ac:spMkLst>
        </pc:spChg>
        <pc:spChg chg="del">
          <ac:chgData name="Sidney Seckler" userId="73470fc2d5f88927" providerId="LiveId" clId="{53F789E6-8C58-4EE0-BA8F-D8C57F0BE9BC}" dt="2021-10-05T20:00:45.174" v="1652" actId="478"/>
          <ac:spMkLst>
            <pc:docMk/>
            <pc:sldMk cId="2276756390" sldId="819"/>
            <ac:spMk id="53" creationId="{7EC38BD5-9A28-41CE-8BEA-727A15CABEEE}"/>
          </ac:spMkLst>
        </pc:spChg>
      </pc:sldChg>
      <pc:sldChg chg="addSp delSp modSp add mod">
        <pc:chgData name="Sidney Seckler" userId="73470fc2d5f88927" providerId="LiveId" clId="{53F789E6-8C58-4EE0-BA8F-D8C57F0BE9BC}" dt="2021-10-05T20:02:48.404" v="1678" actId="478"/>
        <pc:sldMkLst>
          <pc:docMk/>
          <pc:sldMk cId="1238272684" sldId="820"/>
        </pc:sldMkLst>
        <pc:spChg chg="mod">
          <ac:chgData name="Sidney Seckler" userId="73470fc2d5f88927" providerId="LiveId" clId="{53F789E6-8C58-4EE0-BA8F-D8C57F0BE9BC}" dt="2021-10-05T20:01:48.191" v="1665" actId="1076"/>
          <ac:spMkLst>
            <pc:docMk/>
            <pc:sldMk cId="1238272684" sldId="820"/>
            <ac:spMk id="34" creationId="{A1B8DC0E-6A98-452D-9709-AB092C3E5875}"/>
          </ac:spMkLst>
        </pc:spChg>
        <pc:spChg chg="add mod">
          <ac:chgData name="Sidney Seckler" userId="73470fc2d5f88927" providerId="LiveId" clId="{53F789E6-8C58-4EE0-BA8F-D8C57F0BE9BC}" dt="2021-10-05T20:02:21.210" v="1673" actId="1076"/>
          <ac:spMkLst>
            <pc:docMk/>
            <pc:sldMk cId="1238272684" sldId="820"/>
            <ac:spMk id="35" creationId="{D2451580-0919-4A7D-A991-3B1E1ED3100B}"/>
          </ac:spMkLst>
        </pc:spChg>
        <pc:spChg chg="del">
          <ac:chgData name="Sidney Seckler" userId="73470fc2d5f88927" providerId="LiveId" clId="{53F789E6-8C58-4EE0-BA8F-D8C57F0BE9BC}" dt="2021-10-05T20:01:42.027" v="1664" actId="478"/>
          <ac:spMkLst>
            <pc:docMk/>
            <pc:sldMk cId="1238272684" sldId="820"/>
            <ac:spMk id="36" creationId="{06D99BFE-B792-4A25-A909-955C8FDEA18D}"/>
          </ac:spMkLst>
        </pc:spChg>
        <pc:spChg chg="add del mod">
          <ac:chgData name="Sidney Seckler" userId="73470fc2d5f88927" providerId="LiveId" clId="{53F789E6-8C58-4EE0-BA8F-D8C57F0BE9BC}" dt="2021-10-05T20:02:48.404" v="1678" actId="478"/>
          <ac:spMkLst>
            <pc:docMk/>
            <pc:sldMk cId="1238272684" sldId="820"/>
            <ac:spMk id="37" creationId="{0FC3185F-E1AA-4D0D-B875-4A868C6B437A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01" creationId="{5127ECA7-7D52-4458-8EA7-4519C816D969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03" creationId="{E09C6D47-D57C-439E-8BFA-D5F5372BCD69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04" creationId="{52F007E3-6476-45D7-BBF6-D3F49DD51EB9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05" creationId="{B4B0811C-BF2F-43F1-9122-AC0AA87DBAEA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06" creationId="{451D4E9C-51EB-4F00-94B7-D3B103148920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07" creationId="{84D3F231-0EBF-4E76-8277-A9354AEFB977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08" creationId="{EDDAB799-6960-4044-B17C-D3E84172F2C3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09" creationId="{DD4E1DFF-8079-4FC4-840A-95135620F0F0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0" creationId="{D8C2CC26-E6F2-4A9B-AFF1-C9A9C0863AA4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1" creationId="{DD59A2B7-9E5B-401F-9350-32E64AB26274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2" creationId="{E963171C-AB81-4992-917A-84C3EA01CADC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3" creationId="{BAD4A506-5242-44E1-92B3-FD9B049ED3E3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4" creationId="{7787749D-89CE-4BD4-B9F0-F4A60D2BAC91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5" creationId="{E970094C-4A48-4606-9930-D26E80621A63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6" creationId="{AB9B3E1D-FDDF-4294-9D96-3BE920662FAB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7" creationId="{D8B6B03D-168B-4ECB-9D8C-03DD40F43CF6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8" creationId="{1D163965-5598-4000-BC39-62712D4231D9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19" creationId="{E7A2D883-A3D1-4019-80FE-A47D07262E3C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20" creationId="{8F267A1E-1FF1-41CD-ACF9-6A2F36E7C553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21" creationId="{9A5B4857-E589-492D-9665-53C65E732E35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22" creationId="{706225AA-3438-416B-8E2C-EF040A0231C3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23" creationId="{EC6D0C6E-9662-49B1-96D2-02A08F09BBF1}"/>
          </ac:spMkLst>
        </pc:spChg>
        <pc:spChg chg="mod">
          <ac:chgData name="Sidney Seckler" userId="73470fc2d5f88927" providerId="LiveId" clId="{53F789E6-8C58-4EE0-BA8F-D8C57F0BE9BC}" dt="2021-10-05T20:01:54.723" v="1667" actId="1076"/>
          <ac:spMkLst>
            <pc:docMk/>
            <pc:sldMk cId="1238272684" sldId="820"/>
            <ac:spMk id="106524" creationId="{BD22EF72-A664-4D54-BFD9-4896E904CF46}"/>
          </ac:spMkLst>
        </pc:spChg>
        <pc:grpChg chg="mod">
          <ac:chgData name="Sidney Seckler" userId="73470fc2d5f88927" providerId="LiveId" clId="{53F789E6-8C58-4EE0-BA8F-D8C57F0BE9BC}" dt="2021-10-05T20:01:54.723" v="1667" actId="1076"/>
          <ac:grpSpMkLst>
            <pc:docMk/>
            <pc:sldMk cId="1238272684" sldId="820"/>
            <ac:grpSpMk id="106500" creationId="{4E9AD241-B846-4AEE-AEF3-2CB3DFDE5C39}"/>
          </ac:grpSpMkLst>
        </pc:grpChg>
        <pc:graphicFrameChg chg="add del mod replId">
          <ac:chgData name="Sidney Seckler" userId="73470fc2d5f88927" providerId="LiveId" clId="{53F789E6-8C58-4EE0-BA8F-D8C57F0BE9BC}" dt="2021-10-05T20:02:34.698" v="1676"/>
          <ac:graphicFrameMkLst>
            <pc:docMk/>
            <pc:sldMk cId="1238272684" sldId="820"/>
            <ac:graphicFrameMk id="4" creationId="{0FC3185F-E1AA-4D0D-B875-4A868C6B437A}"/>
          </ac:graphicFrameMkLst>
        </pc:graphicFrameChg>
        <pc:cxnChg chg="mod">
          <ac:chgData name="Sidney Seckler" userId="73470fc2d5f88927" providerId="LiveId" clId="{53F789E6-8C58-4EE0-BA8F-D8C57F0BE9BC}" dt="2021-10-05T20:01:54.723" v="1667" actId="1076"/>
          <ac:cxnSpMkLst>
            <pc:docMk/>
            <pc:sldMk cId="1238272684" sldId="820"/>
            <ac:cxnSpMk id="106502" creationId="{6E67CD24-FD60-4275-A8A0-5EAC6B08BE11}"/>
          </ac:cxnSpMkLst>
        </pc:cxnChg>
        <pc:cxnChg chg="mod">
          <ac:chgData name="Sidney Seckler" userId="73470fc2d5f88927" providerId="LiveId" clId="{53F789E6-8C58-4EE0-BA8F-D8C57F0BE9BC}" dt="2021-10-05T20:01:54.723" v="1667" actId="1076"/>
          <ac:cxnSpMkLst>
            <pc:docMk/>
            <pc:sldMk cId="1238272684" sldId="820"/>
            <ac:cxnSpMk id="106525" creationId="{BC17B586-9194-4752-9B7B-99FB4058814A}"/>
          </ac:cxnSpMkLst>
        </pc:cxnChg>
      </pc:sldChg>
      <pc:sldChg chg="addSp delSp modSp add mod">
        <pc:chgData name="Sidney Seckler" userId="73470fc2d5f88927" providerId="LiveId" clId="{53F789E6-8C58-4EE0-BA8F-D8C57F0BE9BC}" dt="2021-10-05T20:06:26.537" v="1709" actId="478"/>
        <pc:sldMkLst>
          <pc:docMk/>
          <pc:sldMk cId="3645832555" sldId="821"/>
        </pc:sldMkLst>
        <pc:spChg chg="del mod">
          <ac:chgData name="Sidney Seckler" userId="73470fc2d5f88927" providerId="LiveId" clId="{53F789E6-8C58-4EE0-BA8F-D8C57F0BE9BC}" dt="2021-10-05T20:06:26.537" v="1709" actId="478"/>
          <ac:spMkLst>
            <pc:docMk/>
            <pc:sldMk cId="3645832555" sldId="821"/>
            <ac:spMk id="3" creationId="{62572E4E-A6AA-4388-88AB-29698765759E}"/>
          </ac:spMkLst>
        </pc:spChg>
        <pc:spChg chg="del">
          <ac:chgData name="Sidney Seckler" userId="73470fc2d5f88927" providerId="LiveId" clId="{53F789E6-8C58-4EE0-BA8F-D8C57F0BE9BC}" dt="2021-10-05T20:03:25.423" v="1680" actId="478"/>
          <ac:spMkLst>
            <pc:docMk/>
            <pc:sldMk cId="3645832555" sldId="821"/>
            <ac:spMk id="34" creationId="{A1B8DC0E-6A98-452D-9709-AB092C3E5875}"/>
          </ac:spMkLst>
        </pc:spChg>
        <pc:spChg chg="mod">
          <ac:chgData name="Sidney Seckler" userId="73470fc2d5f88927" providerId="LiveId" clId="{53F789E6-8C58-4EE0-BA8F-D8C57F0BE9BC}" dt="2021-10-05T20:04:55.152" v="1697" actId="1076"/>
          <ac:spMkLst>
            <pc:docMk/>
            <pc:sldMk cId="3645832555" sldId="821"/>
            <ac:spMk id="35" creationId="{D2451580-0919-4A7D-A991-3B1E1ED3100B}"/>
          </ac:spMkLst>
        </pc:spChg>
        <pc:spChg chg="add mod">
          <ac:chgData name="Sidney Seckler" userId="73470fc2d5f88927" providerId="LiveId" clId="{53F789E6-8C58-4EE0-BA8F-D8C57F0BE9BC}" dt="2021-10-05T20:04:58.082" v="1698" actId="1076"/>
          <ac:spMkLst>
            <pc:docMk/>
            <pc:sldMk cId="3645832555" sldId="821"/>
            <ac:spMk id="36" creationId="{A4501823-CC1A-443A-A222-C40D9255ED18}"/>
          </ac:spMkLst>
        </pc:spChg>
        <pc:spChg chg="add mod">
          <ac:chgData name="Sidney Seckler" userId="73470fc2d5f88927" providerId="LiveId" clId="{53F789E6-8C58-4EE0-BA8F-D8C57F0BE9BC}" dt="2021-10-05T20:05:02.934" v="1699" actId="1076"/>
          <ac:spMkLst>
            <pc:docMk/>
            <pc:sldMk cId="3645832555" sldId="821"/>
            <ac:spMk id="37" creationId="{0EBF933B-5205-4AF3-AF25-88DA626E5FF7}"/>
          </ac:spMkLst>
        </pc:spChg>
      </pc:sldChg>
      <pc:sldChg chg="addSp delSp modSp add mod">
        <pc:chgData name="Sidney Seckler" userId="73470fc2d5f88927" providerId="LiveId" clId="{53F789E6-8C58-4EE0-BA8F-D8C57F0BE9BC}" dt="2021-10-05T20:07:24.082" v="1723" actId="1076"/>
        <pc:sldMkLst>
          <pc:docMk/>
          <pc:sldMk cId="4045649937" sldId="822"/>
        </pc:sldMkLst>
        <pc:spChg chg="del">
          <ac:chgData name="Sidney Seckler" userId="73470fc2d5f88927" providerId="LiveId" clId="{53F789E6-8C58-4EE0-BA8F-D8C57F0BE9BC}" dt="2021-10-05T20:06:30.945" v="1710" actId="478"/>
          <ac:spMkLst>
            <pc:docMk/>
            <pc:sldMk cId="4045649937" sldId="822"/>
            <ac:spMk id="3" creationId="{62572E4E-A6AA-4388-88AB-29698765759E}"/>
          </ac:spMkLst>
        </pc:spChg>
        <pc:spChg chg="del">
          <ac:chgData name="Sidney Seckler" userId="73470fc2d5f88927" providerId="LiveId" clId="{53F789E6-8C58-4EE0-BA8F-D8C57F0BE9BC}" dt="2021-10-05T20:05:52.374" v="1701" actId="478"/>
          <ac:spMkLst>
            <pc:docMk/>
            <pc:sldMk cId="4045649937" sldId="822"/>
            <ac:spMk id="35" creationId="{D2451580-0919-4A7D-A991-3B1E1ED3100B}"/>
          </ac:spMkLst>
        </pc:spChg>
        <pc:spChg chg="del">
          <ac:chgData name="Sidney Seckler" userId="73470fc2d5f88927" providerId="LiveId" clId="{53F789E6-8C58-4EE0-BA8F-D8C57F0BE9BC}" dt="2021-10-05T20:05:55.174" v="1702" actId="478"/>
          <ac:spMkLst>
            <pc:docMk/>
            <pc:sldMk cId="4045649937" sldId="822"/>
            <ac:spMk id="36" creationId="{A4501823-CC1A-443A-A222-C40D9255ED18}"/>
          </ac:spMkLst>
        </pc:spChg>
        <pc:spChg chg="mod">
          <ac:chgData name="Sidney Seckler" userId="73470fc2d5f88927" providerId="LiveId" clId="{53F789E6-8C58-4EE0-BA8F-D8C57F0BE9BC}" dt="2021-10-05T20:05:59.048" v="1703" actId="1076"/>
          <ac:spMkLst>
            <pc:docMk/>
            <pc:sldMk cId="4045649937" sldId="822"/>
            <ac:spMk id="37" creationId="{0EBF933B-5205-4AF3-AF25-88DA626E5FF7}"/>
          </ac:spMkLst>
        </pc:spChg>
        <pc:spChg chg="add mod">
          <ac:chgData name="Sidney Seckler" userId="73470fc2d5f88927" providerId="LiveId" clId="{53F789E6-8C58-4EE0-BA8F-D8C57F0BE9BC}" dt="2021-10-05T20:07:14.848" v="1721" actId="1076"/>
          <ac:spMkLst>
            <pc:docMk/>
            <pc:sldMk cId="4045649937" sldId="822"/>
            <ac:spMk id="38" creationId="{2E928552-89F3-4BE4-87C9-3D1AF8A2BA45}"/>
          </ac:spMkLst>
        </pc:spChg>
        <pc:spChg chg="add mod">
          <ac:chgData name="Sidney Seckler" userId="73470fc2d5f88927" providerId="LiveId" clId="{53F789E6-8C58-4EE0-BA8F-D8C57F0BE9BC}" dt="2021-10-05T20:07:24.082" v="1723" actId="1076"/>
          <ac:spMkLst>
            <pc:docMk/>
            <pc:sldMk cId="4045649937" sldId="822"/>
            <ac:spMk id="39" creationId="{10B0B32D-3F92-49F0-9568-36BEDAB33C44}"/>
          </ac:spMkLst>
        </pc:spChg>
      </pc:sldChg>
      <pc:sldChg chg="addSp delSp modSp add mod">
        <pc:chgData name="Sidney Seckler" userId="73470fc2d5f88927" providerId="LiveId" clId="{53F789E6-8C58-4EE0-BA8F-D8C57F0BE9BC}" dt="2021-10-05T20:10:47.012" v="1744" actId="1076"/>
        <pc:sldMkLst>
          <pc:docMk/>
          <pc:sldMk cId="2888680797" sldId="823"/>
        </pc:sldMkLst>
        <pc:spChg chg="add mod">
          <ac:chgData name="Sidney Seckler" userId="73470fc2d5f88927" providerId="LiveId" clId="{53F789E6-8C58-4EE0-BA8F-D8C57F0BE9BC}" dt="2021-10-05T20:10:42.446" v="1743" actId="1076"/>
          <ac:spMkLst>
            <pc:docMk/>
            <pc:sldMk cId="2888680797" sldId="823"/>
            <ac:spMk id="36" creationId="{05C2559A-C9E9-436A-9648-BFDD3811A7B6}"/>
          </ac:spMkLst>
        </pc:spChg>
        <pc:spChg chg="del">
          <ac:chgData name="Sidney Seckler" userId="73470fc2d5f88927" providerId="LiveId" clId="{53F789E6-8C58-4EE0-BA8F-D8C57F0BE9BC}" dt="2021-10-05T20:08:30.840" v="1726" actId="478"/>
          <ac:spMkLst>
            <pc:docMk/>
            <pc:sldMk cId="2888680797" sldId="823"/>
            <ac:spMk id="37" creationId="{0EBF933B-5205-4AF3-AF25-88DA626E5FF7}"/>
          </ac:spMkLst>
        </pc:spChg>
        <pc:spChg chg="del">
          <ac:chgData name="Sidney Seckler" userId="73470fc2d5f88927" providerId="LiveId" clId="{53F789E6-8C58-4EE0-BA8F-D8C57F0BE9BC}" dt="2021-10-05T20:08:33.913" v="1727" actId="478"/>
          <ac:spMkLst>
            <pc:docMk/>
            <pc:sldMk cId="2888680797" sldId="823"/>
            <ac:spMk id="38" creationId="{2E928552-89F3-4BE4-87C9-3D1AF8A2BA45}"/>
          </ac:spMkLst>
        </pc:spChg>
        <pc:spChg chg="del">
          <ac:chgData name="Sidney Seckler" userId="73470fc2d5f88927" providerId="LiveId" clId="{53F789E6-8C58-4EE0-BA8F-D8C57F0BE9BC}" dt="2021-10-05T20:08:36.282" v="1728" actId="478"/>
          <ac:spMkLst>
            <pc:docMk/>
            <pc:sldMk cId="2888680797" sldId="823"/>
            <ac:spMk id="39" creationId="{10B0B32D-3F92-49F0-9568-36BEDAB33C44}"/>
          </ac:spMkLst>
        </pc:spChg>
        <pc:grpChg chg="del">
          <ac:chgData name="Sidney Seckler" userId="73470fc2d5f88927" providerId="LiveId" clId="{53F789E6-8C58-4EE0-BA8F-D8C57F0BE9BC}" dt="2021-10-05T20:08:27.186" v="1725" actId="478"/>
          <ac:grpSpMkLst>
            <pc:docMk/>
            <pc:sldMk cId="2888680797" sldId="823"/>
            <ac:grpSpMk id="106500" creationId="{4E9AD241-B846-4AEE-AEF3-2CB3DFDE5C39}"/>
          </ac:grpSpMkLst>
        </pc:grpChg>
        <pc:graphicFrameChg chg="del">
          <ac:chgData name="Sidney Seckler" userId="73470fc2d5f88927" providerId="LiveId" clId="{53F789E6-8C58-4EE0-BA8F-D8C57F0BE9BC}" dt="2021-10-05T20:08:58.623" v="1730" actId="478"/>
          <ac:graphicFrameMkLst>
            <pc:docMk/>
            <pc:sldMk cId="2888680797" sldId="823"/>
            <ac:graphicFrameMk id="2" creationId="{86480983-61EE-4E5D-8508-E46648789B7D}"/>
          </ac:graphicFrameMkLst>
        </pc:graphicFrameChg>
        <pc:graphicFrameChg chg="add mod">
          <ac:chgData name="Sidney Seckler" userId="73470fc2d5f88927" providerId="LiveId" clId="{53F789E6-8C58-4EE0-BA8F-D8C57F0BE9BC}" dt="2021-10-05T20:08:45.100" v="1729"/>
          <ac:graphicFrameMkLst>
            <pc:docMk/>
            <pc:sldMk cId="2888680797" sldId="823"/>
            <ac:graphicFrameMk id="33" creationId="{86480983-61EE-4E5D-8508-E46648789B7D}"/>
          </ac:graphicFrameMkLst>
        </pc:graphicFrameChg>
        <pc:graphicFrameChg chg="add mod">
          <ac:chgData name="Sidney Seckler" userId="73470fc2d5f88927" providerId="LiveId" clId="{53F789E6-8C58-4EE0-BA8F-D8C57F0BE9BC}" dt="2021-10-05T20:10:47.012" v="1744" actId="1076"/>
          <ac:graphicFrameMkLst>
            <pc:docMk/>
            <pc:sldMk cId="2888680797" sldId="823"/>
            <ac:graphicFrameMk id="35" creationId="{28CA8296-2AB6-413F-AD3C-D1871E67034C}"/>
          </ac:graphicFrameMkLst>
        </pc:graphicFrameChg>
      </pc:sldChg>
      <pc:sldChg chg="addSp delSp modSp add mod">
        <pc:chgData name="Sidney Seckler" userId="73470fc2d5f88927" providerId="LiveId" clId="{53F789E6-8C58-4EE0-BA8F-D8C57F0BE9BC}" dt="2021-10-05T20:12:55.192" v="1763" actId="1076"/>
        <pc:sldMkLst>
          <pc:docMk/>
          <pc:sldMk cId="3195166679" sldId="824"/>
        </pc:sldMkLst>
        <pc:spChg chg="add mod">
          <ac:chgData name="Sidney Seckler" userId="73470fc2d5f88927" providerId="LiveId" clId="{53F789E6-8C58-4EE0-BA8F-D8C57F0BE9BC}" dt="2021-10-05T20:12:20.075" v="1760" actId="1076"/>
          <ac:spMkLst>
            <pc:docMk/>
            <pc:sldMk cId="3195166679" sldId="824"/>
            <ac:spMk id="7" creationId="{FEA57549-61F9-4B77-BA22-B019E850BF9F}"/>
          </ac:spMkLst>
        </pc:spChg>
        <pc:spChg chg="del">
          <ac:chgData name="Sidney Seckler" userId="73470fc2d5f88927" providerId="LiveId" clId="{53F789E6-8C58-4EE0-BA8F-D8C57F0BE9BC}" dt="2021-10-05T20:11:55.358" v="1753" actId="478"/>
          <ac:spMkLst>
            <pc:docMk/>
            <pc:sldMk cId="3195166679" sldId="824"/>
            <ac:spMk id="36" creationId="{05C2559A-C9E9-436A-9648-BFDD3811A7B6}"/>
          </ac:spMkLst>
        </pc:spChg>
        <pc:graphicFrameChg chg="mod">
          <ac:chgData name="Sidney Seckler" userId="73470fc2d5f88927" providerId="LiveId" clId="{53F789E6-8C58-4EE0-BA8F-D8C57F0BE9BC}" dt="2021-10-05T20:12:55.192" v="1763" actId="1076"/>
          <ac:graphicFrameMkLst>
            <pc:docMk/>
            <pc:sldMk cId="3195166679" sldId="824"/>
            <ac:graphicFrameMk id="35" creationId="{28CA8296-2AB6-413F-AD3C-D1871E67034C}"/>
          </ac:graphicFrameMkLst>
        </pc:graphicFrameChg>
      </pc:sldChg>
      <pc:sldChg chg="addSp modSp add mod">
        <pc:chgData name="Sidney Seckler" userId="73470fc2d5f88927" providerId="LiveId" clId="{53F789E6-8C58-4EE0-BA8F-D8C57F0BE9BC}" dt="2021-10-05T20:25:56.127" v="1789" actId="1076"/>
        <pc:sldMkLst>
          <pc:docMk/>
          <pc:sldMk cId="1897953790" sldId="825"/>
        </pc:sldMkLst>
        <pc:spChg chg="add">
          <ac:chgData name="Sidney Seckler" userId="73470fc2d5f88927" providerId="LiveId" clId="{53F789E6-8C58-4EE0-BA8F-D8C57F0BE9BC}" dt="2021-10-05T20:24:36.420" v="1777" actId="11529"/>
          <ac:spMkLst>
            <pc:docMk/>
            <pc:sldMk cId="1897953790" sldId="825"/>
            <ac:spMk id="3" creationId="{F1E57084-8C59-4F4A-8083-51E3ADAF9056}"/>
          </ac:spMkLst>
        </pc:spChg>
        <pc:spChg chg="mod">
          <ac:chgData name="Sidney Seckler" userId="73470fc2d5f88927" providerId="LiveId" clId="{53F789E6-8C58-4EE0-BA8F-D8C57F0BE9BC}" dt="2021-10-05T20:24:23.733" v="1775" actId="1076"/>
          <ac:spMkLst>
            <pc:docMk/>
            <pc:sldMk cId="1897953790" sldId="825"/>
            <ac:spMk id="7" creationId="{FEA57549-61F9-4B77-BA22-B019E850BF9F}"/>
          </ac:spMkLst>
        </pc:spChg>
        <pc:spChg chg="add mod">
          <ac:chgData name="Sidney Seckler" userId="73470fc2d5f88927" providerId="LiveId" clId="{53F789E6-8C58-4EE0-BA8F-D8C57F0BE9BC}" dt="2021-10-05T20:25:26.623" v="1785" actId="1076"/>
          <ac:spMkLst>
            <pc:docMk/>
            <pc:sldMk cId="1897953790" sldId="825"/>
            <ac:spMk id="8" creationId="{EDB878A3-11B1-40BB-9C1D-0B502A3B4086}"/>
          </ac:spMkLst>
        </pc:spChg>
        <pc:spChg chg="add mod">
          <ac:chgData name="Sidney Seckler" userId="73470fc2d5f88927" providerId="LiveId" clId="{53F789E6-8C58-4EE0-BA8F-D8C57F0BE9BC}" dt="2021-10-05T20:25:56.127" v="1789" actId="1076"/>
          <ac:spMkLst>
            <pc:docMk/>
            <pc:sldMk cId="1897953790" sldId="825"/>
            <ac:spMk id="10" creationId="{7C5C16E7-1BA1-4341-9FFF-F8B846D093A0}"/>
          </ac:spMkLst>
        </pc:spChg>
        <pc:spChg chg="add mod">
          <ac:chgData name="Sidney Seckler" userId="73470fc2d5f88927" providerId="LiveId" clId="{53F789E6-8C58-4EE0-BA8F-D8C57F0BE9BC}" dt="2021-10-05T20:25:46.579" v="1788" actId="1076"/>
          <ac:spMkLst>
            <pc:docMk/>
            <pc:sldMk cId="1897953790" sldId="825"/>
            <ac:spMk id="11" creationId="{0141161C-C921-4D8B-9F78-75FA7E489994}"/>
          </ac:spMkLst>
        </pc:spChg>
      </pc:sldChg>
      <pc:sldChg chg="addSp delSp modSp add mod">
        <pc:chgData name="Sidney Seckler" userId="73470fc2d5f88927" providerId="LiveId" clId="{53F789E6-8C58-4EE0-BA8F-D8C57F0BE9BC}" dt="2021-10-05T20:36:44.478" v="1824" actId="1076"/>
        <pc:sldMkLst>
          <pc:docMk/>
          <pc:sldMk cId="2368314918" sldId="826"/>
        </pc:sldMkLst>
        <pc:spChg chg="del">
          <ac:chgData name="Sidney Seckler" userId="73470fc2d5f88927" providerId="LiveId" clId="{53F789E6-8C58-4EE0-BA8F-D8C57F0BE9BC}" dt="2021-10-05T20:32:55.940" v="1794" actId="478"/>
          <ac:spMkLst>
            <pc:docMk/>
            <pc:sldMk cId="2368314918" sldId="826"/>
            <ac:spMk id="3" creationId="{F1E57084-8C59-4F4A-8083-51E3ADAF9056}"/>
          </ac:spMkLst>
        </pc:spChg>
        <pc:spChg chg="del">
          <ac:chgData name="Sidney Seckler" userId="73470fc2d5f88927" providerId="LiveId" clId="{53F789E6-8C58-4EE0-BA8F-D8C57F0BE9BC}" dt="2021-10-05T20:32:52.087" v="1793" actId="478"/>
          <ac:spMkLst>
            <pc:docMk/>
            <pc:sldMk cId="2368314918" sldId="826"/>
            <ac:spMk id="7" creationId="{FEA57549-61F9-4B77-BA22-B019E850BF9F}"/>
          </ac:spMkLst>
        </pc:spChg>
        <pc:spChg chg="del">
          <ac:chgData name="Sidney Seckler" userId="73470fc2d5f88927" providerId="LiveId" clId="{53F789E6-8C58-4EE0-BA8F-D8C57F0BE9BC}" dt="2021-10-05T20:32:58.594" v="1795" actId="478"/>
          <ac:spMkLst>
            <pc:docMk/>
            <pc:sldMk cId="2368314918" sldId="826"/>
            <ac:spMk id="8" creationId="{EDB878A3-11B1-40BB-9C1D-0B502A3B4086}"/>
          </ac:spMkLst>
        </pc:spChg>
        <pc:spChg chg="mod">
          <ac:chgData name="Sidney Seckler" userId="73470fc2d5f88927" providerId="LiveId" clId="{53F789E6-8C58-4EE0-BA8F-D8C57F0BE9BC}" dt="2021-10-05T20:35:41.350" v="1815" actId="1076"/>
          <ac:spMkLst>
            <pc:docMk/>
            <pc:sldMk cId="2368314918" sldId="826"/>
            <ac:spMk id="10" creationId="{7C5C16E7-1BA1-4341-9FFF-F8B846D093A0}"/>
          </ac:spMkLst>
        </pc:spChg>
        <pc:spChg chg="mod">
          <ac:chgData name="Sidney Seckler" userId="73470fc2d5f88927" providerId="LiveId" clId="{53F789E6-8C58-4EE0-BA8F-D8C57F0BE9BC}" dt="2021-10-05T20:35:41.350" v="1815" actId="1076"/>
          <ac:spMkLst>
            <pc:docMk/>
            <pc:sldMk cId="2368314918" sldId="826"/>
            <ac:spMk id="11" creationId="{0141161C-C921-4D8B-9F78-75FA7E489994}"/>
          </ac:spMkLst>
        </pc:spChg>
        <pc:spChg chg="add mod">
          <ac:chgData name="Sidney Seckler" userId="73470fc2d5f88927" providerId="LiveId" clId="{53F789E6-8C58-4EE0-BA8F-D8C57F0BE9BC}" dt="2021-10-05T20:36:34.911" v="1821" actId="1076"/>
          <ac:spMkLst>
            <pc:docMk/>
            <pc:sldMk cId="2368314918" sldId="826"/>
            <ac:spMk id="12" creationId="{8DBA0A71-2782-45B4-B78E-4784611FB40C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14" creationId="{339ADEEC-B20D-440F-AE8B-E5C973465378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15" creationId="{70FBAB5E-A2DF-4939-ADBE-D1DC67FD5C31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16" creationId="{8D01E8FF-602F-4739-956C-B331D1E11B14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17" creationId="{498B4BF4-6F94-4EC8-A904-796E65B78DF1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18" creationId="{F573095B-01B5-49BF-A360-7D9205253FFF}"/>
          </ac:spMkLst>
        </pc:spChg>
        <pc:spChg chg="add 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19" creationId="{EB11D9C7-5FA8-44A0-BB1C-831595C84C8D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20" creationId="{C883AD15-A5E3-411B-B20B-80394F42ABF6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21" creationId="{D70F26B8-2CBB-4069-982D-0DCC1388EB0E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22" creationId="{6B3A075D-B6D8-472C-8BBA-A842BCD6EA9B}"/>
          </ac:spMkLst>
        </pc:spChg>
        <pc:spChg chg="mod">
          <ac:chgData name="Sidney Seckler" userId="73470fc2d5f88927" providerId="LiveId" clId="{53F789E6-8C58-4EE0-BA8F-D8C57F0BE9BC}" dt="2021-10-05T20:35:32.228" v="1814"/>
          <ac:spMkLst>
            <pc:docMk/>
            <pc:sldMk cId="2368314918" sldId="826"/>
            <ac:spMk id="23" creationId="{3620EA7C-4FFB-4C7A-9B56-E0A1C603B307}"/>
          </ac:spMkLst>
        </pc:spChg>
        <pc:spChg chg="add mod">
          <ac:chgData name="Sidney Seckler" userId="73470fc2d5f88927" providerId="LiveId" clId="{53F789E6-8C58-4EE0-BA8F-D8C57F0BE9BC}" dt="2021-10-05T20:36:28.646" v="1820" actId="1076"/>
          <ac:spMkLst>
            <pc:docMk/>
            <pc:sldMk cId="2368314918" sldId="826"/>
            <ac:spMk id="24" creationId="{AE7DB302-3C95-41A0-80B4-9FA9B045F9E0}"/>
          </ac:spMkLst>
        </pc:spChg>
        <pc:spChg chg="add mod">
          <ac:chgData name="Sidney Seckler" userId="73470fc2d5f88927" providerId="LiveId" clId="{53F789E6-8C58-4EE0-BA8F-D8C57F0BE9BC}" dt="2021-10-05T20:36:44.478" v="1824" actId="1076"/>
          <ac:spMkLst>
            <pc:docMk/>
            <pc:sldMk cId="2368314918" sldId="826"/>
            <ac:spMk id="25" creationId="{66E7AC4A-7985-4CCB-8FE0-A8EF84B9661A}"/>
          </ac:spMkLst>
        </pc:spChg>
        <pc:grpChg chg="add mod">
          <ac:chgData name="Sidney Seckler" userId="73470fc2d5f88927" providerId="LiveId" clId="{53F789E6-8C58-4EE0-BA8F-D8C57F0BE9BC}" dt="2021-10-05T20:35:32.228" v="1814"/>
          <ac:grpSpMkLst>
            <pc:docMk/>
            <pc:sldMk cId="2368314918" sldId="826"/>
            <ac:grpSpMk id="13" creationId="{E496FFAA-281C-4BBC-9DB3-0C450878E0C8}"/>
          </ac:grpSpMkLst>
        </pc:grpChg>
        <pc:graphicFrameChg chg="del mod replId">
          <ac:chgData name="Sidney Seckler" userId="73470fc2d5f88927" providerId="LiveId" clId="{53F789E6-8C58-4EE0-BA8F-D8C57F0BE9BC}" dt="2021-10-05T20:35:32.228" v="1814"/>
          <ac:graphicFrameMkLst>
            <pc:docMk/>
            <pc:sldMk cId="2368314918" sldId="826"/>
            <ac:graphicFrameMk id="2" creationId="{EB11D9C7-5FA8-44A0-BB1C-831595C84C8D}"/>
          </ac:graphicFrameMkLst>
        </pc:graphicFrameChg>
        <pc:graphicFrameChg chg="del mod">
          <ac:chgData name="Sidney Seckler" userId="73470fc2d5f88927" providerId="LiveId" clId="{53F789E6-8C58-4EE0-BA8F-D8C57F0BE9BC}" dt="2021-10-05T20:34:43.052" v="1798" actId="478"/>
          <ac:graphicFrameMkLst>
            <pc:docMk/>
            <pc:sldMk cId="2368314918" sldId="826"/>
            <ac:graphicFrameMk id="35" creationId="{28CA8296-2AB6-413F-AD3C-D1871E67034C}"/>
          </ac:graphicFrameMkLst>
        </pc:graphicFrameChg>
      </pc:sldChg>
      <pc:sldChg chg="addSp delSp modSp add mod">
        <pc:chgData name="Sidney Seckler" userId="73470fc2d5f88927" providerId="LiveId" clId="{53F789E6-8C58-4EE0-BA8F-D8C57F0BE9BC}" dt="2021-10-05T20:55:25.011" v="1866" actId="1076"/>
        <pc:sldMkLst>
          <pc:docMk/>
          <pc:sldMk cId="3880566097" sldId="827"/>
        </pc:sldMkLst>
        <pc:spChg chg="del">
          <ac:chgData name="Sidney Seckler" userId="73470fc2d5f88927" providerId="LiveId" clId="{53F789E6-8C58-4EE0-BA8F-D8C57F0BE9BC}" dt="2021-10-05T20:52:13.071" v="1840" actId="478"/>
          <ac:spMkLst>
            <pc:docMk/>
            <pc:sldMk cId="3880566097" sldId="827"/>
            <ac:spMk id="10" creationId="{7C5C16E7-1BA1-4341-9FFF-F8B846D093A0}"/>
          </ac:spMkLst>
        </pc:spChg>
        <pc:spChg chg="del">
          <ac:chgData name="Sidney Seckler" userId="73470fc2d5f88927" providerId="LiveId" clId="{53F789E6-8C58-4EE0-BA8F-D8C57F0BE9BC}" dt="2021-10-05T20:52:13.071" v="1840" actId="478"/>
          <ac:spMkLst>
            <pc:docMk/>
            <pc:sldMk cId="3880566097" sldId="827"/>
            <ac:spMk id="11" creationId="{0141161C-C921-4D8B-9F78-75FA7E489994}"/>
          </ac:spMkLst>
        </pc:spChg>
        <pc:spChg chg="del">
          <ac:chgData name="Sidney Seckler" userId="73470fc2d5f88927" providerId="LiveId" clId="{53F789E6-8C58-4EE0-BA8F-D8C57F0BE9BC}" dt="2021-10-05T20:52:13.071" v="1840" actId="478"/>
          <ac:spMkLst>
            <pc:docMk/>
            <pc:sldMk cId="3880566097" sldId="827"/>
            <ac:spMk id="12" creationId="{8DBA0A71-2782-45B4-B78E-4784611FB40C}"/>
          </ac:spMkLst>
        </pc:spChg>
        <pc:spChg chg="del">
          <ac:chgData name="Sidney Seckler" userId="73470fc2d5f88927" providerId="LiveId" clId="{53F789E6-8C58-4EE0-BA8F-D8C57F0BE9BC}" dt="2021-10-05T20:52:13.071" v="1840" actId="478"/>
          <ac:spMkLst>
            <pc:docMk/>
            <pc:sldMk cId="3880566097" sldId="827"/>
            <ac:spMk id="24" creationId="{AE7DB302-3C95-41A0-80B4-9FA9B045F9E0}"/>
          </ac:spMkLst>
        </pc:spChg>
        <pc:spChg chg="del">
          <ac:chgData name="Sidney Seckler" userId="73470fc2d5f88927" providerId="LiveId" clId="{53F789E6-8C58-4EE0-BA8F-D8C57F0BE9BC}" dt="2021-10-05T20:52:13.071" v="1840" actId="478"/>
          <ac:spMkLst>
            <pc:docMk/>
            <pc:sldMk cId="3880566097" sldId="827"/>
            <ac:spMk id="25" creationId="{66E7AC4A-7985-4CCB-8FE0-A8EF84B9661A}"/>
          </ac:spMkLst>
        </pc:spChg>
        <pc:spChg chg="add mod">
          <ac:chgData name="Sidney Seckler" userId="73470fc2d5f88927" providerId="LiveId" clId="{53F789E6-8C58-4EE0-BA8F-D8C57F0BE9BC}" dt="2021-10-05T20:54:28.362" v="1850" actId="1076"/>
          <ac:spMkLst>
            <pc:docMk/>
            <pc:sldMk cId="3880566097" sldId="827"/>
            <ac:spMk id="27" creationId="{EDDA11D8-EEF8-4440-B872-29BD3632F663}"/>
          </ac:spMkLst>
        </pc:spChg>
        <pc:spChg chg="add mod">
          <ac:chgData name="Sidney Seckler" userId="73470fc2d5f88927" providerId="LiveId" clId="{53F789E6-8C58-4EE0-BA8F-D8C57F0BE9BC}" dt="2021-10-05T20:55:25.011" v="1866" actId="1076"/>
          <ac:spMkLst>
            <pc:docMk/>
            <pc:sldMk cId="3880566097" sldId="827"/>
            <ac:spMk id="28" creationId="{73CE5438-7F07-4EA0-AE80-F321432D6529}"/>
          </ac:spMkLst>
        </pc:spChg>
        <pc:grpChg chg="del">
          <ac:chgData name="Sidney Seckler" userId="73470fc2d5f88927" providerId="LiveId" clId="{53F789E6-8C58-4EE0-BA8F-D8C57F0BE9BC}" dt="2021-10-05T20:52:09.063" v="1839" actId="478"/>
          <ac:grpSpMkLst>
            <pc:docMk/>
            <pc:sldMk cId="3880566097" sldId="827"/>
            <ac:grpSpMk id="13" creationId="{E496FFAA-281C-4BBC-9DB3-0C450878E0C8}"/>
          </ac:grpSpMkLst>
        </pc:grpChg>
        <pc:graphicFrameChg chg="add mod">
          <ac:chgData name="Sidney Seckler" userId="73470fc2d5f88927" providerId="LiveId" clId="{53F789E6-8C58-4EE0-BA8F-D8C57F0BE9BC}" dt="2021-10-05T20:53:25.603" v="1848" actId="1076"/>
          <ac:graphicFrameMkLst>
            <pc:docMk/>
            <pc:sldMk cId="3880566097" sldId="827"/>
            <ac:graphicFrameMk id="26" creationId="{D6A589DE-B357-47AA-9E44-663BE93F73D7}"/>
          </ac:graphicFrameMkLst>
        </pc:graphicFrameChg>
      </pc:sldChg>
      <pc:sldChg chg="addSp modSp add mod">
        <pc:chgData name="Sidney Seckler" userId="73470fc2d5f88927" providerId="LiveId" clId="{53F789E6-8C58-4EE0-BA8F-D8C57F0BE9BC}" dt="2021-10-05T21:04:18.829" v="1895" actId="1076"/>
        <pc:sldMkLst>
          <pc:docMk/>
          <pc:sldMk cId="2532304926" sldId="828"/>
        </pc:sldMkLst>
        <pc:spChg chg="add mod">
          <ac:chgData name="Sidney Seckler" userId="73470fc2d5f88927" providerId="LiveId" clId="{53F789E6-8C58-4EE0-BA8F-D8C57F0BE9BC}" dt="2021-10-05T21:03:44.917" v="1890" actId="1076"/>
          <ac:spMkLst>
            <pc:docMk/>
            <pc:sldMk cId="2532304926" sldId="828"/>
            <ac:spMk id="5" creationId="{76B66481-08D8-4365-A631-B229C004BA80}"/>
          </ac:spMkLst>
        </pc:spChg>
        <pc:spChg chg="add mod">
          <ac:chgData name="Sidney Seckler" userId="73470fc2d5f88927" providerId="LiveId" clId="{53F789E6-8C58-4EE0-BA8F-D8C57F0BE9BC}" dt="2021-10-05T21:04:18.829" v="1895" actId="1076"/>
          <ac:spMkLst>
            <pc:docMk/>
            <pc:sldMk cId="2532304926" sldId="828"/>
            <ac:spMk id="6" creationId="{E69565B1-3959-4290-A4B7-E8EC7A2EC508}"/>
          </ac:spMkLst>
        </pc:spChg>
        <pc:spChg chg="add mod">
          <ac:chgData name="Sidney Seckler" userId="73470fc2d5f88927" providerId="LiveId" clId="{53F789E6-8C58-4EE0-BA8F-D8C57F0BE9BC}" dt="2021-10-05T21:04:16.252" v="1894" actId="1076"/>
          <ac:spMkLst>
            <pc:docMk/>
            <pc:sldMk cId="2532304926" sldId="828"/>
            <ac:spMk id="7" creationId="{5E438997-ACB3-41FA-A0D1-F10D01CBE2E5}"/>
          </ac:spMkLst>
        </pc:spChg>
        <pc:spChg chg="add mod">
          <ac:chgData name="Sidney Seckler" userId="73470fc2d5f88927" providerId="LiveId" clId="{53F789E6-8C58-4EE0-BA8F-D8C57F0BE9BC}" dt="2021-10-05T21:04:01.634" v="1893" actId="1076"/>
          <ac:spMkLst>
            <pc:docMk/>
            <pc:sldMk cId="2532304926" sldId="828"/>
            <ac:spMk id="8" creationId="{D315A9F3-F6DD-4768-9F8E-4E1597DF373D}"/>
          </ac:spMkLst>
        </pc:spChg>
        <pc:graphicFrameChg chg="add mod">
          <ac:chgData name="Sidney Seckler" userId="73470fc2d5f88927" providerId="LiveId" clId="{53F789E6-8C58-4EE0-BA8F-D8C57F0BE9BC}" dt="2021-10-05T21:00:01.445" v="1874" actId="1076"/>
          <ac:graphicFrameMkLst>
            <pc:docMk/>
            <pc:sldMk cId="2532304926" sldId="828"/>
            <ac:graphicFrameMk id="4" creationId="{2B937546-7C60-43DF-B2C5-63F44400DE73}"/>
          </ac:graphicFrameMkLst>
        </pc:graphicFrameChg>
      </pc:sldChg>
      <pc:sldChg chg="add del">
        <pc:chgData name="Sidney Seckler" userId="73470fc2d5f88927" providerId="LiveId" clId="{53F789E6-8C58-4EE0-BA8F-D8C57F0BE9BC}" dt="2021-10-05T21:18:08.317" v="1910" actId="47"/>
        <pc:sldMkLst>
          <pc:docMk/>
          <pc:sldMk cId="2263213880" sldId="829"/>
        </pc:sldMkLst>
      </pc:sldChg>
      <pc:sldChg chg="addSp delSp modSp add mod">
        <pc:chgData name="Sidney Seckler" userId="73470fc2d5f88927" providerId="LiveId" clId="{53F789E6-8C58-4EE0-BA8F-D8C57F0BE9BC}" dt="2021-10-05T21:28:07.720" v="2135" actId="1076"/>
        <pc:sldMkLst>
          <pc:docMk/>
          <pc:sldMk cId="2471797352" sldId="829"/>
        </pc:sldMkLst>
        <pc:spChg chg="add mod">
          <ac:chgData name="Sidney Seckler" userId="73470fc2d5f88927" providerId="LiveId" clId="{53F789E6-8C58-4EE0-BA8F-D8C57F0BE9BC}" dt="2021-10-05T21:26:41.223" v="2129" actId="2710"/>
          <ac:spMkLst>
            <pc:docMk/>
            <pc:sldMk cId="2471797352" sldId="829"/>
            <ac:spMk id="48" creationId="{6D6339FB-7394-4EEB-BA80-17891A2DE29D}"/>
          </ac:spMkLst>
        </pc:spChg>
        <pc:grpChg chg="del">
          <ac:chgData name="Sidney Seckler" userId="73470fc2d5f88927" providerId="LiveId" clId="{53F789E6-8C58-4EE0-BA8F-D8C57F0BE9BC}" dt="2021-10-05T21:24:56.570" v="2073" actId="478"/>
          <ac:grpSpMkLst>
            <pc:docMk/>
            <pc:sldMk cId="2471797352" sldId="829"/>
            <ac:grpSpMk id="17" creationId="{35E997CB-1448-4018-AD41-BBA2AAF45E08}"/>
          </ac:grpSpMkLst>
        </pc:grpChg>
        <pc:picChg chg="add mod">
          <ac:chgData name="Sidney Seckler" userId="73470fc2d5f88927" providerId="LiveId" clId="{53F789E6-8C58-4EE0-BA8F-D8C57F0BE9BC}" dt="2021-10-05T21:28:07.720" v="2135" actId="1076"/>
          <ac:picMkLst>
            <pc:docMk/>
            <pc:sldMk cId="2471797352" sldId="829"/>
            <ac:picMk id="29698" creationId="{B360FFC9-5137-4C4B-BF4B-A7415675C246}"/>
          </ac:picMkLst>
        </pc:picChg>
        <pc:cxnChg chg="mod">
          <ac:chgData name="Sidney Seckler" userId="73470fc2d5f88927" providerId="LiveId" clId="{53F789E6-8C58-4EE0-BA8F-D8C57F0BE9BC}" dt="2021-10-05T21:24:56.570" v="2073" actId="478"/>
          <ac:cxnSpMkLst>
            <pc:docMk/>
            <pc:sldMk cId="2471797352" sldId="829"/>
            <ac:cxnSpMk id="47" creationId="{FEEFCAD6-2D04-41E4-8855-E9BC0D50B560}"/>
          </ac:cxnSpMkLst>
        </pc:cxnChg>
      </pc:sldChg>
      <pc:sldChg chg="add del">
        <pc:chgData name="Sidney Seckler" userId="73470fc2d5f88927" providerId="LiveId" clId="{53F789E6-8C58-4EE0-BA8F-D8C57F0BE9BC}" dt="2021-10-05T21:18:09.808" v="1911" actId="47"/>
        <pc:sldMkLst>
          <pc:docMk/>
          <pc:sldMk cId="1782344001" sldId="830"/>
        </pc:sldMkLst>
      </pc:sldChg>
      <pc:sldChg chg="addSp delSp modSp add mod">
        <pc:chgData name="Sidney Seckler" userId="73470fc2d5f88927" providerId="LiveId" clId="{53F789E6-8C58-4EE0-BA8F-D8C57F0BE9BC}" dt="2021-10-05T21:30:34.930" v="2165" actId="1076"/>
        <pc:sldMkLst>
          <pc:docMk/>
          <pc:sldMk cId="2518013869" sldId="830"/>
        </pc:sldMkLst>
        <pc:spChg chg="mod">
          <ac:chgData name="Sidney Seckler" userId="73470fc2d5f88927" providerId="LiveId" clId="{53F789E6-8C58-4EE0-BA8F-D8C57F0BE9BC}" dt="2021-10-05T21:29:21.959" v="2154" actId="14100"/>
          <ac:spMkLst>
            <pc:docMk/>
            <pc:sldMk cId="2518013869" sldId="830"/>
            <ac:spMk id="48" creationId="{6D6339FB-7394-4EEB-BA80-17891A2DE29D}"/>
          </ac:spMkLst>
        </pc:spChg>
        <pc:picChg chg="del mod">
          <ac:chgData name="Sidney Seckler" userId="73470fc2d5f88927" providerId="LiveId" clId="{53F789E6-8C58-4EE0-BA8F-D8C57F0BE9BC}" dt="2021-10-05T21:30:13.189" v="2158" actId="478"/>
          <ac:picMkLst>
            <pc:docMk/>
            <pc:sldMk cId="2518013869" sldId="830"/>
            <ac:picMk id="29698" creationId="{B360FFC9-5137-4C4B-BF4B-A7415675C246}"/>
          </ac:picMkLst>
        </pc:picChg>
        <pc:picChg chg="add mod">
          <ac:chgData name="Sidney Seckler" userId="73470fc2d5f88927" providerId="LiveId" clId="{53F789E6-8C58-4EE0-BA8F-D8C57F0BE9BC}" dt="2021-10-05T21:30:34.930" v="2165" actId="1076"/>
          <ac:picMkLst>
            <pc:docMk/>
            <pc:sldMk cId="2518013869" sldId="830"/>
            <ac:picMk id="48130" creationId="{C87F0A64-98B0-419D-85B8-36CFD9CFB93D}"/>
          </ac:picMkLst>
        </pc:picChg>
      </pc:sldChg>
      <pc:sldChg chg="addSp delSp modSp add mod">
        <pc:chgData name="Sidney Seckler" userId="73470fc2d5f88927" providerId="LiveId" clId="{53F789E6-8C58-4EE0-BA8F-D8C57F0BE9BC}" dt="2021-10-05T22:09:15.421" v="2244" actId="1076"/>
        <pc:sldMkLst>
          <pc:docMk/>
          <pc:sldMk cId="2055485880" sldId="831"/>
        </pc:sldMkLst>
        <pc:spChg chg="del">
          <ac:chgData name="Sidney Seckler" userId="73470fc2d5f88927" providerId="LiveId" clId="{53F789E6-8C58-4EE0-BA8F-D8C57F0BE9BC}" dt="2021-10-05T21:59:07.309" v="2215" actId="478"/>
          <ac:spMkLst>
            <pc:docMk/>
            <pc:sldMk cId="2055485880" sldId="831"/>
            <ac:spMk id="5" creationId="{EA6857F8-478F-43B0-A3C6-C94BCBA2B28F}"/>
          </ac:spMkLst>
        </pc:spChg>
        <pc:spChg chg="del">
          <ac:chgData name="Sidney Seckler" userId="73470fc2d5f88927" providerId="LiveId" clId="{53F789E6-8C58-4EE0-BA8F-D8C57F0BE9BC}" dt="2021-10-05T21:59:07.309" v="2215" actId="478"/>
          <ac:spMkLst>
            <pc:docMk/>
            <pc:sldMk cId="2055485880" sldId="831"/>
            <ac:spMk id="8" creationId="{DED86EC3-0737-48FC-9148-0D8FE04A64A3}"/>
          </ac:spMkLst>
        </pc:spChg>
        <pc:spChg chg="del">
          <ac:chgData name="Sidney Seckler" userId="73470fc2d5f88927" providerId="LiveId" clId="{53F789E6-8C58-4EE0-BA8F-D8C57F0BE9BC}" dt="2021-10-05T21:59:07.309" v="2215" actId="478"/>
          <ac:spMkLst>
            <pc:docMk/>
            <pc:sldMk cId="2055485880" sldId="831"/>
            <ac:spMk id="10" creationId="{3C95C6CE-0B7F-49BB-A495-E3E72FA4CA66}"/>
          </ac:spMkLst>
        </pc:spChg>
        <pc:spChg chg="add mod">
          <ac:chgData name="Sidney Seckler" userId="73470fc2d5f88927" providerId="LiveId" clId="{53F789E6-8C58-4EE0-BA8F-D8C57F0BE9BC}" dt="2021-10-05T22:09:09.531" v="2243" actId="14100"/>
          <ac:spMkLst>
            <pc:docMk/>
            <pc:sldMk cId="2055485880" sldId="831"/>
            <ac:spMk id="19" creationId="{AA409AD9-D53D-4530-B86C-5611AFFE3F1B}"/>
          </ac:spMkLst>
        </pc:spChg>
        <pc:graphicFrameChg chg="del">
          <ac:chgData name="Sidney Seckler" userId="73470fc2d5f88927" providerId="LiveId" clId="{53F789E6-8C58-4EE0-BA8F-D8C57F0BE9BC}" dt="2021-10-05T22:00:50.445" v="2217" actId="478"/>
          <ac:graphicFrameMkLst>
            <pc:docMk/>
            <pc:sldMk cId="2055485880" sldId="831"/>
            <ac:graphicFrameMk id="2" creationId="{FC76179F-5628-48FC-9485-40A7100BC80E}"/>
          </ac:graphicFrameMkLst>
        </pc:graphicFrameChg>
        <pc:graphicFrameChg chg="del mod">
          <ac:chgData name="Sidney Seckler" userId="73470fc2d5f88927" providerId="LiveId" clId="{53F789E6-8C58-4EE0-BA8F-D8C57F0BE9BC}" dt="2021-10-05T22:02:04.382" v="2221" actId="478"/>
          <ac:graphicFrameMkLst>
            <pc:docMk/>
            <pc:sldMk cId="2055485880" sldId="831"/>
            <ac:graphicFrameMk id="7" creationId="{1B1CB4ED-FB58-4567-A1A7-BBE8414F542B}"/>
          </ac:graphicFrameMkLst>
        </pc:graphicFrameChg>
        <pc:graphicFrameChg chg="add mod">
          <ac:chgData name="Sidney Seckler" userId="73470fc2d5f88927" providerId="LiveId" clId="{53F789E6-8C58-4EE0-BA8F-D8C57F0BE9BC}" dt="2021-10-05T22:00:34.119" v="2216"/>
          <ac:graphicFrameMkLst>
            <pc:docMk/>
            <pc:sldMk cId="2055485880" sldId="831"/>
            <ac:graphicFrameMk id="9" creationId="{FC76179F-5628-48FC-9485-40A7100BC80E}"/>
          </ac:graphicFrameMkLst>
        </pc:graphicFrameChg>
        <pc:graphicFrameChg chg="del mod">
          <ac:chgData name="Sidney Seckler" userId="73470fc2d5f88927" providerId="LiveId" clId="{53F789E6-8C58-4EE0-BA8F-D8C57F0BE9BC}" dt="2021-10-05T22:07:43.573" v="2230" actId="478"/>
          <ac:graphicFrameMkLst>
            <pc:docMk/>
            <pc:sldMk cId="2055485880" sldId="831"/>
            <ac:graphicFrameMk id="16" creationId="{FA22EAC5-1C87-45E3-937E-37441AA38AEB}"/>
          </ac:graphicFrameMkLst>
        </pc:graphicFrameChg>
        <pc:graphicFrameChg chg="add mod">
          <ac:chgData name="Sidney Seckler" userId="73470fc2d5f88927" providerId="LiveId" clId="{53F789E6-8C58-4EE0-BA8F-D8C57F0BE9BC}" dt="2021-10-05T22:09:15.421" v="2244" actId="1076"/>
          <ac:graphicFrameMkLst>
            <pc:docMk/>
            <pc:sldMk cId="2055485880" sldId="831"/>
            <ac:graphicFrameMk id="18" creationId="{CBD12719-EB3D-415A-AABA-F05ED5CBC389}"/>
          </ac:graphicFrameMkLst>
        </pc:graphicFrameChg>
        <pc:picChg chg="del">
          <ac:chgData name="Sidney Seckler" userId="73470fc2d5f88927" providerId="LiveId" clId="{53F789E6-8C58-4EE0-BA8F-D8C57F0BE9BC}" dt="2021-10-05T22:01:13.106" v="2218" actId="478"/>
          <ac:picMkLst>
            <pc:docMk/>
            <pc:sldMk cId="2055485880" sldId="831"/>
            <ac:picMk id="3" creationId="{007F7F28-618B-4910-89B8-7925B698F13C}"/>
          </ac:picMkLst>
        </pc:picChg>
        <pc:picChg chg="del">
          <ac:chgData name="Sidney Seckler" userId="73470fc2d5f88927" providerId="LiveId" clId="{53F789E6-8C58-4EE0-BA8F-D8C57F0BE9BC}" dt="2021-10-05T22:01:22.141" v="2219" actId="478"/>
          <ac:picMkLst>
            <pc:docMk/>
            <pc:sldMk cId="2055485880" sldId="831"/>
            <ac:picMk id="4" creationId="{CD88BF8C-B97A-4994-914B-FFB981FAE28B}"/>
          </ac:picMkLst>
        </pc:picChg>
        <pc:picChg chg="del">
          <ac:chgData name="Sidney Seckler" userId="73470fc2d5f88927" providerId="LiveId" clId="{53F789E6-8C58-4EE0-BA8F-D8C57F0BE9BC}" dt="2021-10-05T21:59:02.758" v="2214" actId="478"/>
          <ac:picMkLst>
            <pc:docMk/>
            <pc:sldMk cId="2055485880" sldId="831"/>
            <ac:picMk id="6" creationId="{B77D37BA-5E4A-4D7A-89AE-E50506F179A1}"/>
          </ac:picMkLst>
        </pc:picChg>
        <pc:picChg chg="del">
          <ac:chgData name="Sidney Seckler" userId="73470fc2d5f88927" providerId="LiveId" clId="{53F789E6-8C58-4EE0-BA8F-D8C57F0BE9BC}" dt="2021-10-05T22:02:12.072" v="2222" actId="478"/>
          <ac:picMkLst>
            <pc:docMk/>
            <pc:sldMk cId="2055485880" sldId="831"/>
            <ac:picMk id="12" creationId="{1288CEE0-6205-4541-82CA-08CB39BB8B08}"/>
          </ac:picMkLst>
        </pc:picChg>
        <pc:picChg chg="del">
          <ac:chgData name="Sidney Seckler" userId="73470fc2d5f88927" providerId="LiveId" clId="{53F789E6-8C58-4EE0-BA8F-D8C57F0BE9BC}" dt="2021-10-05T22:02:24.420" v="2223" actId="478"/>
          <ac:picMkLst>
            <pc:docMk/>
            <pc:sldMk cId="2055485880" sldId="831"/>
            <ac:picMk id="13" creationId="{71025461-7285-4265-BF0E-82A34E2360A9}"/>
          </ac:picMkLst>
        </pc:picChg>
        <pc:picChg chg="del">
          <ac:chgData name="Sidney Seckler" userId="73470fc2d5f88927" providerId="LiveId" clId="{53F789E6-8C58-4EE0-BA8F-D8C57F0BE9BC}" dt="2021-10-05T22:06:44.577" v="2224" actId="478"/>
          <ac:picMkLst>
            <pc:docMk/>
            <pc:sldMk cId="2055485880" sldId="831"/>
            <ac:picMk id="14" creationId="{3FA7FE4A-12B3-4ADA-B5E2-E02C60EE8791}"/>
          </ac:picMkLst>
        </pc:picChg>
        <pc:picChg chg="del">
          <ac:chgData name="Sidney Seckler" userId="73470fc2d5f88927" providerId="LiveId" clId="{53F789E6-8C58-4EE0-BA8F-D8C57F0BE9BC}" dt="2021-10-05T22:06:54.247" v="2225" actId="478"/>
          <ac:picMkLst>
            <pc:docMk/>
            <pc:sldMk cId="2055485880" sldId="831"/>
            <ac:picMk id="15" creationId="{45E63500-7F0A-42C9-A7C4-D5509B67DCA1}"/>
          </ac:picMkLst>
        </pc:picChg>
      </pc:sldChg>
      <pc:sldChg chg="addSp delSp modSp add mod">
        <pc:chgData name="Sidney Seckler" userId="73470fc2d5f88927" providerId="LiveId" clId="{53F789E6-8C58-4EE0-BA8F-D8C57F0BE9BC}" dt="2021-10-05T22:16:37.166" v="2450" actId="20577"/>
        <pc:sldMkLst>
          <pc:docMk/>
          <pc:sldMk cId="4247722770" sldId="832"/>
        </pc:sldMkLst>
        <pc:spChg chg="add del mod">
          <ac:chgData name="Sidney Seckler" userId="73470fc2d5f88927" providerId="LiveId" clId="{53F789E6-8C58-4EE0-BA8F-D8C57F0BE9BC}" dt="2021-10-05T22:10:17.088" v="2249" actId="478"/>
          <ac:spMkLst>
            <pc:docMk/>
            <pc:sldMk cId="4247722770" sldId="832"/>
            <ac:spMk id="3" creationId="{2376A088-69A6-470C-9455-021F77D1F211}"/>
          </ac:spMkLst>
        </pc:spChg>
        <pc:spChg chg="del">
          <ac:chgData name="Sidney Seckler" userId="73470fc2d5f88927" providerId="LiveId" clId="{53F789E6-8C58-4EE0-BA8F-D8C57F0BE9BC}" dt="2021-10-05T22:09:48.571" v="2247" actId="478"/>
          <ac:spMkLst>
            <pc:docMk/>
            <pc:sldMk cId="4247722770" sldId="832"/>
            <ac:spMk id="5" creationId="{76B66481-08D8-4365-A631-B229C004BA80}"/>
          </ac:spMkLst>
        </pc:spChg>
        <pc:spChg chg="del">
          <ac:chgData name="Sidney Seckler" userId="73470fc2d5f88927" providerId="LiveId" clId="{53F789E6-8C58-4EE0-BA8F-D8C57F0BE9BC}" dt="2021-10-05T22:09:48.571" v="2247" actId="478"/>
          <ac:spMkLst>
            <pc:docMk/>
            <pc:sldMk cId="4247722770" sldId="832"/>
            <ac:spMk id="6" creationId="{E69565B1-3959-4290-A4B7-E8EC7A2EC508}"/>
          </ac:spMkLst>
        </pc:spChg>
        <pc:spChg chg="del">
          <ac:chgData name="Sidney Seckler" userId="73470fc2d5f88927" providerId="LiveId" clId="{53F789E6-8C58-4EE0-BA8F-D8C57F0BE9BC}" dt="2021-10-05T22:09:48.571" v="2247" actId="478"/>
          <ac:spMkLst>
            <pc:docMk/>
            <pc:sldMk cId="4247722770" sldId="832"/>
            <ac:spMk id="7" creationId="{5E438997-ACB3-41FA-A0D1-F10D01CBE2E5}"/>
          </ac:spMkLst>
        </pc:spChg>
        <pc:spChg chg="del">
          <ac:chgData name="Sidney Seckler" userId="73470fc2d5f88927" providerId="LiveId" clId="{53F789E6-8C58-4EE0-BA8F-D8C57F0BE9BC}" dt="2021-10-05T22:09:48.571" v="2247" actId="478"/>
          <ac:spMkLst>
            <pc:docMk/>
            <pc:sldMk cId="4247722770" sldId="832"/>
            <ac:spMk id="8" creationId="{D315A9F3-F6DD-4768-9F8E-4E1597DF373D}"/>
          </ac:spMkLst>
        </pc:spChg>
        <pc:spChg chg="add mod">
          <ac:chgData name="Sidney Seckler" userId="73470fc2d5f88927" providerId="LiveId" clId="{53F789E6-8C58-4EE0-BA8F-D8C57F0BE9BC}" dt="2021-10-05T22:10:39.584" v="2277" actId="14100"/>
          <ac:spMkLst>
            <pc:docMk/>
            <pc:sldMk cId="4247722770" sldId="832"/>
            <ac:spMk id="11" creationId="{94DB41CF-753F-408F-9BEC-F3FFA363335D}"/>
          </ac:spMkLst>
        </pc:spChg>
        <pc:spChg chg="mod">
          <ac:chgData name="Sidney Seckler" userId="73470fc2d5f88927" providerId="LiveId" clId="{53F789E6-8C58-4EE0-BA8F-D8C57F0BE9BC}" dt="2021-10-05T22:13:27.260" v="2284" actId="255"/>
          <ac:spMkLst>
            <pc:docMk/>
            <pc:sldMk cId="4247722770" sldId="832"/>
            <ac:spMk id="13" creationId="{A8ACA9FB-601B-4657-9318-51C621B91F9A}"/>
          </ac:spMkLst>
        </pc:spChg>
        <pc:spChg chg="mod">
          <ac:chgData name="Sidney Seckler" userId="73470fc2d5f88927" providerId="LiveId" clId="{53F789E6-8C58-4EE0-BA8F-D8C57F0BE9BC}" dt="2021-10-05T22:13:27.260" v="2284" actId="255"/>
          <ac:spMkLst>
            <pc:docMk/>
            <pc:sldMk cId="4247722770" sldId="832"/>
            <ac:spMk id="33" creationId="{2DAEEB2F-1760-4DCA-BE02-6FB798281B51}"/>
          </ac:spMkLst>
        </pc:spChg>
        <pc:spChg chg="mod">
          <ac:chgData name="Sidney Seckler" userId="73470fc2d5f88927" providerId="LiveId" clId="{53F789E6-8C58-4EE0-BA8F-D8C57F0BE9BC}" dt="2021-10-05T22:13:27.260" v="2284" actId="255"/>
          <ac:spMkLst>
            <pc:docMk/>
            <pc:sldMk cId="4247722770" sldId="832"/>
            <ac:spMk id="34" creationId="{2DBDD36C-AEAD-4A94-BDCC-AF4B79C00237}"/>
          </ac:spMkLst>
        </pc:spChg>
        <pc:spChg chg="mod">
          <ac:chgData name="Sidney Seckler" userId="73470fc2d5f88927" providerId="LiveId" clId="{53F789E6-8C58-4EE0-BA8F-D8C57F0BE9BC}" dt="2021-10-05T22:13:27.260" v="2284" actId="255"/>
          <ac:spMkLst>
            <pc:docMk/>
            <pc:sldMk cId="4247722770" sldId="832"/>
            <ac:spMk id="35" creationId="{8399AEFE-EA82-4C6D-8E90-C74E4B8A4ED3}"/>
          </ac:spMkLst>
        </pc:spChg>
        <pc:spChg chg="mod">
          <ac:chgData name="Sidney Seckler" userId="73470fc2d5f88927" providerId="LiveId" clId="{53F789E6-8C58-4EE0-BA8F-D8C57F0BE9BC}" dt="2021-10-05T22:13:27.260" v="2284" actId="255"/>
          <ac:spMkLst>
            <pc:docMk/>
            <pc:sldMk cId="4247722770" sldId="832"/>
            <ac:spMk id="36" creationId="{8E226C48-E7DB-4F4B-9E22-37C9EFFF1B7C}"/>
          </ac:spMkLst>
        </pc:spChg>
        <pc:spChg chg="mod">
          <ac:chgData name="Sidney Seckler" userId="73470fc2d5f88927" providerId="LiveId" clId="{53F789E6-8C58-4EE0-BA8F-D8C57F0BE9BC}" dt="2021-10-05T22:13:27.260" v="2284" actId="255"/>
          <ac:spMkLst>
            <pc:docMk/>
            <pc:sldMk cId="4247722770" sldId="832"/>
            <ac:spMk id="37" creationId="{3DAF7B2F-45E0-41EE-9549-C18EE387CE00}"/>
          </ac:spMkLst>
        </pc:spChg>
        <pc:spChg chg="mod">
          <ac:chgData name="Sidney Seckler" userId="73470fc2d5f88927" providerId="LiveId" clId="{53F789E6-8C58-4EE0-BA8F-D8C57F0BE9BC}" dt="2021-10-05T22:13:27.260" v="2284" actId="255"/>
          <ac:spMkLst>
            <pc:docMk/>
            <pc:sldMk cId="4247722770" sldId="832"/>
            <ac:spMk id="38" creationId="{E8986DE6-3FA0-411B-A16D-09741EAE1829}"/>
          </ac:spMkLst>
        </pc:spChg>
        <pc:spChg chg="mod">
          <ac:chgData name="Sidney Seckler" userId="73470fc2d5f88927" providerId="LiveId" clId="{53F789E6-8C58-4EE0-BA8F-D8C57F0BE9BC}" dt="2021-10-05T22:13:27.260" v="2284" actId="255"/>
          <ac:spMkLst>
            <pc:docMk/>
            <pc:sldMk cId="4247722770" sldId="832"/>
            <ac:spMk id="39" creationId="{676CC854-1126-4E7E-86FD-76E8599A0F86}"/>
          </ac:spMkLst>
        </pc:spChg>
        <pc:spChg chg="add mod">
          <ac:chgData name="Sidney Seckler" userId="73470fc2d5f88927" providerId="LiveId" clId="{53F789E6-8C58-4EE0-BA8F-D8C57F0BE9BC}" dt="2021-10-05T22:16:37.166" v="2450" actId="20577"/>
          <ac:spMkLst>
            <pc:docMk/>
            <pc:sldMk cId="4247722770" sldId="832"/>
            <ac:spMk id="40" creationId="{08038A3D-5811-40CC-879B-D6D1F4A2178E}"/>
          </ac:spMkLst>
        </pc:spChg>
        <pc:spChg chg="del">
          <ac:chgData name="Sidney Seckler" userId="73470fc2d5f88927" providerId="LiveId" clId="{53F789E6-8C58-4EE0-BA8F-D8C57F0BE9BC}" dt="2021-10-05T22:10:14.581" v="2248" actId="478"/>
          <ac:spMkLst>
            <pc:docMk/>
            <pc:sldMk cId="4247722770" sldId="832"/>
            <ac:spMk id="48" creationId="{F5C2A5C2-34C1-4B96-90F5-9526F2FFAF7E}"/>
          </ac:spMkLst>
        </pc:spChg>
        <pc:grpChg chg="add mod">
          <ac:chgData name="Sidney Seckler" userId="73470fc2d5f88927" providerId="LiveId" clId="{53F789E6-8C58-4EE0-BA8F-D8C57F0BE9BC}" dt="2021-10-05T22:15:17.042" v="2296" actId="1076"/>
          <ac:grpSpMkLst>
            <pc:docMk/>
            <pc:sldMk cId="4247722770" sldId="832"/>
            <ac:grpSpMk id="12" creationId="{304AAC7C-D116-47D2-8C26-9486D76D7F97}"/>
          </ac:grpSpMkLst>
        </pc:grpChg>
        <pc:graphicFrameChg chg="del">
          <ac:chgData name="Sidney Seckler" userId="73470fc2d5f88927" providerId="LiveId" clId="{53F789E6-8C58-4EE0-BA8F-D8C57F0BE9BC}" dt="2021-10-05T22:09:43.213" v="2246" actId="478"/>
          <ac:graphicFrameMkLst>
            <pc:docMk/>
            <pc:sldMk cId="4247722770" sldId="832"/>
            <ac:graphicFrameMk id="4" creationId="{2B937546-7C60-43DF-B2C5-63F44400DE73}"/>
          </ac:graphicFrameMkLst>
        </pc:graphicFrame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14" creationId="{7B715E98-8441-4605-A458-826F23A30EAD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15" creationId="{947EFC58-DD18-4EC1-AF46-EA460845FDC2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16" creationId="{393D182A-DF9B-465F-B8CA-F74F846B465D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17" creationId="{BE5AA72C-6882-48EE-BBF4-4BBA60C9887A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18" creationId="{0C8450FF-4C5C-42F3-A52F-DEE14B462F0D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19" creationId="{9E63E7AD-CAD3-4C09-A6F6-EB9FA23FC630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0" creationId="{A3167036-AC42-41FD-AE49-0E04AFC4829A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1" creationId="{8E28A837-0301-4045-8229-108E81532FF9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2" creationId="{6E9AA1A3-199E-4D66-8E21-EC8AFCA52661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3" creationId="{18EDE459-46F6-4059-AABD-68312462C745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4" creationId="{CF68C030-33A9-4467-87DA-F8030DB39D37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5" creationId="{7D94BAD1-F709-42EA-8B9A-ADDAD04E8E93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6" creationId="{DE8AC2BA-6D32-4B89-89AD-0226364CF588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7" creationId="{2C188156-4388-4FC9-BBD3-5E8E8623729C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8" creationId="{E8084533-78A6-4C0F-B859-13FE1BCE8E8D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29" creationId="{A680C2DD-05A2-4AAF-81D6-63B6FA6F2ECB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30" creationId="{BBB266A8-7412-4986-A306-48F55AE3EDB3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31" creationId="{04B82E61-47F7-42C0-A67A-966915F8C744}"/>
          </ac:picMkLst>
        </pc:picChg>
        <pc:picChg chg="mod">
          <ac:chgData name="Sidney Seckler" userId="73470fc2d5f88927" providerId="LiveId" clId="{53F789E6-8C58-4EE0-BA8F-D8C57F0BE9BC}" dt="2021-10-05T22:13:01.730" v="2279"/>
          <ac:picMkLst>
            <pc:docMk/>
            <pc:sldMk cId="4247722770" sldId="832"/>
            <ac:picMk id="32" creationId="{0851086E-D3ED-42F7-8693-C7A093EFE8DE}"/>
          </ac:picMkLst>
        </pc:picChg>
      </pc:sldChg>
      <pc:sldChg chg="addSp modSp add mod">
        <pc:chgData name="Sidney Seckler" userId="73470fc2d5f88927" providerId="LiveId" clId="{53F789E6-8C58-4EE0-BA8F-D8C57F0BE9BC}" dt="2021-10-05T22:17:03.418" v="2477" actId="1076"/>
        <pc:sldMkLst>
          <pc:docMk/>
          <pc:sldMk cId="822796575" sldId="833"/>
        </pc:sldMkLst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5" creationId="{BA1B3DE9-3335-44A7-9330-8400F61A1124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1" creationId="{25AF7472-F34C-45F4-AC2F-FD79488F110E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2" creationId="{AEF9792B-04CD-4815-B328-0F8A541D3233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3" creationId="{C390CF08-BF3C-4F23-A3AB-06AAE972AB04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4" creationId="{E52E5E3D-95D1-4C72-B1B8-68B3DED2DE0A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5" creationId="{DA2FF02A-20E3-442A-A77A-38892F7AD52E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6" creationId="{C243084D-1D25-4030-960A-470AA70E2080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7" creationId="{D0CBA9A1-420F-488B-9C23-800F2AE7F69E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8" creationId="{57FB649B-EF33-425D-A05E-D8E31CFC55AA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29" creationId="{8E5E7A4C-0119-48BE-8233-BB99BDDF5338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0" creationId="{6B7BEDC4-866A-4135-844B-458B523C1D21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1" creationId="{F33D631E-CE3A-454B-A6DE-3D80DA80786C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2" creationId="{2E3A0B8B-8A14-4047-B2A2-9D707C03B01E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3" creationId="{8A4D2A33-9EAD-4EF7-BCFE-D5682E8923BB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4" creationId="{F11D44D7-8909-4F7E-BD43-1480E4E31027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5" creationId="{C7DA171C-279C-4A49-93BF-30B3E7BE791A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6" creationId="{79CE879D-35FF-4D20-99FD-69DA6A94BCED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7" creationId="{12F22D02-22E4-4373-B3B4-E1C227671C47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8" creationId="{4DB359D1-C97F-482A-B4DF-7BF046024114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39" creationId="{2C711502-638E-405B-9D81-EE8D34901119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40" creationId="{3D8884E7-4275-4A06-9D37-126036DB8421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43" creationId="{C3D2D231-7915-4928-88CA-D8A08B3B6768}"/>
          </ac:spMkLst>
        </pc:spChg>
        <pc:spChg chg="mod">
          <ac:chgData name="Sidney Seckler" userId="73470fc2d5f88927" providerId="LiveId" clId="{53F789E6-8C58-4EE0-BA8F-D8C57F0BE9BC}" dt="2021-10-05T22:14:32.054" v="2292" actId="255"/>
          <ac:spMkLst>
            <pc:docMk/>
            <pc:sldMk cId="822796575" sldId="833"/>
            <ac:spMk id="44" creationId="{9DDDE701-C973-4DAC-9DF5-8EB967CC1669}"/>
          </ac:spMkLst>
        </pc:spChg>
        <pc:spChg chg="add mod">
          <ac:chgData name="Sidney Seckler" userId="73470fc2d5f88927" providerId="LiveId" clId="{53F789E6-8C58-4EE0-BA8F-D8C57F0BE9BC}" dt="2021-10-05T22:17:03.418" v="2477" actId="1076"/>
          <ac:spMkLst>
            <pc:docMk/>
            <pc:sldMk cId="822796575" sldId="833"/>
            <ac:spMk id="47" creationId="{C963CE5F-E090-4588-B683-23E7B914ECF5}"/>
          </ac:spMkLst>
        </pc:spChg>
        <pc:grpChg chg="add mod">
          <ac:chgData name="Sidney Seckler" userId="73470fc2d5f88927" providerId="LiveId" clId="{53F789E6-8C58-4EE0-BA8F-D8C57F0BE9BC}" dt="2021-10-05T22:16:19.758" v="2442" actId="1076"/>
          <ac:grpSpMkLst>
            <pc:docMk/>
            <pc:sldMk cId="822796575" sldId="833"/>
            <ac:grpSpMk id="4" creationId="{ADE87777-3E26-45D6-954D-F15E25265394}"/>
          </ac:grpSpMkLst>
        </pc:grp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6" creationId="{E368E02D-6E71-4242-BDAB-76894CFD5D41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7" creationId="{0D9B95A0-E3A3-4CC8-AE89-EA598484C779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8" creationId="{D674AFCD-2CA5-4732-B682-E436005BBBA9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9" creationId="{7BEE7FA2-7E8F-4B2D-A107-7EA8A6E9F494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0" creationId="{0E8E6B69-C03C-4E16-A84F-77AFB4995FE8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2" creationId="{879543BA-54AD-423D-B1A2-19AF3FCDB382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3" creationId="{33B9B8C6-812D-4DF8-99DD-36BDF579358A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4" creationId="{2D42B303-0C4A-4C43-A741-EFFBA3CEC2C1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5" creationId="{5199CBC7-9B65-476E-8837-5D78C40190F3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6" creationId="{FA17F9BB-6DE1-4A5A-8F47-CCED6218AC76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7" creationId="{4119520E-6D7B-4F92-B3B0-10B803286C41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8" creationId="{B3B46B55-570B-41A6-8914-7860BDD5DCB9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19" creationId="{7006AC5A-BAF5-4F27-B15E-F727DA52BB40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20" creationId="{381C3393-18F2-4357-91CC-200AEE478B59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45" creationId="{0EA76A8C-E7C9-4AD2-A037-3568156202A8}"/>
          </ac:picMkLst>
        </pc:picChg>
        <pc:picChg chg="mod">
          <ac:chgData name="Sidney Seckler" userId="73470fc2d5f88927" providerId="LiveId" clId="{53F789E6-8C58-4EE0-BA8F-D8C57F0BE9BC}" dt="2021-10-05T22:14:13.962" v="2288"/>
          <ac:picMkLst>
            <pc:docMk/>
            <pc:sldMk cId="822796575" sldId="833"/>
            <ac:picMk id="46" creationId="{B6123066-D776-4B71-9B2F-15E218E6233B}"/>
          </ac:picMkLst>
        </pc:picChg>
        <pc:cxnChg chg="mod">
          <ac:chgData name="Sidney Seckler" userId="73470fc2d5f88927" providerId="LiveId" clId="{53F789E6-8C58-4EE0-BA8F-D8C57F0BE9BC}" dt="2021-10-05T22:14:13.962" v="2288"/>
          <ac:cxnSpMkLst>
            <pc:docMk/>
            <pc:sldMk cId="822796575" sldId="833"/>
            <ac:cxnSpMk id="41" creationId="{963565B8-8A16-4EBD-BC21-AA61EF7CA401}"/>
          </ac:cxnSpMkLst>
        </pc:cxnChg>
        <pc:cxnChg chg="mod">
          <ac:chgData name="Sidney Seckler" userId="73470fc2d5f88927" providerId="LiveId" clId="{53F789E6-8C58-4EE0-BA8F-D8C57F0BE9BC}" dt="2021-10-05T22:14:13.962" v="2288"/>
          <ac:cxnSpMkLst>
            <pc:docMk/>
            <pc:sldMk cId="822796575" sldId="833"/>
            <ac:cxnSpMk id="42" creationId="{1215A40C-8306-4427-9849-A192CB75DDD4}"/>
          </ac:cxnSpMkLst>
        </pc:cxnChg>
      </pc:sldChg>
      <pc:sldChg chg="addSp modSp add mod">
        <pc:chgData name="Sidney Seckler" userId="73470fc2d5f88927" providerId="LiveId" clId="{53F789E6-8C58-4EE0-BA8F-D8C57F0BE9BC}" dt="2021-10-05T22:25:51.435" v="2758" actId="1076"/>
        <pc:sldMkLst>
          <pc:docMk/>
          <pc:sldMk cId="205939110" sldId="834"/>
        </pc:sldMkLst>
        <pc:spChg chg="add mod">
          <ac:chgData name="Sidney Seckler" userId="73470fc2d5f88927" providerId="LiveId" clId="{53F789E6-8C58-4EE0-BA8F-D8C57F0BE9BC}" dt="2021-10-05T22:25:51.435" v="2758" actId="1076"/>
          <ac:spMkLst>
            <pc:docMk/>
            <pc:sldMk cId="205939110" sldId="834"/>
            <ac:spMk id="3" creationId="{9197AB25-E89D-4544-AEDB-C95B66D590C3}"/>
          </ac:spMkLst>
        </pc:spChg>
        <pc:spChg chg="mod">
          <ac:chgData name="Sidney Seckler" userId="73470fc2d5f88927" providerId="LiveId" clId="{53F789E6-8C58-4EE0-BA8F-D8C57F0BE9BC}" dt="2021-10-05T22:23:59.537" v="2736"/>
          <ac:spMkLst>
            <pc:docMk/>
            <pc:sldMk cId="205939110" sldId="834"/>
            <ac:spMk id="5" creationId="{F9947730-B5D7-417B-A235-4E86311F8E56}"/>
          </ac:spMkLst>
        </pc:spChg>
        <pc:spChg chg="mod">
          <ac:chgData name="Sidney Seckler" userId="73470fc2d5f88927" providerId="LiveId" clId="{53F789E6-8C58-4EE0-BA8F-D8C57F0BE9BC}" dt="2021-10-05T22:23:59.537" v="2736"/>
          <ac:spMkLst>
            <pc:docMk/>
            <pc:sldMk cId="205939110" sldId="834"/>
            <ac:spMk id="6" creationId="{BEB4E379-15A6-48EB-BDA6-287716D4B2E7}"/>
          </ac:spMkLst>
        </pc:spChg>
        <pc:spChg chg="mod">
          <ac:chgData name="Sidney Seckler" userId="73470fc2d5f88927" providerId="LiveId" clId="{53F789E6-8C58-4EE0-BA8F-D8C57F0BE9BC}" dt="2021-10-05T22:23:59.537" v="2736"/>
          <ac:spMkLst>
            <pc:docMk/>
            <pc:sldMk cId="205939110" sldId="834"/>
            <ac:spMk id="7" creationId="{4A8C46B4-5DCA-46C0-869E-44AA5DDD5EF4}"/>
          </ac:spMkLst>
        </pc:spChg>
        <pc:spChg chg="mod">
          <ac:chgData name="Sidney Seckler" userId="73470fc2d5f88927" providerId="LiveId" clId="{53F789E6-8C58-4EE0-BA8F-D8C57F0BE9BC}" dt="2021-10-05T22:23:59.537" v="2736"/>
          <ac:spMkLst>
            <pc:docMk/>
            <pc:sldMk cId="205939110" sldId="834"/>
            <ac:spMk id="8" creationId="{3C7F10F5-AEF2-4ECA-9633-1A7AD3F8334F}"/>
          </ac:spMkLst>
        </pc:spChg>
        <pc:spChg chg="mod">
          <ac:chgData name="Sidney Seckler" userId="73470fc2d5f88927" providerId="LiveId" clId="{53F789E6-8C58-4EE0-BA8F-D8C57F0BE9BC}" dt="2021-10-05T22:23:59.537" v="2736"/>
          <ac:spMkLst>
            <pc:docMk/>
            <pc:sldMk cId="205939110" sldId="834"/>
            <ac:spMk id="9" creationId="{9A1F666C-81EA-4E5D-8848-A7F97CA67450}"/>
          </ac:spMkLst>
        </pc:spChg>
        <pc:spChg chg="mod">
          <ac:chgData name="Sidney Seckler" userId="73470fc2d5f88927" providerId="LiveId" clId="{53F789E6-8C58-4EE0-BA8F-D8C57F0BE9BC}" dt="2021-10-05T22:23:59.537" v="2736"/>
          <ac:spMkLst>
            <pc:docMk/>
            <pc:sldMk cId="205939110" sldId="834"/>
            <ac:spMk id="18" creationId="{E217AA48-6F40-445F-B23E-89A5DFDCB6A8}"/>
          </ac:spMkLst>
        </pc:spChg>
        <pc:spChg chg="mod">
          <ac:chgData name="Sidney Seckler" userId="73470fc2d5f88927" providerId="LiveId" clId="{53F789E6-8C58-4EE0-BA8F-D8C57F0BE9BC}" dt="2021-10-05T22:23:59.537" v="2736"/>
          <ac:spMkLst>
            <pc:docMk/>
            <pc:sldMk cId="205939110" sldId="834"/>
            <ac:spMk id="19" creationId="{DEF0E61D-613F-49FA-B70C-3FA779C14E20}"/>
          </ac:spMkLst>
        </pc:spChg>
        <pc:spChg chg="add mod">
          <ac:chgData name="Sidney Seckler" userId="73470fc2d5f88927" providerId="LiveId" clId="{53F789E6-8C58-4EE0-BA8F-D8C57F0BE9BC}" dt="2021-10-05T22:25:33.707" v="2753" actId="1076"/>
          <ac:spMkLst>
            <pc:docMk/>
            <pc:sldMk cId="205939110" sldId="834"/>
            <ac:spMk id="22" creationId="{91A28BE9-1942-4ABA-B905-7154A380EA6E}"/>
          </ac:spMkLst>
        </pc:spChg>
        <pc:spChg chg="add mod">
          <ac:chgData name="Sidney Seckler" userId="73470fc2d5f88927" providerId="LiveId" clId="{53F789E6-8C58-4EE0-BA8F-D8C57F0BE9BC}" dt="2021-10-05T22:25:36.133" v="2754" actId="1076"/>
          <ac:spMkLst>
            <pc:docMk/>
            <pc:sldMk cId="205939110" sldId="834"/>
            <ac:spMk id="23" creationId="{C190D8C0-E062-4246-849A-A0BAA9B8113C}"/>
          </ac:spMkLst>
        </pc:spChg>
        <pc:grpChg chg="add mod">
          <ac:chgData name="Sidney Seckler" userId="73470fc2d5f88927" providerId="LiveId" clId="{53F789E6-8C58-4EE0-BA8F-D8C57F0BE9BC}" dt="2021-10-05T22:25:30.831" v="2752" actId="1076"/>
          <ac:grpSpMkLst>
            <pc:docMk/>
            <pc:sldMk cId="205939110" sldId="834"/>
            <ac:grpSpMk id="4" creationId="{3D548FDF-7977-41F4-A0CF-ECAC881E382A}"/>
          </ac:grpSpMkLst>
        </pc:grpChg>
        <pc:picChg chg="mod">
          <ac:chgData name="Sidney Seckler" userId="73470fc2d5f88927" providerId="LiveId" clId="{53F789E6-8C58-4EE0-BA8F-D8C57F0BE9BC}" dt="2021-10-05T22:23:59.537" v="2736"/>
          <ac:picMkLst>
            <pc:docMk/>
            <pc:sldMk cId="205939110" sldId="834"/>
            <ac:picMk id="10" creationId="{E1942B19-2110-4821-B3C6-0775AAFA0A27}"/>
          </ac:picMkLst>
        </pc:picChg>
        <pc:picChg chg="mod">
          <ac:chgData name="Sidney Seckler" userId="73470fc2d5f88927" providerId="LiveId" clId="{53F789E6-8C58-4EE0-BA8F-D8C57F0BE9BC}" dt="2021-10-05T22:23:59.537" v="2736"/>
          <ac:picMkLst>
            <pc:docMk/>
            <pc:sldMk cId="205939110" sldId="834"/>
            <ac:picMk id="12" creationId="{15CFAA71-06A3-4A54-A3F3-1EDEA999281A}"/>
          </ac:picMkLst>
        </pc:picChg>
        <pc:picChg chg="mod">
          <ac:chgData name="Sidney Seckler" userId="73470fc2d5f88927" providerId="LiveId" clId="{53F789E6-8C58-4EE0-BA8F-D8C57F0BE9BC}" dt="2021-10-05T22:23:59.537" v="2736"/>
          <ac:picMkLst>
            <pc:docMk/>
            <pc:sldMk cId="205939110" sldId="834"/>
            <ac:picMk id="13" creationId="{D75FE8C8-7152-4C28-8393-7954A1E22EDF}"/>
          </ac:picMkLst>
        </pc:picChg>
        <pc:picChg chg="mod">
          <ac:chgData name="Sidney Seckler" userId="73470fc2d5f88927" providerId="LiveId" clId="{53F789E6-8C58-4EE0-BA8F-D8C57F0BE9BC}" dt="2021-10-05T22:23:59.537" v="2736"/>
          <ac:picMkLst>
            <pc:docMk/>
            <pc:sldMk cId="205939110" sldId="834"/>
            <ac:picMk id="14" creationId="{CE7B49E5-0032-4A6E-B2F8-DADD3E5E2853}"/>
          </ac:picMkLst>
        </pc:picChg>
        <pc:picChg chg="mod">
          <ac:chgData name="Sidney Seckler" userId="73470fc2d5f88927" providerId="LiveId" clId="{53F789E6-8C58-4EE0-BA8F-D8C57F0BE9BC}" dt="2021-10-05T22:23:59.537" v="2736"/>
          <ac:picMkLst>
            <pc:docMk/>
            <pc:sldMk cId="205939110" sldId="834"/>
            <ac:picMk id="15" creationId="{F82EABFF-49C5-4186-84F2-3500E04C8722}"/>
          </ac:picMkLst>
        </pc:picChg>
        <pc:picChg chg="mod">
          <ac:chgData name="Sidney Seckler" userId="73470fc2d5f88927" providerId="LiveId" clId="{53F789E6-8C58-4EE0-BA8F-D8C57F0BE9BC}" dt="2021-10-05T22:23:59.537" v="2736"/>
          <ac:picMkLst>
            <pc:docMk/>
            <pc:sldMk cId="205939110" sldId="834"/>
            <ac:picMk id="16" creationId="{A30E2C8B-85BA-4B80-854A-DFF0C0CC56D7}"/>
          </ac:picMkLst>
        </pc:picChg>
        <pc:picChg chg="mod">
          <ac:chgData name="Sidney Seckler" userId="73470fc2d5f88927" providerId="LiveId" clId="{53F789E6-8C58-4EE0-BA8F-D8C57F0BE9BC}" dt="2021-10-05T22:23:59.537" v="2736"/>
          <ac:picMkLst>
            <pc:docMk/>
            <pc:sldMk cId="205939110" sldId="834"/>
            <ac:picMk id="17" creationId="{FC909103-97D4-4AC1-BD7A-963AB1CD8EF7}"/>
          </ac:picMkLst>
        </pc:picChg>
        <pc:cxnChg chg="mod">
          <ac:chgData name="Sidney Seckler" userId="73470fc2d5f88927" providerId="LiveId" clId="{53F789E6-8C58-4EE0-BA8F-D8C57F0BE9BC}" dt="2021-10-05T22:23:59.537" v="2736"/>
          <ac:cxnSpMkLst>
            <pc:docMk/>
            <pc:sldMk cId="205939110" sldId="834"/>
            <ac:cxnSpMk id="20" creationId="{8BED6E9E-F3FE-44B2-8377-4B1D047F3C81}"/>
          </ac:cxnSpMkLst>
        </pc:cxnChg>
        <pc:cxnChg chg="mod">
          <ac:chgData name="Sidney Seckler" userId="73470fc2d5f88927" providerId="LiveId" clId="{53F789E6-8C58-4EE0-BA8F-D8C57F0BE9BC}" dt="2021-10-05T22:23:59.537" v="2736"/>
          <ac:cxnSpMkLst>
            <pc:docMk/>
            <pc:sldMk cId="205939110" sldId="834"/>
            <ac:cxnSpMk id="21" creationId="{6AE2D7A1-9CE7-46E4-A94B-A3054B018008}"/>
          </ac:cxnSpMkLst>
        </pc:cxnChg>
      </pc:sldChg>
      <pc:sldChg chg="addSp delSp modSp add mod">
        <pc:chgData name="Sidney Seckler" userId="73470fc2d5f88927" providerId="LiveId" clId="{53F789E6-8C58-4EE0-BA8F-D8C57F0BE9BC}" dt="2021-10-05T22:19:57.755" v="2596" actId="1076"/>
        <pc:sldMkLst>
          <pc:docMk/>
          <pc:sldMk cId="3229544897" sldId="835"/>
        </pc:sldMkLst>
        <pc:spChg chg="add mod">
          <ac:chgData name="Sidney Seckler" userId="73470fc2d5f88927" providerId="LiveId" clId="{53F789E6-8C58-4EE0-BA8F-D8C57F0BE9BC}" dt="2021-10-05T22:19:57.755" v="2596" actId="1076"/>
          <ac:spMkLst>
            <pc:docMk/>
            <pc:sldMk cId="3229544897" sldId="835"/>
            <ac:spMk id="3" creationId="{CDBAB567-0453-4D59-AFE7-349595456078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5" creationId="{BA1B3DE9-3335-44A7-9330-8400F61A1124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1" creationId="{25AF7472-F34C-45F4-AC2F-FD79488F110E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2" creationId="{AEF9792B-04CD-4815-B328-0F8A541D3233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3" creationId="{C390CF08-BF3C-4F23-A3AB-06AAE972AB04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4" creationId="{E52E5E3D-95D1-4C72-B1B8-68B3DED2DE0A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5" creationId="{DA2FF02A-20E3-442A-A77A-38892F7AD52E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6" creationId="{C243084D-1D25-4030-960A-470AA70E2080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7" creationId="{D0CBA9A1-420F-488B-9C23-800F2AE7F69E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8" creationId="{57FB649B-EF33-425D-A05E-D8E31CFC55AA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29" creationId="{8E5E7A4C-0119-48BE-8233-BB99BDDF5338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0" creationId="{6B7BEDC4-866A-4135-844B-458B523C1D21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1" creationId="{F33D631E-CE3A-454B-A6DE-3D80DA80786C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2" creationId="{2E3A0B8B-8A14-4047-B2A2-9D707C03B01E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3" creationId="{8A4D2A33-9EAD-4EF7-BCFE-D5682E8923BB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4" creationId="{F11D44D7-8909-4F7E-BD43-1480E4E31027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5" creationId="{C7DA171C-279C-4A49-93BF-30B3E7BE791A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6" creationId="{79CE879D-35FF-4D20-99FD-69DA6A94BCED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7" creationId="{12F22D02-22E4-4373-B3B4-E1C227671C47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8" creationId="{4DB359D1-C97F-482A-B4DF-7BF046024114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39" creationId="{2C711502-638E-405B-9D81-EE8D34901119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40" creationId="{3D8884E7-4275-4A06-9D37-126036DB8421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43" creationId="{C3D2D231-7915-4928-88CA-D8A08B3B6768}"/>
          </ac:spMkLst>
        </pc:spChg>
        <pc:spChg chg="mod">
          <ac:chgData name="Sidney Seckler" userId="73470fc2d5f88927" providerId="LiveId" clId="{53F789E6-8C58-4EE0-BA8F-D8C57F0BE9BC}" dt="2021-10-05T22:17:50.761" v="2484" actId="255"/>
          <ac:spMkLst>
            <pc:docMk/>
            <pc:sldMk cId="3229544897" sldId="835"/>
            <ac:spMk id="44" creationId="{9DDDE701-C973-4DAC-9DF5-8EB967CC1669}"/>
          </ac:spMkLst>
        </pc:spChg>
        <pc:spChg chg="del">
          <ac:chgData name="Sidney Seckler" userId="73470fc2d5f88927" providerId="LiveId" clId="{53F789E6-8C58-4EE0-BA8F-D8C57F0BE9BC}" dt="2021-10-05T22:17:36.975" v="2479" actId="478"/>
          <ac:spMkLst>
            <pc:docMk/>
            <pc:sldMk cId="3229544897" sldId="835"/>
            <ac:spMk id="47" creationId="{C963CE5F-E090-4588-B683-23E7B914ECF5}"/>
          </ac:spMkLst>
        </pc:spChg>
        <pc:spChg chg="add mod">
          <ac:chgData name="Sidney Seckler" userId="73470fc2d5f88927" providerId="LiveId" clId="{53F789E6-8C58-4EE0-BA8F-D8C57F0BE9BC}" dt="2021-10-05T22:18:48.592" v="2491" actId="1076"/>
          <ac:spMkLst>
            <pc:docMk/>
            <pc:sldMk cId="3229544897" sldId="835"/>
            <ac:spMk id="48" creationId="{9CDECE48-9F4F-4083-BD5A-1D3232BB565A}"/>
          </ac:spMkLst>
        </pc:spChg>
        <pc:spChg chg="add mod">
          <ac:chgData name="Sidney Seckler" userId="73470fc2d5f88927" providerId="LiveId" clId="{53F789E6-8C58-4EE0-BA8F-D8C57F0BE9BC}" dt="2021-10-05T22:19:34.817" v="2592" actId="1076"/>
          <ac:spMkLst>
            <pc:docMk/>
            <pc:sldMk cId="3229544897" sldId="835"/>
            <ac:spMk id="49" creationId="{4F2D22B4-381B-4690-B6F5-FF8E10E62108}"/>
          </ac:spMkLst>
        </pc:spChg>
        <pc:grpChg chg="mod">
          <ac:chgData name="Sidney Seckler" userId="73470fc2d5f88927" providerId="LiveId" clId="{53F789E6-8C58-4EE0-BA8F-D8C57F0BE9BC}" dt="2021-10-05T22:17:46.189" v="2483" actId="1076"/>
          <ac:grpSpMkLst>
            <pc:docMk/>
            <pc:sldMk cId="3229544897" sldId="835"/>
            <ac:grpSpMk id="4" creationId="{ADE87777-3E26-45D6-954D-F15E25265394}"/>
          </ac:grpSpMkLst>
        </pc:grpChg>
      </pc:sldChg>
      <pc:sldChg chg="addSp delSp modSp add mod">
        <pc:chgData name="Sidney Seckler" userId="73470fc2d5f88927" providerId="LiveId" clId="{53F789E6-8C58-4EE0-BA8F-D8C57F0BE9BC}" dt="2021-10-05T22:23:27.195" v="2735" actId="255"/>
        <pc:sldMkLst>
          <pc:docMk/>
          <pc:sldMk cId="2304803545" sldId="836"/>
        </pc:sldMkLst>
        <pc:spChg chg="del">
          <ac:chgData name="Sidney Seckler" userId="73470fc2d5f88927" providerId="LiveId" clId="{53F789E6-8C58-4EE0-BA8F-D8C57F0BE9BC}" dt="2021-10-05T22:21:35.340" v="2601" actId="478"/>
          <ac:spMkLst>
            <pc:docMk/>
            <pc:sldMk cId="2304803545" sldId="836"/>
            <ac:spMk id="3" creationId="{CDBAB567-0453-4D59-AFE7-349595456078}"/>
          </ac:spMkLst>
        </pc:spChg>
        <pc:spChg chg="mod">
          <ac:chgData name="Sidney Seckler" userId="73470fc2d5f88927" providerId="LiveId" clId="{53F789E6-8C58-4EE0-BA8F-D8C57F0BE9BC}" dt="2021-10-05T22:23:27.195" v="2735" actId="255"/>
          <ac:spMkLst>
            <pc:docMk/>
            <pc:sldMk cId="2304803545" sldId="836"/>
            <ac:spMk id="48" creationId="{9CDECE48-9F4F-4083-BD5A-1D3232BB565A}"/>
          </ac:spMkLst>
        </pc:spChg>
        <pc:spChg chg="del">
          <ac:chgData name="Sidney Seckler" userId="73470fc2d5f88927" providerId="LiveId" clId="{53F789E6-8C58-4EE0-BA8F-D8C57F0BE9BC}" dt="2021-10-05T22:21:35.340" v="2601" actId="478"/>
          <ac:spMkLst>
            <pc:docMk/>
            <pc:sldMk cId="2304803545" sldId="836"/>
            <ac:spMk id="49" creationId="{4F2D22B4-381B-4690-B6F5-FF8E10E62108}"/>
          </ac:spMkLst>
        </pc:spChg>
        <pc:spChg chg="add mod">
          <ac:chgData name="Sidney Seckler" userId="73470fc2d5f88927" providerId="LiveId" clId="{53F789E6-8C58-4EE0-BA8F-D8C57F0BE9BC}" dt="2021-10-05T22:22:17.383" v="2734" actId="1076"/>
          <ac:spMkLst>
            <pc:docMk/>
            <pc:sldMk cId="2304803545" sldId="836"/>
            <ac:spMk id="50" creationId="{2050F1C6-57A1-4A98-8C69-36AB41A2D4B7}"/>
          </ac:spMkLst>
        </pc:spChg>
      </pc:sldChg>
      <pc:sldChg chg="addSp delSp modSp add mod">
        <pc:chgData name="Sidney Seckler" userId="73470fc2d5f88927" providerId="LiveId" clId="{53F789E6-8C58-4EE0-BA8F-D8C57F0BE9BC}" dt="2021-10-05T23:25:48.616" v="2989" actId="14100"/>
        <pc:sldMkLst>
          <pc:docMk/>
          <pc:sldMk cId="2538409781" sldId="837"/>
        </pc:sldMkLst>
        <pc:spChg chg="del">
          <ac:chgData name="Sidney Seckler" userId="73470fc2d5f88927" providerId="LiveId" clId="{53F789E6-8C58-4EE0-BA8F-D8C57F0BE9BC}" dt="2021-10-05T22:27:35.785" v="2769" actId="478"/>
          <ac:spMkLst>
            <pc:docMk/>
            <pc:sldMk cId="2538409781" sldId="837"/>
            <ac:spMk id="3" creationId="{9197AB25-E89D-4544-AEDB-C95B66D590C3}"/>
          </ac:spMkLst>
        </pc:spChg>
        <pc:spChg chg="mod">
          <ac:chgData name="Sidney Seckler" userId="73470fc2d5f88927" providerId="LiveId" clId="{53F789E6-8C58-4EE0-BA8F-D8C57F0BE9BC}" dt="2021-10-05T22:26:24.122" v="2762" actId="255"/>
          <ac:spMkLst>
            <pc:docMk/>
            <pc:sldMk cId="2538409781" sldId="837"/>
            <ac:spMk id="5" creationId="{F9947730-B5D7-417B-A235-4E86311F8E56}"/>
          </ac:spMkLst>
        </pc:spChg>
        <pc:spChg chg="mod">
          <ac:chgData name="Sidney Seckler" userId="73470fc2d5f88927" providerId="LiveId" clId="{53F789E6-8C58-4EE0-BA8F-D8C57F0BE9BC}" dt="2021-10-05T22:26:24.122" v="2762" actId="255"/>
          <ac:spMkLst>
            <pc:docMk/>
            <pc:sldMk cId="2538409781" sldId="837"/>
            <ac:spMk id="6" creationId="{BEB4E379-15A6-48EB-BDA6-287716D4B2E7}"/>
          </ac:spMkLst>
        </pc:spChg>
        <pc:spChg chg="mod">
          <ac:chgData name="Sidney Seckler" userId="73470fc2d5f88927" providerId="LiveId" clId="{53F789E6-8C58-4EE0-BA8F-D8C57F0BE9BC}" dt="2021-10-05T22:26:24.122" v="2762" actId="255"/>
          <ac:spMkLst>
            <pc:docMk/>
            <pc:sldMk cId="2538409781" sldId="837"/>
            <ac:spMk id="7" creationId="{4A8C46B4-5DCA-46C0-869E-44AA5DDD5EF4}"/>
          </ac:spMkLst>
        </pc:spChg>
        <pc:spChg chg="mod">
          <ac:chgData name="Sidney Seckler" userId="73470fc2d5f88927" providerId="LiveId" clId="{53F789E6-8C58-4EE0-BA8F-D8C57F0BE9BC}" dt="2021-10-05T22:26:24.122" v="2762" actId="255"/>
          <ac:spMkLst>
            <pc:docMk/>
            <pc:sldMk cId="2538409781" sldId="837"/>
            <ac:spMk id="8" creationId="{3C7F10F5-AEF2-4ECA-9633-1A7AD3F8334F}"/>
          </ac:spMkLst>
        </pc:spChg>
        <pc:spChg chg="mod">
          <ac:chgData name="Sidney Seckler" userId="73470fc2d5f88927" providerId="LiveId" clId="{53F789E6-8C58-4EE0-BA8F-D8C57F0BE9BC}" dt="2021-10-05T22:26:24.122" v="2762" actId="255"/>
          <ac:spMkLst>
            <pc:docMk/>
            <pc:sldMk cId="2538409781" sldId="837"/>
            <ac:spMk id="9" creationId="{9A1F666C-81EA-4E5D-8848-A7F97CA67450}"/>
          </ac:spMkLst>
        </pc:spChg>
        <pc:spChg chg="mod">
          <ac:chgData name="Sidney Seckler" userId="73470fc2d5f88927" providerId="LiveId" clId="{53F789E6-8C58-4EE0-BA8F-D8C57F0BE9BC}" dt="2021-10-05T22:26:24.122" v="2762" actId="255"/>
          <ac:spMkLst>
            <pc:docMk/>
            <pc:sldMk cId="2538409781" sldId="837"/>
            <ac:spMk id="18" creationId="{E217AA48-6F40-445F-B23E-89A5DFDCB6A8}"/>
          </ac:spMkLst>
        </pc:spChg>
        <pc:spChg chg="mod">
          <ac:chgData name="Sidney Seckler" userId="73470fc2d5f88927" providerId="LiveId" clId="{53F789E6-8C58-4EE0-BA8F-D8C57F0BE9BC}" dt="2021-10-05T22:26:24.122" v="2762" actId="255"/>
          <ac:spMkLst>
            <pc:docMk/>
            <pc:sldMk cId="2538409781" sldId="837"/>
            <ac:spMk id="19" creationId="{DEF0E61D-613F-49FA-B70C-3FA779C14E20}"/>
          </ac:spMkLst>
        </pc:spChg>
        <pc:spChg chg="del">
          <ac:chgData name="Sidney Seckler" userId="73470fc2d5f88927" providerId="LiveId" clId="{53F789E6-8C58-4EE0-BA8F-D8C57F0BE9BC}" dt="2021-10-05T22:27:33.890" v="2768" actId="478"/>
          <ac:spMkLst>
            <pc:docMk/>
            <pc:sldMk cId="2538409781" sldId="837"/>
            <ac:spMk id="22" creationId="{91A28BE9-1942-4ABA-B905-7154A380EA6E}"/>
          </ac:spMkLst>
        </pc:spChg>
        <pc:spChg chg="mod">
          <ac:chgData name="Sidney Seckler" userId="73470fc2d5f88927" providerId="LiveId" clId="{53F789E6-8C58-4EE0-BA8F-D8C57F0BE9BC}" dt="2021-10-05T22:27:39.472" v="2770" actId="1076"/>
          <ac:spMkLst>
            <pc:docMk/>
            <pc:sldMk cId="2538409781" sldId="837"/>
            <ac:spMk id="23" creationId="{C190D8C0-E062-4246-849A-A0BAA9B8113C}"/>
          </ac:spMkLst>
        </pc:spChg>
        <pc:spChg chg="add mod">
          <ac:chgData name="Sidney Seckler" userId="73470fc2d5f88927" providerId="LiveId" clId="{53F789E6-8C58-4EE0-BA8F-D8C57F0BE9BC}" dt="2021-10-05T22:27:46.639" v="2771" actId="1076"/>
          <ac:spMkLst>
            <pc:docMk/>
            <pc:sldMk cId="2538409781" sldId="837"/>
            <ac:spMk id="25" creationId="{03C00BE5-0C79-4AD1-B278-EEA968414E7F}"/>
          </ac:spMkLst>
        </pc:spChg>
        <pc:spChg chg="add mod">
          <ac:chgData name="Sidney Seckler" userId="73470fc2d5f88927" providerId="LiveId" clId="{53F789E6-8C58-4EE0-BA8F-D8C57F0BE9BC}" dt="2021-10-05T23:25:48.616" v="2989" actId="14100"/>
          <ac:spMkLst>
            <pc:docMk/>
            <pc:sldMk cId="2538409781" sldId="837"/>
            <ac:spMk id="26" creationId="{8C86576F-7247-4CA9-9D6B-A81AD75E32BF}"/>
          </ac:spMkLst>
        </pc:spChg>
        <pc:grpChg chg="mod">
          <ac:chgData name="Sidney Seckler" userId="73470fc2d5f88927" providerId="LiveId" clId="{53F789E6-8C58-4EE0-BA8F-D8C57F0BE9BC}" dt="2021-10-05T23:25:40.388" v="2986" actId="1076"/>
          <ac:grpSpMkLst>
            <pc:docMk/>
            <pc:sldMk cId="2538409781" sldId="837"/>
            <ac:grpSpMk id="4" creationId="{3D548FDF-7977-41F4-A0CF-ECAC881E382A}"/>
          </ac:grpSpMkLst>
        </pc:grpChg>
        <pc:cxnChg chg="mod">
          <ac:chgData name="Sidney Seckler" userId="73470fc2d5f88927" providerId="LiveId" clId="{53F789E6-8C58-4EE0-BA8F-D8C57F0BE9BC}" dt="2021-10-05T22:26:24.122" v="2762" actId="255"/>
          <ac:cxnSpMkLst>
            <pc:docMk/>
            <pc:sldMk cId="2538409781" sldId="837"/>
            <ac:cxnSpMk id="20" creationId="{8BED6E9E-F3FE-44B2-8377-4B1D047F3C81}"/>
          </ac:cxnSpMkLst>
        </pc:cxnChg>
        <pc:cxnChg chg="mod">
          <ac:chgData name="Sidney Seckler" userId="73470fc2d5f88927" providerId="LiveId" clId="{53F789E6-8C58-4EE0-BA8F-D8C57F0BE9BC}" dt="2021-10-05T22:26:24.122" v="2762" actId="255"/>
          <ac:cxnSpMkLst>
            <pc:docMk/>
            <pc:sldMk cId="2538409781" sldId="837"/>
            <ac:cxnSpMk id="21" creationId="{6AE2D7A1-9CE7-46E4-A94B-A3054B018008}"/>
          </ac:cxnSpMkLst>
        </pc:cxnChg>
      </pc:sldChg>
      <pc:sldChg chg="addSp delSp modSp add mod">
        <pc:chgData name="Sidney Seckler" userId="73470fc2d5f88927" providerId="LiveId" clId="{53F789E6-8C58-4EE0-BA8F-D8C57F0BE9BC}" dt="2021-10-05T23:32:17.177" v="3031" actId="1076"/>
        <pc:sldMkLst>
          <pc:docMk/>
          <pc:sldMk cId="3870584879" sldId="838"/>
        </pc:sldMkLst>
        <pc:spChg chg="del mod">
          <ac:chgData name="Sidney Seckler" userId="73470fc2d5f88927" providerId="LiveId" clId="{53F789E6-8C58-4EE0-BA8F-D8C57F0BE9BC}" dt="2021-10-05T23:30:34.573" v="3014" actId="478"/>
          <ac:spMkLst>
            <pc:docMk/>
            <pc:sldMk cId="3870584879" sldId="838"/>
            <ac:spMk id="23" creationId="{C190D8C0-E062-4246-849A-A0BAA9B8113C}"/>
          </ac:spMkLst>
        </pc:spChg>
        <pc:spChg chg="mod">
          <ac:chgData name="Sidney Seckler" userId="73470fc2d5f88927" providerId="LiveId" clId="{53F789E6-8C58-4EE0-BA8F-D8C57F0BE9BC}" dt="2021-10-05T23:29:54.174" v="3012" actId="1076"/>
          <ac:spMkLst>
            <pc:docMk/>
            <pc:sldMk cId="3870584879" sldId="838"/>
            <ac:spMk id="25" creationId="{03C00BE5-0C79-4AD1-B278-EEA968414E7F}"/>
          </ac:spMkLst>
        </pc:spChg>
        <pc:spChg chg="del">
          <ac:chgData name="Sidney Seckler" userId="73470fc2d5f88927" providerId="LiveId" clId="{53F789E6-8C58-4EE0-BA8F-D8C57F0BE9BC}" dt="2021-10-05T23:26:02.821" v="2991" actId="478"/>
          <ac:spMkLst>
            <pc:docMk/>
            <pc:sldMk cId="3870584879" sldId="838"/>
            <ac:spMk id="26" creationId="{8C86576F-7247-4CA9-9D6B-A81AD75E32BF}"/>
          </ac:spMkLst>
        </pc:spChg>
        <pc:spChg chg="add mod">
          <ac:chgData name="Sidney Seckler" userId="73470fc2d5f88927" providerId="LiveId" clId="{53F789E6-8C58-4EE0-BA8F-D8C57F0BE9BC}" dt="2021-10-05T23:27:48.762" v="3002" actId="1076"/>
          <ac:spMkLst>
            <pc:docMk/>
            <pc:sldMk cId="3870584879" sldId="838"/>
            <ac:spMk id="27" creationId="{B4CEEE80-9532-4F2E-9E31-BAB0FC924989}"/>
          </ac:spMkLst>
        </pc:spChg>
        <pc:spChg chg="add mod">
          <ac:chgData name="Sidney Seckler" userId="73470fc2d5f88927" providerId="LiveId" clId="{53F789E6-8C58-4EE0-BA8F-D8C57F0BE9BC}" dt="2021-10-05T23:29:48.514" v="3011" actId="1076"/>
          <ac:spMkLst>
            <pc:docMk/>
            <pc:sldMk cId="3870584879" sldId="838"/>
            <ac:spMk id="28" creationId="{1718D88B-E3DF-4C72-85DB-29A37CEAA0F1}"/>
          </ac:spMkLst>
        </pc:spChg>
        <pc:spChg chg="add del mod">
          <ac:chgData name="Sidney Seckler" userId="73470fc2d5f88927" providerId="LiveId" clId="{53F789E6-8C58-4EE0-BA8F-D8C57F0BE9BC}" dt="2021-10-05T23:32:08.334" v="3028" actId="478"/>
          <ac:spMkLst>
            <pc:docMk/>
            <pc:sldMk cId="3870584879" sldId="838"/>
            <ac:spMk id="29" creationId="{6641FEF6-EC71-4D77-8FBB-72D0140E21FB}"/>
          </ac:spMkLst>
        </pc:spChg>
        <pc:grpChg chg="mod">
          <ac:chgData name="Sidney Seckler" userId="73470fc2d5f88927" providerId="LiveId" clId="{53F789E6-8C58-4EE0-BA8F-D8C57F0BE9BC}" dt="2021-10-05T23:32:17.177" v="3031" actId="1076"/>
          <ac:grpSpMkLst>
            <pc:docMk/>
            <pc:sldMk cId="3870584879" sldId="838"/>
            <ac:grpSpMk id="4" creationId="{3D548FDF-7977-41F4-A0CF-ECAC881E382A}"/>
          </ac:grpSpMkLst>
        </pc:grpChg>
      </pc:sldChg>
      <pc:sldChg chg="addSp delSp modSp add mod">
        <pc:chgData name="Sidney Seckler" userId="73470fc2d5f88927" providerId="LiveId" clId="{53F789E6-8C58-4EE0-BA8F-D8C57F0BE9BC}" dt="2021-10-05T23:35:56.922" v="3082" actId="1035"/>
        <pc:sldMkLst>
          <pc:docMk/>
          <pc:sldMk cId="2900431142" sldId="839"/>
        </pc:sldMkLst>
        <pc:spChg chg="add mod">
          <ac:chgData name="Sidney Seckler" userId="73470fc2d5f88927" providerId="LiveId" clId="{53F789E6-8C58-4EE0-BA8F-D8C57F0BE9BC}" dt="2021-10-05T23:35:51.214" v="3069" actId="1035"/>
          <ac:spMkLst>
            <pc:docMk/>
            <pc:sldMk cId="2900431142" sldId="839"/>
            <ac:spMk id="2" creationId="{AF654DF9-C15E-4B10-A7EC-F477058478E4}"/>
          </ac:spMkLst>
        </pc:spChg>
        <pc:spChg chg="add mod">
          <ac:chgData name="Sidney Seckler" userId="73470fc2d5f88927" providerId="LiveId" clId="{53F789E6-8C58-4EE0-BA8F-D8C57F0BE9BC}" dt="2021-10-05T23:35:51.214" v="3069" actId="1035"/>
          <ac:spMkLst>
            <pc:docMk/>
            <pc:sldMk cId="2900431142" sldId="839"/>
            <ac:spMk id="22" creationId="{39E62B5F-D873-43ED-95E9-0BD9CDBD3E5C}"/>
          </ac:spMkLst>
        </pc:spChg>
        <pc:spChg chg="del">
          <ac:chgData name="Sidney Seckler" userId="73470fc2d5f88927" providerId="LiveId" clId="{53F789E6-8C58-4EE0-BA8F-D8C57F0BE9BC}" dt="2021-10-05T23:32:26.037" v="3032" actId="478"/>
          <ac:spMkLst>
            <pc:docMk/>
            <pc:sldMk cId="2900431142" sldId="839"/>
            <ac:spMk id="25" creationId="{03C00BE5-0C79-4AD1-B278-EEA968414E7F}"/>
          </ac:spMkLst>
        </pc:spChg>
        <pc:spChg chg="add mod">
          <ac:chgData name="Sidney Seckler" userId="73470fc2d5f88927" providerId="LiveId" clId="{53F789E6-8C58-4EE0-BA8F-D8C57F0BE9BC}" dt="2021-10-05T23:35:51.214" v="3069" actId="1035"/>
          <ac:spMkLst>
            <pc:docMk/>
            <pc:sldMk cId="2900431142" sldId="839"/>
            <ac:spMk id="26" creationId="{F7A89EC5-66B8-42D8-9476-3B8710B226E2}"/>
          </ac:spMkLst>
        </pc:spChg>
        <pc:spChg chg="del">
          <ac:chgData name="Sidney Seckler" userId="73470fc2d5f88927" providerId="LiveId" clId="{53F789E6-8C58-4EE0-BA8F-D8C57F0BE9BC}" dt="2021-10-05T23:32:26.037" v="3032" actId="478"/>
          <ac:spMkLst>
            <pc:docMk/>
            <pc:sldMk cId="2900431142" sldId="839"/>
            <ac:spMk id="27" creationId="{B4CEEE80-9532-4F2E-9E31-BAB0FC924989}"/>
          </ac:spMkLst>
        </pc:spChg>
        <pc:spChg chg="del">
          <ac:chgData name="Sidney Seckler" userId="73470fc2d5f88927" providerId="LiveId" clId="{53F789E6-8C58-4EE0-BA8F-D8C57F0BE9BC}" dt="2021-10-05T23:32:26.037" v="3032" actId="478"/>
          <ac:spMkLst>
            <pc:docMk/>
            <pc:sldMk cId="2900431142" sldId="839"/>
            <ac:spMk id="28" creationId="{1718D88B-E3DF-4C72-85DB-29A37CEAA0F1}"/>
          </ac:spMkLst>
        </pc:spChg>
        <pc:spChg chg="mod">
          <ac:chgData name="Sidney Seckler" userId="73470fc2d5f88927" providerId="LiveId" clId="{53F789E6-8C58-4EE0-BA8F-D8C57F0BE9BC}" dt="2021-10-05T23:35:56.922" v="3082" actId="1035"/>
          <ac:spMkLst>
            <pc:docMk/>
            <pc:sldMk cId="2900431142" sldId="839"/>
            <ac:spMk id="29" creationId="{6641FEF6-EC71-4D77-8FBB-72D0140E21FB}"/>
          </ac:spMkLst>
        </pc:spChg>
        <pc:spChg chg="add mod">
          <ac:chgData name="Sidney Seckler" userId="73470fc2d5f88927" providerId="LiveId" clId="{53F789E6-8C58-4EE0-BA8F-D8C57F0BE9BC}" dt="2021-10-05T23:35:51.214" v="3069" actId="1035"/>
          <ac:spMkLst>
            <pc:docMk/>
            <pc:sldMk cId="2900431142" sldId="839"/>
            <ac:spMk id="30" creationId="{331A21ED-7859-41BB-A82A-B237F2D2CC53}"/>
          </ac:spMkLst>
        </pc:spChg>
        <pc:grpChg chg="mod">
          <ac:chgData name="Sidney Seckler" userId="73470fc2d5f88927" providerId="LiveId" clId="{53F789E6-8C58-4EE0-BA8F-D8C57F0BE9BC}" dt="2021-10-05T23:32:43.807" v="3038" actId="1076"/>
          <ac:grpSpMkLst>
            <pc:docMk/>
            <pc:sldMk cId="2900431142" sldId="839"/>
            <ac:grpSpMk id="4" creationId="{3D548FDF-7977-41F4-A0CF-ECAC881E382A}"/>
          </ac:grpSpMkLst>
        </pc:grpChg>
      </pc:sldChg>
      <pc:sldChg chg="addSp delSp modSp add mod">
        <pc:chgData name="Sidney Seckler" userId="73470fc2d5f88927" providerId="LiveId" clId="{53F789E6-8C58-4EE0-BA8F-D8C57F0BE9BC}" dt="2021-10-05T23:50:22.537" v="3132" actId="478"/>
        <pc:sldMkLst>
          <pc:docMk/>
          <pc:sldMk cId="705310861" sldId="840"/>
        </pc:sldMkLst>
        <pc:spChg chg="del">
          <ac:chgData name="Sidney Seckler" userId="73470fc2d5f88927" providerId="LiveId" clId="{53F789E6-8C58-4EE0-BA8F-D8C57F0BE9BC}" dt="2021-10-05T23:37:06.884" v="3086" actId="478"/>
          <ac:spMkLst>
            <pc:docMk/>
            <pc:sldMk cId="705310861" sldId="840"/>
            <ac:spMk id="2" creationId="{AF654DF9-C15E-4B10-A7EC-F477058478E4}"/>
          </ac:spMkLst>
        </pc:spChg>
        <pc:spChg chg="del">
          <ac:chgData name="Sidney Seckler" userId="73470fc2d5f88927" providerId="LiveId" clId="{53F789E6-8C58-4EE0-BA8F-D8C57F0BE9BC}" dt="2021-10-05T23:37:06.884" v="3086" actId="478"/>
          <ac:spMkLst>
            <pc:docMk/>
            <pc:sldMk cId="705310861" sldId="840"/>
            <ac:spMk id="22" creationId="{39E62B5F-D873-43ED-95E9-0BD9CDBD3E5C}"/>
          </ac:spMkLst>
        </pc:spChg>
        <pc:spChg chg="del">
          <ac:chgData name="Sidney Seckler" userId="73470fc2d5f88927" providerId="LiveId" clId="{53F789E6-8C58-4EE0-BA8F-D8C57F0BE9BC}" dt="2021-10-05T23:37:02.477" v="3085" actId="478"/>
          <ac:spMkLst>
            <pc:docMk/>
            <pc:sldMk cId="705310861" sldId="840"/>
            <ac:spMk id="26" creationId="{F7A89EC5-66B8-42D8-9476-3B8710B226E2}"/>
          </ac:spMkLst>
        </pc:spChg>
        <pc:spChg chg="add mod">
          <ac:chgData name="Sidney Seckler" userId="73470fc2d5f88927" providerId="LiveId" clId="{53F789E6-8C58-4EE0-BA8F-D8C57F0BE9BC}" dt="2021-10-05T23:39:59.263" v="3109" actId="1076"/>
          <ac:spMkLst>
            <pc:docMk/>
            <pc:sldMk cId="705310861" sldId="840"/>
            <ac:spMk id="27" creationId="{ECD9D26A-509F-4C74-B759-9210677F3B97}"/>
          </ac:spMkLst>
        </pc:spChg>
        <pc:spChg chg="del">
          <ac:chgData name="Sidney Seckler" userId="73470fc2d5f88927" providerId="LiveId" clId="{53F789E6-8C58-4EE0-BA8F-D8C57F0BE9BC}" dt="2021-10-05T23:36:59.227" v="3084" actId="478"/>
          <ac:spMkLst>
            <pc:docMk/>
            <pc:sldMk cId="705310861" sldId="840"/>
            <ac:spMk id="29" creationId="{6641FEF6-EC71-4D77-8FBB-72D0140E21FB}"/>
          </ac:spMkLst>
        </pc:spChg>
        <pc:spChg chg="del">
          <ac:chgData name="Sidney Seckler" userId="73470fc2d5f88927" providerId="LiveId" clId="{53F789E6-8C58-4EE0-BA8F-D8C57F0BE9BC}" dt="2021-10-05T23:37:06.884" v="3086" actId="478"/>
          <ac:spMkLst>
            <pc:docMk/>
            <pc:sldMk cId="705310861" sldId="840"/>
            <ac:spMk id="30" creationId="{331A21ED-7859-41BB-A82A-B237F2D2CC53}"/>
          </ac:spMkLst>
        </pc:spChg>
        <pc:grpChg chg="del mod">
          <ac:chgData name="Sidney Seckler" userId="73470fc2d5f88927" providerId="LiveId" clId="{53F789E6-8C58-4EE0-BA8F-D8C57F0BE9BC}" dt="2021-10-05T23:39:19.341" v="3101" actId="478"/>
          <ac:grpSpMkLst>
            <pc:docMk/>
            <pc:sldMk cId="705310861" sldId="840"/>
            <ac:grpSpMk id="4" creationId="{3D548FDF-7977-41F4-A0CF-ECAC881E382A}"/>
          </ac:grpSpMkLst>
        </pc:grpChg>
        <pc:graphicFrameChg chg="del mod modGraphic">
          <ac:chgData name="Sidney Seckler" userId="73470fc2d5f88927" providerId="LiveId" clId="{53F789E6-8C58-4EE0-BA8F-D8C57F0BE9BC}" dt="2021-10-05T23:39:30.282" v="3104" actId="478"/>
          <ac:graphicFrameMkLst>
            <pc:docMk/>
            <pc:sldMk cId="705310861" sldId="840"/>
            <ac:graphicFrameMk id="23" creationId="{E050C0D0-3B1D-43E9-AD10-88A96AB3678B}"/>
          </ac:graphicFrameMkLst>
        </pc:graphicFrameChg>
        <pc:picChg chg="mod">
          <ac:chgData name="Sidney Seckler" userId="73470fc2d5f88927" providerId="LiveId" clId="{53F789E6-8C58-4EE0-BA8F-D8C57F0BE9BC}" dt="2021-10-05T23:40:09.491" v="3113" actId="1076"/>
          <ac:picMkLst>
            <pc:docMk/>
            <pc:sldMk cId="705310861" sldId="840"/>
            <ac:picMk id="24" creationId="{FA84DC33-5324-47BD-9954-5B3D8C6B2AB6}"/>
          </ac:picMkLst>
        </pc:picChg>
        <pc:picChg chg="add del">
          <ac:chgData name="Sidney Seckler" userId="73470fc2d5f88927" providerId="LiveId" clId="{53F789E6-8C58-4EE0-BA8F-D8C57F0BE9BC}" dt="2021-10-05T23:50:22.537" v="3132" actId="478"/>
          <ac:picMkLst>
            <pc:docMk/>
            <pc:sldMk cId="705310861" sldId="840"/>
            <ac:picMk id="28" creationId="{A1F291C8-DC4D-4F67-ABE0-4DC533FF8104}"/>
          </ac:picMkLst>
        </pc:picChg>
        <pc:cxnChg chg="mod">
          <ac:chgData name="Sidney Seckler" userId="73470fc2d5f88927" providerId="LiveId" clId="{53F789E6-8C58-4EE0-BA8F-D8C57F0BE9BC}" dt="2021-10-05T23:39:19.341" v="3101" actId="478"/>
          <ac:cxnSpMkLst>
            <pc:docMk/>
            <pc:sldMk cId="705310861" sldId="840"/>
            <ac:cxnSpMk id="20" creationId="{8BED6E9E-F3FE-44B2-8377-4B1D047F3C81}"/>
          </ac:cxnSpMkLst>
        </pc:cxnChg>
        <pc:cxnChg chg="mod">
          <ac:chgData name="Sidney Seckler" userId="73470fc2d5f88927" providerId="LiveId" clId="{53F789E6-8C58-4EE0-BA8F-D8C57F0BE9BC}" dt="2021-10-05T23:39:19.341" v="3101" actId="478"/>
          <ac:cxnSpMkLst>
            <pc:docMk/>
            <pc:sldMk cId="705310861" sldId="840"/>
            <ac:cxnSpMk id="21" creationId="{6AE2D7A1-9CE7-46E4-A94B-A3054B018008}"/>
          </ac:cxnSpMkLst>
        </pc:cxnChg>
      </pc:sldChg>
      <pc:sldChg chg="delSp modSp add mod ord">
        <pc:chgData name="Sidney Seckler" userId="73470fc2d5f88927" providerId="LiveId" clId="{53F789E6-8C58-4EE0-BA8F-D8C57F0BE9BC}" dt="2021-10-05T23:50:29.678" v="3134"/>
        <pc:sldMkLst>
          <pc:docMk/>
          <pc:sldMk cId="4284426748" sldId="841"/>
        </pc:sldMkLst>
        <pc:spChg chg="mod">
          <ac:chgData name="Sidney Seckler" userId="73470fc2d5f88927" providerId="LiveId" clId="{53F789E6-8C58-4EE0-BA8F-D8C57F0BE9BC}" dt="2021-10-05T23:50:08.693" v="3130" actId="1076"/>
          <ac:spMkLst>
            <pc:docMk/>
            <pc:sldMk cId="4284426748" sldId="841"/>
            <ac:spMk id="27" creationId="{ECD9D26A-509F-4C74-B759-9210677F3B97}"/>
          </ac:spMkLst>
        </pc:spChg>
        <pc:picChg chg="del">
          <ac:chgData name="Sidney Seckler" userId="73470fc2d5f88927" providerId="LiveId" clId="{53F789E6-8C58-4EE0-BA8F-D8C57F0BE9BC}" dt="2021-10-05T23:49:27.281" v="3116" actId="478"/>
          <ac:picMkLst>
            <pc:docMk/>
            <pc:sldMk cId="4284426748" sldId="841"/>
            <ac:picMk id="24" creationId="{FA84DC33-5324-47BD-9954-5B3D8C6B2AB6}"/>
          </ac:picMkLst>
        </pc:picChg>
        <pc:picChg chg="mod">
          <ac:chgData name="Sidney Seckler" userId="73470fc2d5f88927" providerId="LiveId" clId="{53F789E6-8C58-4EE0-BA8F-D8C57F0BE9BC}" dt="2021-10-05T23:50:17.909" v="3131" actId="1076"/>
          <ac:picMkLst>
            <pc:docMk/>
            <pc:sldMk cId="4284426748" sldId="841"/>
            <ac:picMk id="28" creationId="{A1F291C8-DC4D-4F67-ABE0-4DC533FF8104}"/>
          </ac:picMkLst>
        </pc:picChg>
      </pc:sldChg>
    </pc:docChg>
  </pc:docChgLst>
  <pc:docChgLst>
    <pc:chgData name="Sidney Seckler" userId="73470fc2d5f88927" providerId="LiveId" clId="{EFA570ED-F950-4651-9D0F-A67FA8C53B06}"/>
    <pc:docChg chg="undo custSel addSld delSld modSld sldOrd">
      <pc:chgData name="Sidney Seckler" userId="73470fc2d5f88927" providerId="LiveId" clId="{EFA570ED-F950-4651-9D0F-A67FA8C53B06}" dt="2021-09-30T13:56:26.112" v="3382" actId="20577"/>
      <pc:docMkLst>
        <pc:docMk/>
      </pc:docMkLst>
      <pc:sldChg chg="add del">
        <pc:chgData name="Sidney Seckler" userId="73470fc2d5f88927" providerId="LiveId" clId="{EFA570ED-F950-4651-9D0F-A67FA8C53B06}" dt="2021-09-28T11:03:25.373" v="5"/>
        <pc:sldMkLst>
          <pc:docMk/>
          <pc:sldMk cId="0" sldId="26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26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0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0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1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1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1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20"/>
        </pc:sldMkLst>
      </pc:sldChg>
      <pc:sldChg chg="modSp add mod">
        <pc:chgData name="Sidney Seckler" userId="73470fc2d5f88927" providerId="LiveId" clId="{EFA570ED-F950-4651-9D0F-A67FA8C53B06}" dt="2021-09-28T15:03:35.124" v="2541" actId="947"/>
        <pc:sldMkLst>
          <pc:docMk/>
          <pc:sldMk cId="0" sldId="327"/>
        </pc:sldMkLst>
        <pc:spChg chg="mod">
          <ac:chgData name="Sidney Seckler" userId="73470fc2d5f88927" providerId="LiveId" clId="{EFA570ED-F950-4651-9D0F-A67FA8C53B06}" dt="2021-09-28T15:02:31.084" v="2534" actId="1076"/>
          <ac:spMkLst>
            <pc:docMk/>
            <pc:sldMk cId="0" sldId="327"/>
            <ac:spMk id="83971" creationId="{2D8AADFC-0D9F-4A2F-8E1F-93DBDC0C7AC4}"/>
          </ac:spMkLst>
        </pc:spChg>
        <pc:spChg chg="mod">
          <ac:chgData name="Sidney Seckler" userId="73470fc2d5f88927" providerId="LiveId" clId="{EFA570ED-F950-4651-9D0F-A67FA8C53B06}" dt="2021-09-28T15:03:35.124" v="2541" actId="947"/>
          <ac:spMkLst>
            <pc:docMk/>
            <pc:sldMk cId="0" sldId="327"/>
            <ac:spMk id="84017" creationId="{405F6757-A196-4560-B443-2AA36394CE3F}"/>
          </ac:spMkLst>
        </pc:spChg>
      </pc:sldChg>
      <pc:sldChg chg="modSp add mod">
        <pc:chgData name="Sidney Seckler" userId="73470fc2d5f88927" providerId="LiveId" clId="{EFA570ED-F950-4651-9D0F-A67FA8C53B06}" dt="2021-09-28T11:10:09.194" v="98" actId="255"/>
        <pc:sldMkLst>
          <pc:docMk/>
          <pc:sldMk cId="0" sldId="332"/>
        </pc:sldMkLst>
        <pc:spChg chg="mod">
          <ac:chgData name="Sidney Seckler" userId="73470fc2d5f88927" providerId="LiveId" clId="{EFA570ED-F950-4651-9D0F-A67FA8C53B06}" dt="2021-09-28T11:09:12.381" v="78" actId="1076"/>
          <ac:spMkLst>
            <pc:docMk/>
            <pc:sldMk cId="0" sldId="332"/>
            <ac:spMk id="89091" creationId="{A50BD480-577E-4ED4-A3C6-A90AB56E4107}"/>
          </ac:spMkLst>
        </pc:spChg>
        <pc:spChg chg="mod">
          <ac:chgData name="Sidney Seckler" userId="73470fc2d5f88927" providerId="LiveId" clId="{EFA570ED-F950-4651-9D0F-A67FA8C53B06}" dt="2021-09-28T11:10:09.194" v="98" actId="255"/>
          <ac:spMkLst>
            <pc:docMk/>
            <pc:sldMk cId="0" sldId="332"/>
            <ac:spMk id="89092" creationId="{521ACE1A-573B-4322-8BF8-19877E6F326B}"/>
          </ac:spMkLst>
        </pc:spChg>
      </pc:sldChg>
      <pc:sldChg chg="addSp delSp modSp add mod">
        <pc:chgData name="Sidney Seckler" userId="73470fc2d5f88927" providerId="LiveId" clId="{EFA570ED-F950-4651-9D0F-A67FA8C53B06}" dt="2021-09-28T11:10:18.052" v="100" actId="14100"/>
        <pc:sldMkLst>
          <pc:docMk/>
          <pc:sldMk cId="0" sldId="333"/>
        </pc:sldMkLst>
        <pc:spChg chg="add del mod">
          <ac:chgData name="Sidney Seckler" userId="73470fc2d5f88927" providerId="LiveId" clId="{EFA570ED-F950-4651-9D0F-A67FA8C53B06}" dt="2021-09-28T11:09:34.946" v="82" actId="478"/>
          <ac:spMkLst>
            <pc:docMk/>
            <pc:sldMk cId="0" sldId="333"/>
            <ac:spMk id="3" creationId="{7CB887DB-4880-4DA8-9C7A-2331311A2A7F}"/>
          </ac:spMkLst>
        </pc:spChg>
        <pc:spChg chg="add mod">
          <ac:chgData name="Sidney Seckler" userId="73470fc2d5f88927" providerId="LiveId" clId="{EFA570ED-F950-4651-9D0F-A67FA8C53B06}" dt="2021-09-28T11:09:51.452" v="91" actId="6549"/>
          <ac:spMkLst>
            <pc:docMk/>
            <pc:sldMk cId="0" sldId="333"/>
            <ac:spMk id="7" creationId="{1B7D5DED-A8E3-47C7-89B3-B4546A0F9AD0}"/>
          </ac:spMkLst>
        </pc:spChg>
        <pc:spChg chg="del mod">
          <ac:chgData name="Sidney Seckler" userId="73470fc2d5f88927" providerId="LiveId" clId="{EFA570ED-F950-4651-9D0F-A67FA8C53B06}" dt="2021-09-28T11:09:32.278" v="81" actId="478"/>
          <ac:spMkLst>
            <pc:docMk/>
            <pc:sldMk cId="0" sldId="333"/>
            <ac:spMk id="90115" creationId="{BC2B5989-B02C-479A-BB47-3B6A4B104D62}"/>
          </ac:spMkLst>
        </pc:spChg>
        <pc:spChg chg="mod">
          <ac:chgData name="Sidney Seckler" userId="73470fc2d5f88927" providerId="LiveId" clId="{EFA570ED-F950-4651-9D0F-A67FA8C53B06}" dt="2021-09-28T11:10:18.052" v="100" actId="14100"/>
          <ac:spMkLst>
            <pc:docMk/>
            <pc:sldMk cId="0" sldId="333"/>
            <ac:spMk id="90116" creationId="{C1CCB8A1-B848-403E-874E-306B3AE659C6}"/>
          </ac:spMkLst>
        </pc:spChg>
      </pc:sldChg>
      <pc:sldChg chg="addSp delSp modSp add mod ord">
        <pc:chgData name="Sidney Seckler" userId="73470fc2d5f88927" providerId="LiveId" clId="{EFA570ED-F950-4651-9D0F-A67FA8C53B06}" dt="2021-09-28T11:15:28.962" v="130"/>
        <pc:sldMkLst>
          <pc:docMk/>
          <pc:sldMk cId="0" sldId="334"/>
        </pc:sldMkLst>
        <pc:spChg chg="add del mod">
          <ac:chgData name="Sidney Seckler" userId="73470fc2d5f88927" providerId="LiveId" clId="{EFA570ED-F950-4651-9D0F-A67FA8C53B06}" dt="2021-09-28T11:10:30.025" v="103" actId="478"/>
          <ac:spMkLst>
            <pc:docMk/>
            <pc:sldMk cId="0" sldId="334"/>
            <ac:spMk id="3" creationId="{D1BCC3E2-AA61-4649-A4AC-C227C4728A1F}"/>
          </ac:spMkLst>
        </pc:spChg>
        <pc:spChg chg="add mod">
          <ac:chgData name="Sidney Seckler" userId="73470fc2d5f88927" providerId="LiveId" clId="{EFA570ED-F950-4651-9D0F-A67FA8C53B06}" dt="2021-09-28T11:10:45.853" v="104"/>
          <ac:spMkLst>
            <pc:docMk/>
            <pc:sldMk cId="0" sldId="334"/>
            <ac:spMk id="33" creationId="{619231A6-3C09-4B04-B00C-3A102BCE2F3F}"/>
          </ac:spMkLst>
        </pc:spChg>
        <pc:spChg chg="del mod">
          <ac:chgData name="Sidney Seckler" userId="73470fc2d5f88927" providerId="LiveId" clId="{EFA570ED-F950-4651-9D0F-A67FA8C53B06}" dt="2021-09-28T11:10:26.663" v="102" actId="478"/>
          <ac:spMkLst>
            <pc:docMk/>
            <pc:sldMk cId="0" sldId="334"/>
            <ac:spMk id="91139" creationId="{A22DF703-4372-4339-824C-258653EF1807}"/>
          </ac:spMkLst>
        </pc:spChg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3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40"/>
        </pc:sldMkLst>
      </pc:sldChg>
      <pc:sldChg chg="addSp delSp modSp add mod">
        <pc:chgData name="Sidney Seckler" userId="73470fc2d5f88927" providerId="LiveId" clId="{EFA570ED-F950-4651-9D0F-A67FA8C53B06}" dt="2021-09-28T15:33:37.633" v="2997" actId="1076"/>
        <pc:sldMkLst>
          <pc:docMk/>
          <pc:sldMk cId="0" sldId="343"/>
        </pc:sldMkLst>
        <pc:spChg chg="mod">
          <ac:chgData name="Sidney Seckler" userId="73470fc2d5f88927" providerId="LiveId" clId="{EFA570ED-F950-4651-9D0F-A67FA8C53B06}" dt="2021-09-28T15:04:12.707" v="2550" actId="1076"/>
          <ac:spMkLst>
            <pc:docMk/>
            <pc:sldMk cId="0" sldId="343"/>
            <ac:spMk id="100355" creationId="{5B794C2E-DC06-4E0E-89C5-8BB6811927DF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04" creationId="{FFCE0471-C581-4424-BB96-DBCBB63B989B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06" creationId="{77300D7A-5B1A-42CE-A758-6C8941724E68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07" creationId="{F5141401-146A-48F4-8939-1BDBCD1CB465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08" creationId="{471B34CE-28AD-4DA7-9928-7DA437DD97CA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09" creationId="{F03116B1-1081-4A35-AC5A-FECA4F2468B0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10" creationId="{DBCFC28C-22E2-4B4E-B9E0-1C3E02C8421C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11" creationId="{5128A950-0571-4CCA-9297-E7E88ABEB023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12" creationId="{F2925E69-69C8-40CB-B2E9-7FE59755527D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13" creationId="{ECEA2299-D27C-4EC0-9120-35F64C16B289}"/>
          </ac:spMkLst>
        </pc:spChg>
        <pc:spChg chg="add mod">
          <ac:chgData name="Sidney Seckler" userId="73470fc2d5f88927" providerId="LiveId" clId="{EFA570ED-F950-4651-9D0F-A67FA8C53B06}" dt="2021-09-28T15:33:37.633" v="2997" actId="1076"/>
          <ac:spMkLst>
            <pc:docMk/>
            <pc:sldMk cId="0" sldId="343"/>
            <ac:spMk id="100414" creationId="{38EB8B62-968B-4C96-B483-540538E318BA}"/>
          </ac:spMkLst>
        </pc:spChg>
        <pc:grpChg chg="add mod">
          <ac:chgData name="Sidney Seckler" userId="73470fc2d5f88927" providerId="LiveId" clId="{EFA570ED-F950-4651-9D0F-A67FA8C53B06}" dt="2021-09-28T15:33:34.471" v="2996" actId="1076"/>
          <ac:grpSpMkLst>
            <pc:docMk/>
            <pc:sldMk cId="0" sldId="343"/>
            <ac:grpSpMk id="4" creationId="{E75EB1B5-DCDA-42BC-BDB0-90040C7C0C6B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3"/>
            <ac:graphicFrameMk id="2" creationId="{38EB8B62-968B-4C96-B483-540538E318BA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30T13:26:06.122" v="3362" actId="20577"/>
        <pc:sldMkLst>
          <pc:docMk/>
          <pc:sldMk cId="0" sldId="344"/>
        </pc:sldMkLst>
        <pc:spChg chg="add del mod">
          <ac:chgData name="Sidney Seckler" userId="73470fc2d5f88927" providerId="LiveId" clId="{EFA570ED-F950-4651-9D0F-A67FA8C53B06}" dt="2021-09-28T15:04:39.709" v="2552" actId="478"/>
          <ac:spMkLst>
            <pc:docMk/>
            <pc:sldMk cId="0" sldId="344"/>
            <ac:spMk id="7" creationId="{E5401A2E-6EE6-4F7B-A982-F8F2257C3597}"/>
          </ac:spMkLst>
        </pc:spChg>
        <pc:spChg chg="add mod">
          <ac:chgData name="Sidney Seckler" userId="73470fc2d5f88927" providerId="LiveId" clId="{EFA570ED-F950-4651-9D0F-A67FA8C53B06}" dt="2021-09-28T15:04:40.956" v="2553"/>
          <ac:spMkLst>
            <pc:docMk/>
            <pc:sldMk cId="0" sldId="344"/>
            <ac:spMk id="48" creationId="{1331B944-A6DA-4B99-ACCE-9049321844B7}"/>
          </ac:spMkLst>
        </pc:spChg>
        <pc:spChg chg="del">
          <ac:chgData name="Sidney Seckler" userId="73470fc2d5f88927" providerId="LiveId" clId="{EFA570ED-F950-4651-9D0F-A67FA8C53B06}" dt="2021-09-28T15:04:36.764" v="2551" actId="478"/>
          <ac:spMkLst>
            <pc:docMk/>
            <pc:sldMk cId="0" sldId="344"/>
            <ac:spMk id="101379" creationId="{244B57A4-467E-40A5-A2C7-F6FCBC42F30C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06" creationId="{D37E82E7-C74B-4FC2-9936-5D040285A59F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07" creationId="{D060A5B7-BD25-42FA-91AE-96B1E1F88427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08" creationId="{6EE103D5-7512-48C2-8E10-9C7FB7FFA51F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09" creationId="{07E5C0EC-8185-4CA5-9F74-D14660C8AC9A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10" creationId="{20228C6C-10AE-492E-A868-493152BCB109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11" creationId="{44D58DD4-54AA-418C-A7FF-A0C432DD92B3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12" creationId="{507AED70-7A99-4EBA-947A-B8DC765BE5F7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13" creationId="{A7F891FC-88D8-456E-8297-8329339AE682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14" creationId="{8FF1745D-53BC-420E-92F9-9F7F4D3F2E20}"/>
          </ac:spMkLst>
        </pc:spChg>
        <pc:spChg chg="add mod">
          <ac:chgData name="Sidney Seckler" userId="73470fc2d5f88927" providerId="LiveId" clId="{EFA570ED-F950-4651-9D0F-A67FA8C53B06}" dt="2021-09-30T13:26:06.122" v="3362" actId="20577"/>
          <ac:spMkLst>
            <pc:docMk/>
            <pc:sldMk cId="0" sldId="344"/>
            <ac:spMk id="101418" creationId="{5166111D-2B3B-4D16-85B5-C728F5CE82DF}"/>
          </ac:spMkLst>
        </pc:spChg>
        <pc:spChg chg="add mod">
          <ac:chgData name="Sidney Seckler" userId="73470fc2d5f88927" providerId="LiveId" clId="{EFA570ED-F950-4651-9D0F-A67FA8C53B06}" dt="2021-09-28T15:09:30.187" v="2642" actId="1076"/>
          <ac:spMkLst>
            <pc:docMk/>
            <pc:sldMk cId="0" sldId="344"/>
            <ac:spMk id="101420" creationId="{80F766BD-67E4-4618-971D-13192543D3DA}"/>
          </ac:spMkLst>
        </pc:spChg>
        <pc:grpChg chg="mod">
          <ac:chgData name="Sidney Seckler" userId="73470fc2d5f88927" providerId="LiveId" clId="{EFA570ED-F950-4651-9D0F-A67FA8C53B06}" dt="2021-09-28T15:33:07.619" v="2992" actId="1076"/>
          <ac:grpSpMkLst>
            <pc:docMk/>
            <pc:sldMk cId="0" sldId="344"/>
            <ac:grpSpMk id="101416" creationId="{F32715C2-DD71-4FF7-8C6D-07D48E119CAC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4"/>
            <ac:graphicFrameMk id="2" creationId="{5166111D-2B3B-4D16-85B5-C728F5CE82D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4"/>
            <ac:graphicFrameMk id="4" creationId="{80F766BD-67E4-4618-971D-13192543D3DA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3:00.317" v="2989" actId="1076"/>
        <pc:sldMkLst>
          <pc:docMk/>
          <pc:sldMk cId="0" sldId="345"/>
        </pc:sldMkLst>
        <pc:spChg chg="add del mod">
          <ac:chgData name="Sidney Seckler" userId="73470fc2d5f88927" providerId="LiveId" clId="{EFA570ED-F950-4651-9D0F-A67FA8C53B06}" dt="2021-09-28T15:04:50.260" v="2555" actId="478"/>
          <ac:spMkLst>
            <pc:docMk/>
            <pc:sldMk cId="0" sldId="345"/>
            <ac:spMk id="9" creationId="{9DAA50DD-0A88-4F73-AEF9-EB409F3C0946}"/>
          </ac:spMkLst>
        </pc:spChg>
        <pc:spChg chg="add mod">
          <ac:chgData name="Sidney Seckler" userId="73470fc2d5f88927" providerId="LiveId" clId="{EFA570ED-F950-4651-9D0F-A67FA8C53B06}" dt="2021-09-28T15:04:51.555" v="2556"/>
          <ac:spMkLst>
            <pc:docMk/>
            <pc:sldMk cId="0" sldId="345"/>
            <ac:spMk id="51" creationId="{F737EB81-886D-491B-A3A9-A7D5543D4749}"/>
          </ac:spMkLst>
        </pc:spChg>
        <pc:spChg chg="del">
          <ac:chgData name="Sidney Seckler" userId="73470fc2d5f88927" providerId="LiveId" clId="{EFA570ED-F950-4651-9D0F-A67FA8C53B06}" dt="2021-09-28T15:04:46.471" v="2554" actId="478"/>
          <ac:spMkLst>
            <pc:docMk/>
            <pc:sldMk cId="0" sldId="345"/>
            <ac:spMk id="102403" creationId="{7AECFBE3-56FE-4AB9-9FA6-7EF8586CC689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1" creationId="{157C75E2-26A8-4F30-B690-ACD3A1D223F5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2" creationId="{E2B4D7B9-6D99-471D-8895-BCD0E162215E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3" creationId="{C2B6C477-36A9-41E2-8B8E-3917D199306B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4" creationId="{C86BC075-4169-455C-BA2E-B99DB8F4BC16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5" creationId="{910B84C0-F83D-4AA2-AC71-39E1B976A76D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6" creationId="{E009AE48-3A0E-4549-A354-22B2229F3412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7" creationId="{D8793006-DAC9-4E67-870F-2EF19BD076FF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8" creationId="{B0B68591-CC56-4277-AD17-D195196215BC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9" creationId="{2A443B5D-3AEB-49E6-A814-696B5289011B}"/>
          </ac:spMkLst>
        </pc:spChg>
        <pc:spChg chg="add mod">
          <ac:chgData name="Sidney Seckler" userId="73470fc2d5f88927" providerId="LiveId" clId="{EFA570ED-F950-4651-9D0F-A67FA8C53B06}" dt="2021-09-28T15:10:58.503" v="2664" actId="1076"/>
          <ac:spMkLst>
            <pc:docMk/>
            <pc:sldMk cId="0" sldId="345"/>
            <ac:spMk id="102440" creationId="{A6E06946-C538-4259-80D3-7A8C4E82F3BA}"/>
          </ac:spMkLst>
        </pc:spChg>
        <pc:spChg chg="add mod">
          <ac:chgData name="Sidney Seckler" userId="73470fc2d5f88927" providerId="LiveId" clId="{EFA570ED-F950-4651-9D0F-A67FA8C53B06}" dt="2021-09-28T15:10:48.882" v="2661" actId="1076"/>
          <ac:spMkLst>
            <pc:docMk/>
            <pc:sldMk cId="0" sldId="345"/>
            <ac:spMk id="102442" creationId="{FE300728-30C3-408D-ACFF-602C7DEB0AC4}"/>
          </ac:spMkLst>
        </pc:spChg>
        <pc:spChg chg="add mod">
          <ac:chgData name="Sidney Seckler" userId="73470fc2d5f88927" providerId="LiveId" clId="{EFA570ED-F950-4651-9D0F-A67FA8C53B06}" dt="2021-09-28T15:10:51.979" v="2662" actId="1076"/>
          <ac:spMkLst>
            <pc:docMk/>
            <pc:sldMk cId="0" sldId="345"/>
            <ac:spMk id="102443" creationId="{4DB2E7E3-23CE-4AC2-80ED-72BE3F3CDA25}"/>
          </ac:spMkLst>
        </pc:spChg>
        <pc:grpChg chg="mod">
          <ac:chgData name="Sidney Seckler" userId="73470fc2d5f88927" providerId="LiveId" clId="{EFA570ED-F950-4651-9D0F-A67FA8C53B06}" dt="2021-09-28T15:33:00.317" v="2989" actId="1076"/>
          <ac:grpSpMkLst>
            <pc:docMk/>
            <pc:sldMk cId="0" sldId="345"/>
            <ac:grpSpMk id="102430" creationId="{641445AA-E16F-4CD8-B91A-95A04D8E751B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5"/>
            <ac:graphicFrameMk id="2" creationId="{A6E06946-C538-4259-80D3-7A8C4E82F3BA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5"/>
            <ac:graphicFrameMk id="4" creationId="{FE300728-30C3-408D-ACFF-602C7DEB0AC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5"/>
            <ac:graphicFrameMk id="6" creationId="{4DB2E7E3-23CE-4AC2-80ED-72BE3F3CDA25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2:52.143" v="2986" actId="1076"/>
        <pc:sldMkLst>
          <pc:docMk/>
          <pc:sldMk cId="0" sldId="346"/>
        </pc:sldMkLst>
        <pc:spChg chg="add del mod">
          <ac:chgData name="Sidney Seckler" userId="73470fc2d5f88927" providerId="LiveId" clId="{EFA570ED-F950-4651-9D0F-A67FA8C53B06}" dt="2021-09-28T15:04:59.978" v="2558" actId="478"/>
          <ac:spMkLst>
            <pc:docMk/>
            <pc:sldMk cId="0" sldId="346"/>
            <ac:spMk id="9" creationId="{1C8AF867-FABD-4E2F-AD25-6A3E6ED10846}"/>
          </ac:spMkLst>
        </pc:spChg>
        <pc:spChg chg="add mod">
          <ac:chgData name="Sidney Seckler" userId="73470fc2d5f88927" providerId="LiveId" clId="{EFA570ED-F950-4651-9D0F-A67FA8C53B06}" dt="2021-09-28T15:05:01.133" v="2559"/>
          <ac:spMkLst>
            <pc:docMk/>
            <pc:sldMk cId="0" sldId="346"/>
            <ac:spMk id="53" creationId="{1ECA5843-FD54-41C6-8E0A-739963D1E37B}"/>
          </ac:spMkLst>
        </pc:spChg>
        <pc:spChg chg="del">
          <ac:chgData name="Sidney Seckler" userId="73470fc2d5f88927" providerId="LiveId" clId="{EFA570ED-F950-4651-9D0F-A67FA8C53B06}" dt="2021-09-28T15:04:57.309" v="2557" actId="478"/>
          <ac:spMkLst>
            <pc:docMk/>
            <pc:sldMk cId="0" sldId="346"/>
            <ac:spMk id="103427" creationId="{7D1C75B7-0730-41D3-AA15-C48DFC1EFD1F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55" creationId="{E5E89673-B5FD-4EAA-8A12-79DB651480A9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56" creationId="{F9DDA8B2-7D6B-427A-8BE2-F5757EE7A6C6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57" creationId="{642CB7B9-C19A-4C46-93D5-8547ABADD41A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58" creationId="{B40DC07B-B8E6-4F3B-9548-9C40D9D5DAFC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59" creationId="{940C19A5-E2D8-4FC9-A3F0-B29E80D70E1F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60" creationId="{1585174F-CD1A-48BE-B74D-35EA80A9E1FB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61" creationId="{EA3D6379-76AB-48BB-82EC-2074A40E00AD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62" creationId="{C537824D-49C4-40D0-B863-D6BB5841A105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63" creationId="{DC6416E6-7DC0-49B9-B7A9-D799A09182A2}"/>
          </ac:spMkLst>
        </pc:spChg>
        <pc:spChg chg="add mod">
          <ac:chgData name="Sidney Seckler" userId="73470fc2d5f88927" providerId="LiveId" clId="{EFA570ED-F950-4651-9D0F-A67FA8C53B06}" dt="2021-09-28T15:12:03.892" v="2684" actId="20577"/>
          <ac:spMkLst>
            <pc:docMk/>
            <pc:sldMk cId="0" sldId="346"/>
            <ac:spMk id="103464" creationId="{0CCA6EEE-DB3F-45CF-95BC-DA22CC3C9AEF}"/>
          </ac:spMkLst>
        </pc:spChg>
        <pc:spChg chg="add mod">
          <ac:chgData name="Sidney Seckler" userId="73470fc2d5f88927" providerId="LiveId" clId="{EFA570ED-F950-4651-9D0F-A67FA8C53B06}" dt="2021-09-28T15:11:45.661" v="2673" actId="20577"/>
          <ac:spMkLst>
            <pc:docMk/>
            <pc:sldMk cId="0" sldId="346"/>
            <ac:spMk id="103466" creationId="{196C927E-76D2-4A94-8917-80C7A26BE37F}"/>
          </ac:spMkLst>
        </pc:spChg>
        <pc:spChg chg="add mod">
          <ac:chgData name="Sidney Seckler" userId="73470fc2d5f88927" providerId="LiveId" clId="{EFA570ED-F950-4651-9D0F-A67FA8C53B06}" dt="2021-09-28T15:13:15.142" v="2708" actId="14100"/>
          <ac:spMkLst>
            <pc:docMk/>
            <pc:sldMk cId="0" sldId="346"/>
            <ac:spMk id="103467" creationId="{ED9F8342-8394-4882-A46A-D45D597297E7}"/>
          </ac:spMkLst>
        </pc:spChg>
        <pc:grpChg chg="mod">
          <ac:chgData name="Sidney Seckler" userId="73470fc2d5f88927" providerId="LiveId" clId="{EFA570ED-F950-4651-9D0F-A67FA8C53B06}" dt="2021-09-28T15:32:52.143" v="2986" actId="1076"/>
          <ac:grpSpMkLst>
            <pc:docMk/>
            <pc:sldMk cId="0" sldId="346"/>
            <ac:grpSpMk id="103454" creationId="{D0498822-2B7B-4055-968F-E701BEE71D29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6"/>
            <ac:graphicFrameMk id="2" creationId="{0CCA6EEE-DB3F-45CF-95BC-DA22CC3C9AE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6"/>
            <ac:graphicFrameMk id="4" creationId="{196C927E-76D2-4A94-8917-80C7A26BE37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6"/>
            <ac:graphicFrameMk id="6" creationId="{ED9F8342-8394-4882-A46A-D45D597297E7}"/>
          </ac:graphicFrameMkLst>
        </pc:graphicFrameChg>
        <pc:cxnChg chg="mod">
          <ac:chgData name="Sidney Seckler" userId="73470fc2d5f88927" providerId="LiveId" clId="{EFA570ED-F950-4651-9D0F-A67FA8C53B06}" dt="2021-09-28T15:11:39.284" v="2667" actId="1076"/>
          <ac:cxnSpMkLst>
            <pc:docMk/>
            <pc:sldMk cId="0" sldId="346"/>
            <ac:cxnSpMk id="103468" creationId="{2148111F-103D-4368-9334-CC0CCEF7314D}"/>
          </ac:cxnSpMkLst>
        </pc:cxnChg>
        <pc:cxnChg chg="mod">
          <ac:chgData name="Sidney Seckler" userId="73470fc2d5f88927" providerId="LiveId" clId="{EFA570ED-F950-4651-9D0F-A67FA8C53B06}" dt="2021-09-28T15:11:39.284" v="2667" actId="1076"/>
          <ac:cxnSpMkLst>
            <pc:docMk/>
            <pc:sldMk cId="0" sldId="346"/>
            <ac:cxnSpMk id="103469" creationId="{DE0E1842-2448-4283-8AE4-0D7557821594}"/>
          </ac:cxnSpMkLst>
        </pc:cxnChg>
      </pc:sldChg>
      <pc:sldChg chg="addSp delSp modSp add mod">
        <pc:chgData name="Sidney Seckler" userId="73470fc2d5f88927" providerId="LiveId" clId="{EFA570ED-F950-4651-9D0F-A67FA8C53B06}" dt="2021-09-28T15:32:43.257" v="2983" actId="1076"/>
        <pc:sldMkLst>
          <pc:docMk/>
          <pc:sldMk cId="0" sldId="347"/>
        </pc:sldMkLst>
        <pc:spChg chg="add del mod">
          <ac:chgData name="Sidney Seckler" userId="73470fc2d5f88927" providerId="LiveId" clId="{EFA570ED-F950-4651-9D0F-A67FA8C53B06}" dt="2021-09-28T15:05:09.318" v="2561" actId="478"/>
          <ac:spMkLst>
            <pc:docMk/>
            <pc:sldMk cId="0" sldId="347"/>
            <ac:spMk id="9" creationId="{8E4DCD79-CF06-470A-A443-E5109BB5FEBC}"/>
          </ac:spMkLst>
        </pc:spChg>
        <pc:spChg chg="add mod">
          <ac:chgData name="Sidney Seckler" userId="73470fc2d5f88927" providerId="LiveId" clId="{EFA570ED-F950-4651-9D0F-A67FA8C53B06}" dt="2021-09-28T15:05:10.513" v="2562"/>
          <ac:spMkLst>
            <pc:docMk/>
            <pc:sldMk cId="0" sldId="347"/>
            <ac:spMk id="51" creationId="{F6CA7AC5-37A5-4DD9-8373-FB76C382549C}"/>
          </ac:spMkLst>
        </pc:spChg>
        <pc:spChg chg="del">
          <ac:chgData name="Sidney Seckler" userId="73470fc2d5f88927" providerId="LiveId" clId="{EFA570ED-F950-4651-9D0F-A67FA8C53B06}" dt="2021-09-28T15:05:06.561" v="2560" actId="478"/>
          <ac:spMkLst>
            <pc:docMk/>
            <pc:sldMk cId="0" sldId="347"/>
            <ac:spMk id="104451" creationId="{596F5139-E292-420A-B0A0-6D8B9A1B2BD3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79" creationId="{86DFB4AA-1551-45C7-864A-371F64932B34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0" creationId="{0E0B717C-BAE9-4EF2-BDF2-40C86462A825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1" creationId="{3575F3BA-D9EC-4ED1-8CEC-06083A114AC7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2" creationId="{1051D800-F9F4-4C52-AB90-714044A2BDFF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3" creationId="{1E885CCA-6FF8-4946-81D9-6C30373F07EF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4" creationId="{86FB87B4-AF68-4F05-96A2-F1EEC13F340E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5" creationId="{58C1F624-615F-4792-B26F-84805D64784A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6" creationId="{9AB6BD73-B429-4381-9302-1765393084CB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7" creationId="{93BB5AE6-746B-4A88-85AA-22B3574FD7D4}"/>
          </ac:spMkLst>
        </pc:spChg>
        <pc:spChg chg="add mod">
          <ac:chgData name="Sidney Seckler" userId="73470fc2d5f88927" providerId="LiveId" clId="{EFA570ED-F950-4651-9D0F-A67FA8C53B06}" dt="2021-09-28T15:13:22.541" v="2709"/>
          <ac:spMkLst>
            <pc:docMk/>
            <pc:sldMk cId="0" sldId="347"/>
            <ac:spMk id="104490" creationId="{2AEC0A07-88F0-4315-8670-68F353537D79}"/>
          </ac:spMkLst>
        </pc:spChg>
        <pc:spChg chg="add mod">
          <ac:chgData name="Sidney Seckler" userId="73470fc2d5f88927" providerId="LiveId" clId="{EFA570ED-F950-4651-9D0F-A67FA8C53B06}" dt="2021-09-28T15:13:26.894" v="2711" actId="27636"/>
          <ac:spMkLst>
            <pc:docMk/>
            <pc:sldMk cId="0" sldId="347"/>
            <ac:spMk id="104493" creationId="{B654D04E-CF1F-42DF-B762-C1FB0A0D12A0}"/>
          </ac:spMkLst>
        </pc:spChg>
        <pc:spChg chg="add mod">
          <ac:chgData name="Sidney Seckler" userId="73470fc2d5f88927" providerId="LiveId" clId="{EFA570ED-F950-4651-9D0F-A67FA8C53B06}" dt="2021-09-28T15:13:31.132" v="2713" actId="27636"/>
          <ac:spMkLst>
            <pc:docMk/>
            <pc:sldMk cId="0" sldId="347"/>
            <ac:spMk id="104494" creationId="{0E119024-E0F0-461B-95D3-EF108A2B6030}"/>
          </ac:spMkLst>
        </pc:spChg>
        <pc:grpChg chg="mod">
          <ac:chgData name="Sidney Seckler" userId="73470fc2d5f88927" providerId="LiveId" clId="{EFA570ED-F950-4651-9D0F-A67FA8C53B06}" dt="2021-09-28T15:32:43.257" v="2983" actId="1076"/>
          <ac:grpSpMkLst>
            <pc:docMk/>
            <pc:sldMk cId="0" sldId="347"/>
            <ac:grpSpMk id="104478" creationId="{B97FF451-0F1B-4F35-9A7F-5E4FA21A044D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7"/>
            <ac:graphicFrameMk id="2" creationId="{2AEC0A07-88F0-4315-8670-68F353537D79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7"/>
            <ac:graphicFrameMk id="4" creationId="{B654D04E-CF1F-42DF-B762-C1FB0A0D12A0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7"/>
            <ac:graphicFrameMk id="6" creationId="{0E119024-E0F0-461B-95D3-EF108A2B6030}"/>
          </ac:graphicFrameMkLst>
        </pc:graphicFrameChg>
      </pc:sldChg>
      <pc:sldChg chg="addSp delSp modSp add del mod">
        <pc:chgData name="Sidney Seckler" userId="73470fc2d5f88927" providerId="LiveId" clId="{EFA570ED-F950-4651-9D0F-A67FA8C53B06}" dt="2021-09-30T13:35:03.534" v="3366" actId="947"/>
        <pc:sldMkLst>
          <pc:docMk/>
          <pc:sldMk cId="0" sldId="348"/>
        </pc:sldMkLst>
        <pc:spChg chg="add del mod">
          <ac:chgData name="Sidney Seckler" userId="73470fc2d5f88927" providerId="LiveId" clId="{EFA570ED-F950-4651-9D0F-A67FA8C53B06}" dt="2021-09-28T15:05:17.385" v="2564" actId="478"/>
          <ac:spMkLst>
            <pc:docMk/>
            <pc:sldMk cId="0" sldId="348"/>
            <ac:spMk id="5" creationId="{BDD07986-2755-464D-8B73-207301AA7BBA}"/>
          </ac:spMkLst>
        </pc:spChg>
        <pc:spChg chg="add mod">
          <ac:chgData name="Sidney Seckler" userId="73470fc2d5f88927" providerId="LiveId" clId="{EFA570ED-F950-4651-9D0F-A67FA8C53B06}" dt="2021-09-28T15:05:18.573" v="2565"/>
          <ac:spMkLst>
            <pc:docMk/>
            <pc:sldMk cId="0" sldId="348"/>
            <ac:spMk id="47" creationId="{F5B1EBA5-4041-48C6-A444-85A7A7BE53F8}"/>
          </ac:spMkLst>
        </pc:spChg>
        <pc:spChg chg="del">
          <ac:chgData name="Sidney Seckler" userId="73470fc2d5f88927" providerId="LiveId" clId="{EFA570ED-F950-4651-9D0F-A67FA8C53B06}" dt="2021-09-28T15:05:15.068" v="2563" actId="478"/>
          <ac:spMkLst>
            <pc:docMk/>
            <pc:sldMk cId="0" sldId="348"/>
            <ac:spMk id="105475" creationId="{52064624-9549-4A2D-99C5-B8B61CAF318D}"/>
          </ac:spMkLst>
        </pc:spChg>
        <pc:spChg chg="mod">
          <ac:chgData name="Sidney Seckler" userId="73470fc2d5f88927" providerId="LiveId" clId="{EFA570ED-F950-4651-9D0F-A67FA8C53B06}" dt="2021-09-28T15:32:31.571" v="2980" actId="20577"/>
          <ac:spMkLst>
            <pc:docMk/>
            <pc:sldMk cId="0" sldId="348"/>
            <ac:spMk id="105511" creationId="{652C9684-1188-4B75-992A-52A02F8CDE0D}"/>
          </ac:spMkLst>
        </pc:spChg>
        <pc:spChg chg="add mod">
          <ac:chgData name="Sidney Seckler" userId="73470fc2d5f88927" providerId="LiveId" clId="{EFA570ED-F950-4651-9D0F-A67FA8C53B06}" dt="2021-09-28T15:13:54.428" v="2721" actId="14100"/>
          <ac:spMkLst>
            <pc:docMk/>
            <pc:sldMk cId="0" sldId="348"/>
            <ac:spMk id="105514" creationId="{3187EC32-75A7-41B9-83F1-8D85EE065957}"/>
          </ac:spMkLst>
        </pc:spChg>
        <pc:spChg chg="mod">
          <ac:chgData name="Sidney Seckler" userId="73470fc2d5f88927" providerId="LiveId" clId="{EFA570ED-F950-4651-9D0F-A67FA8C53B06}" dt="2021-09-30T13:35:03.534" v="3366" actId="947"/>
          <ac:spMkLst>
            <pc:docMk/>
            <pc:sldMk cId="0" sldId="348"/>
            <ac:spMk id="105516" creationId="{3E46EA74-A364-412F-83CC-358473CD6F45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8"/>
            <ac:graphicFrameMk id="2" creationId="{3187EC32-75A7-41B9-83F1-8D85EE065957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4:38.210" v="3030" actId="20577"/>
        <pc:sldMkLst>
          <pc:docMk/>
          <pc:sldMk cId="0" sldId="349"/>
        </pc:sldMkLst>
        <pc:spChg chg="add del mod">
          <ac:chgData name="Sidney Seckler" userId="73470fc2d5f88927" providerId="LiveId" clId="{EFA570ED-F950-4651-9D0F-A67FA8C53B06}" dt="2021-09-28T15:05:26.090" v="2567" actId="478"/>
          <ac:spMkLst>
            <pc:docMk/>
            <pc:sldMk cId="0" sldId="349"/>
            <ac:spMk id="11" creationId="{7DAFFD15-4618-4F79-B7AC-930BBB529089}"/>
          </ac:spMkLst>
        </pc:spChg>
        <pc:spChg chg="add mod">
          <ac:chgData name="Sidney Seckler" userId="73470fc2d5f88927" providerId="LiveId" clId="{EFA570ED-F950-4651-9D0F-A67FA8C53B06}" dt="2021-09-28T15:05:27.235" v="2568"/>
          <ac:spMkLst>
            <pc:docMk/>
            <pc:sldMk cId="0" sldId="349"/>
            <ac:spMk id="56" creationId="{8727DEA9-E788-4469-B6E3-F4FC14E1CB24}"/>
          </ac:spMkLst>
        </pc:spChg>
        <pc:spChg chg="del">
          <ac:chgData name="Sidney Seckler" userId="73470fc2d5f88927" providerId="LiveId" clId="{EFA570ED-F950-4651-9D0F-A67FA8C53B06}" dt="2021-09-28T15:05:23.649" v="2566" actId="478"/>
          <ac:spMkLst>
            <pc:docMk/>
            <pc:sldMk cId="0" sldId="349"/>
            <ac:spMk id="106499" creationId="{45320AF8-D674-439D-BAB0-D350B5CADC82}"/>
          </ac:spMkLst>
        </pc:spChg>
        <pc:spChg chg="mod">
          <ac:chgData name="Sidney Seckler" userId="73470fc2d5f88927" providerId="LiveId" clId="{EFA570ED-F950-4651-9D0F-A67FA8C53B06}" dt="2021-09-28T15:32:26.797" v="2978" actId="20577"/>
          <ac:spMkLst>
            <pc:docMk/>
            <pc:sldMk cId="0" sldId="349"/>
            <ac:spMk id="106535" creationId="{C986CAB9-1D59-467D-86EF-6525CA3286EE}"/>
          </ac:spMkLst>
        </pc:spChg>
        <pc:spChg chg="add mod">
          <ac:chgData name="Sidney Seckler" userId="73470fc2d5f88927" providerId="LiveId" clId="{EFA570ED-F950-4651-9D0F-A67FA8C53B06}" dt="2021-09-28T15:14:48.011" v="2745" actId="14100"/>
          <ac:spMkLst>
            <pc:docMk/>
            <pc:sldMk cId="0" sldId="349"/>
            <ac:spMk id="106536" creationId="{30B2864E-0BE7-45DE-A3A6-6DA4B31B1323}"/>
          </ac:spMkLst>
        </pc:spChg>
        <pc:spChg chg="add mod">
          <ac:chgData name="Sidney Seckler" userId="73470fc2d5f88927" providerId="LiveId" clId="{EFA570ED-F950-4651-9D0F-A67FA8C53B06}" dt="2021-09-28T15:34:32.559" v="3022" actId="20577"/>
          <ac:spMkLst>
            <pc:docMk/>
            <pc:sldMk cId="0" sldId="349"/>
            <ac:spMk id="106540" creationId="{B8B857D6-C903-460C-A4C3-E5EED3E4A20F}"/>
          </ac:spMkLst>
        </pc:spChg>
        <pc:spChg chg="add mod">
          <ac:chgData name="Sidney Seckler" userId="73470fc2d5f88927" providerId="LiveId" clId="{EFA570ED-F950-4651-9D0F-A67FA8C53B06}" dt="2021-09-28T15:34:38.210" v="3030" actId="20577"/>
          <ac:spMkLst>
            <pc:docMk/>
            <pc:sldMk cId="0" sldId="349"/>
            <ac:spMk id="106541" creationId="{8C54B3E4-9E71-4386-AB5D-5A94E17F427C}"/>
          </ac:spMkLst>
        </pc:spChg>
        <pc:spChg chg="add mod">
          <ac:chgData name="Sidney Seckler" userId="73470fc2d5f88927" providerId="LiveId" clId="{EFA570ED-F950-4651-9D0F-A67FA8C53B06}" dt="2021-09-28T15:34:21.727" v="3012" actId="20577"/>
          <ac:spMkLst>
            <pc:docMk/>
            <pc:sldMk cId="0" sldId="349"/>
            <ac:spMk id="106542" creationId="{A4464302-C9C8-43C6-B7EA-611A97A21835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9"/>
            <ac:graphicFrameMk id="2" creationId="{30B2864E-0BE7-45DE-A3A6-6DA4B31B1323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9"/>
            <ac:graphicFrameMk id="4" creationId="{B8B857D6-C903-460C-A4C3-E5EED3E4A20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9"/>
            <ac:graphicFrameMk id="6" creationId="{8C54B3E4-9E71-4386-AB5D-5A94E17F427C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9"/>
            <ac:graphicFrameMk id="8" creationId="{A4464302-C9C8-43C6-B7EA-611A97A21835}"/>
          </ac:graphicFrameMkLst>
        </pc:graphicFrameChg>
        <pc:cxnChg chg="mod">
          <ac:chgData name="Sidney Seckler" userId="73470fc2d5f88927" providerId="LiveId" clId="{EFA570ED-F950-4651-9D0F-A67FA8C53B06}" dt="2021-09-28T15:15:31.066" v="2757" actId="14100"/>
          <ac:cxnSpMkLst>
            <pc:docMk/>
            <pc:sldMk cId="0" sldId="349"/>
            <ac:cxnSpMk id="106543" creationId="{B499105F-01BE-4D52-86C0-FF36AA8C3D01}"/>
          </ac:cxnSpMkLst>
        </pc:cxnChg>
        <pc:cxnChg chg="mod">
          <ac:chgData name="Sidney Seckler" userId="73470fc2d5f88927" providerId="LiveId" clId="{EFA570ED-F950-4651-9D0F-A67FA8C53B06}" dt="2021-09-28T15:15:37.110" v="2758" actId="14100"/>
          <ac:cxnSpMkLst>
            <pc:docMk/>
            <pc:sldMk cId="0" sldId="349"/>
            <ac:cxnSpMk id="106544" creationId="{BA51CA72-E6F9-4DE1-BC90-A91154582E10}"/>
          </ac:cxnSpMkLst>
        </pc:cxnChg>
      </pc:sldChg>
      <pc:sldChg chg="addSp delSp modSp add mod">
        <pc:chgData name="Sidney Seckler" userId="73470fc2d5f88927" providerId="LiveId" clId="{EFA570ED-F950-4651-9D0F-A67FA8C53B06}" dt="2021-09-30T13:35:19.443" v="3369" actId="27636"/>
        <pc:sldMkLst>
          <pc:docMk/>
          <pc:sldMk cId="0" sldId="350"/>
        </pc:sldMkLst>
        <pc:spChg chg="add del mod">
          <ac:chgData name="Sidney Seckler" userId="73470fc2d5f88927" providerId="LiveId" clId="{EFA570ED-F950-4651-9D0F-A67FA8C53B06}" dt="2021-09-28T15:05:40.742" v="2570" actId="478"/>
          <ac:spMkLst>
            <pc:docMk/>
            <pc:sldMk cId="0" sldId="350"/>
            <ac:spMk id="9" creationId="{29987E59-0279-4BD9-AAB5-28015365B1D0}"/>
          </ac:spMkLst>
        </pc:spChg>
        <pc:spChg chg="add mod">
          <ac:chgData name="Sidney Seckler" userId="73470fc2d5f88927" providerId="LiveId" clId="{EFA570ED-F950-4651-9D0F-A67FA8C53B06}" dt="2021-09-28T15:16:43.880" v="2776" actId="1076"/>
          <ac:spMkLst>
            <pc:docMk/>
            <pc:sldMk cId="0" sldId="350"/>
            <ac:spMk id="10" creationId="{EAF808A8-AA90-47C7-A1FC-72FE2D4736C5}"/>
          </ac:spMkLst>
        </pc:spChg>
        <pc:spChg chg="add mod">
          <ac:chgData name="Sidney Seckler" userId="73470fc2d5f88927" providerId="LiveId" clId="{EFA570ED-F950-4651-9D0F-A67FA8C53B06}" dt="2021-09-28T15:05:41.991" v="2571"/>
          <ac:spMkLst>
            <pc:docMk/>
            <pc:sldMk cId="0" sldId="350"/>
            <ac:spMk id="51" creationId="{A055A4AD-BA97-48CB-A7A9-C50824370EE7}"/>
          </ac:spMkLst>
        </pc:spChg>
        <pc:spChg chg="del">
          <ac:chgData name="Sidney Seckler" userId="73470fc2d5f88927" providerId="LiveId" clId="{EFA570ED-F950-4651-9D0F-A67FA8C53B06}" dt="2021-09-28T15:05:37.653" v="2569" actId="478"/>
          <ac:spMkLst>
            <pc:docMk/>
            <pc:sldMk cId="0" sldId="350"/>
            <ac:spMk id="107523" creationId="{FE4539D9-DF9F-484E-B43A-3C77A46CC28A}"/>
          </ac:spMkLst>
        </pc:spChg>
        <pc:spChg chg="mod">
          <ac:chgData name="Sidney Seckler" userId="73470fc2d5f88927" providerId="LiveId" clId="{EFA570ED-F950-4651-9D0F-A67FA8C53B06}" dt="2021-09-28T15:32:21.803" v="2976" actId="20577"/>
          <ac:spMkLst>
            <pc:docMk/>
            <pc:sldMk cId="0" sldId="350"/>
            <ac:spMk id="107559" creationId="{DDC7BB7A-5D5D-4776-8D65-89540F0D30A2}"/>
          </ac:spMkLst>
        </pc:spChg>
        <pc:spChg chg="add mod">
          <ac:chgData name="Sidney Seckler" userId="73470fc2d5f88927" providerId="LiveId" clId="{EFA570ED-F950-4651-9D0F-A67FA8C53B06}" dt="2021-09-28T15:16:17.557" v="2770" actId="1076"/>
          <ac:spMkLst>
            <pc:docMk/>
            <pc:sldMk cId="0" sldId="350"/>
            <ac:spMk id="107560" creationId="{7E50BFEF-D913-441E-B2AA-C16946BC1666}"/>
          </ac:spMkLst>
        </pc:spChg>
        <pc:spChg chg="add mod">
          <ac:chgData name="Sidney Seckler" userId="73470fc2d5f88927" providerId="LiveId" clId="{EFA570ED-F950-4651-9D0F-A67FA8C53B06}" dt="2021-09-28T15:16:24.368" v="2772" actId="14100"/>
          <ac:spMkLst>
            <pc:docMk/>
            <pc:sldMk cId="0" sldId="350"/>
            <ac:spMk id="107562" creationId="{A96F22E5-3321-4EDB-ABD9-5CEC43869994}"/>
          </ac:spMkLst>
        </pc:spChg>
        <pc:spChg chg="add mod">
          <ac:chgData name="Sidney Seckler" userId="73470fc2d5f88927" providerId="LiveId" clId="{EFA570ED-F950-4651-9D0F-A67FA8C53B06}" dt="2021-09-30T13:35:19.443" v="3369" actId="27636"/>
          <ac:spMkLst>
            <pc:docMk/>
            <pc:sldMk cId="0" sldId="350"/>
            <ac:spMk id="107566" creationId="{FC59E51C-3FB5-4AFC-894B-2BFC575D9827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0"/>
            <ac:graphicFrameMk id="2" creationId="{7E50BFEF-D913-441E-B2AA-C16946BC1666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0"/>
            <ac:graphicFrameMk id="4" creationId="{A96F22E5-3321-4EDB-ABD9-5CEC4386999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0"/>
            <ac:graphicFrameMk id="6" creationId="{FC59E51C-3FB5-4AFC-894B-2BFC575D9827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30T13:56:26.112" v="3382" actId="20577"/>
        <pc:sldMkLst>
          <pc:docMk/>
          <pc:sldMk cId="0" sldId="351"/>
        </pc:sldMkLst>
        <pc:spChg chg="add del mod">
          <ac:chgData name="Sidney Seckler" userId="73470fc2d5f88927" providerId="LiveId" clId="{EFA570ED-F950-4651-9D0F-A67FA8C53B06}" dt="2021-09-28T15:05:49.386" v="2573" actId="478"/>
          <ac:spMkLst>
            <pc:docMk/>
            <pc:sldMk cId="0" sldId="351"/>
            <ac:spMk id="9" creationId="{50C30619-4A58-41E2-BE28-A7DF37CEE6C1}"/>
          </ac:spMkLst>
        </pc:spChg>
        <pc:spChg chg="add mod">
          <ac:chgData name="Sidney Seckler" userId="73470fc2d5f88927" providerId="LiveId" clId="{EFA570ED-F950-4651-9D0F-A67FA8C53B06}" dt="2021-09-28T15:17:57.916" v="2793" actId="1076"/>
          <ac:spMkLst>
            <pc:docMk/>
            <pc:sldMk cId="0" sldId="351"/>
            <ac:spMk id="10" creationId="{4DE61A44-7F25-402A-A59D-EC906E7AEF68}"/>
          </ac:spMkLst>
        </pc:spChg>
        <pc:spChg chg="add mod">
          <ac:chgData name="Sidney Seckler" userId="73470fc2d5f88927" providerId="LiveId" clId="{EFA570ED-F950-4651-9D0F-A67FA8C53B06}" dt="2021-09-28T15:18:12.047" v="2797" actId="14100"/>
          <ac:spMkLst>
            <pc:docMk/>
            <pc:sldMk cId="0" sldId="351"/>
            <ac:spMk id="11" creationId="{20555337-119C-486F-AE2B-D81413336E1D}"/>
          </ac:spMkLst>
        </pc:spChg>
        <pc:spChg chg="add mod">
          <ac:chgData name="Sidney Seckler" userId="73470fc2d5f88927" providerId="LiveId" clId="{EFA570ED-F950-4651-9D0F-A67FA8C53B06}" dt="2021-09-28T15:05:50.603" v="2574"/>
          <ac:spMkLst>
            <pc:docMk/>
            <pc:sldMk cId="0" sldId="351"/>
            <ac:spMk id="53" creationId="{76C3598C-0F53-459D-AAE0-1DDB34483D41}"/>
          </ac:spMkLst>
        </pc:spChg>
        <pc:spChg chg="del">
          <ac:chgData name="Sidney Seckler" userId="73470fc2d5f88927" providerId="LiveId" clId="{EFA570ED-F950-4651-9D0F-A67FA8C53B06}" dt="2021-09-28T15:05:46.981" v="2572" actId="478"/>
          <ac:spMkLst>
            <pc:docMk/>
            <pc:sldMk cId="0" sldId="351"/>
            <ac:spMk id="108547" creationId="{A1BEA0FD-BDD5-4CBE-9885-0CD1D9CE682B}"/>
          </ac:spMkLst>
        </pc:spChg>
        <pc:spChg chg="mod">
          <ac:chgData name="Sidney Seckler" userId="73470fc2d5f88927" providerId="LiveId" clId="{EFA570ED-F950-4651-9D0F-A67FA8C53B06}" dt="2021-09-28T15:32:16.027" v="2974" actId="20577"/>
          <ac:spMkLst>
            <pc:docMk/>
            <pc:sldMk cId="0" sldId="351"/>
            <ac:spMk id="108583" creationId="{0BBBB820-7D96-4CD4-9D69-48DF0B2BB0DC}"/>
          </ac:spMkLst>
        </pc:spChg>
        <pc:spChg chg="add mod">
          <ac:chgData name="Sidney Seckler" userId="73470fc2d5f88927" providerId="LiveId" clId="{EFA570ED-F950-4651-9D0F-A67FA8C53B06}" dt="2021-09-28T15:17:26.553" v="2785" actId="14100"/>
          <ac:spMkLst>
            <pc:docMk/>
            <pc:sldMk cId="0" sldId="351"/>
            <ac:spMk id="108584" creationId="{B3988AB2-221B-496A-B0A2-90EF6E7D6C35}"/>
          </ac:spMkLst>
        </pc:spChg>
        <pc:spChg chg="add mod">
          <ac:chgData name="Sidney Seckler" userId="73470fc2d5f88927" providerId="LiveId" clId="{EFA570ED-F950-4651-9D0F-A67FA8C53B06}" dt="2021-09-30T13:35:31.344" v="3372" actId="27636"/>
          <ac:spMkLst>
            <pc:docMk/>
            <pc:sldMk cId="0" sldId="351"/>
            <ac:spMk id="108586" creationId="{F6036F02-F83A-4973-8F02-705887732BE6}"/>
          </ac:spMkLst>
        </pc:spChg>
        <pc:spChg chg="add mod">
          <ac:chgData name="Sidney Seckler" userId="73470fc2d5f88927" providerId="LiveId" clId="{EFA570ED-F950-4651-9D0F-A67FA8C53B06}" dt="2021-09-30T13:56:26.112" v="3382" actId="20577"/>
          <ac:spMkLst>
            <pc:docMk/>
            <pc:sldMk cId="0" sldId="351"/>
            <ac:spMk id="108588" creationId="{010D67EF-9303-424C-BC2F-EAD1894516D0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1"/>
            <ac:graphicFrameMk id="2" creationId="{B3988AB2-221B-496A-B0A2-90EF6E7D6C35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1"/>
            <ac:graphicFrameMk id="4" creationId="{F6036F02-F83A-4973-8F02-705887732BE6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1"/>
            <ac:graphicFrameMk id="6" creationId="{010D67EF-9303-424C-BC2F-EAD1894516D0}"/>
          </ac:graphicFrameMkLst>
        </pc:graphicFrameChg>
        <pc:cxnChg chg="del">
          <ac:chgData name="Sidney Seckler" userId="73470fc2d5f88927" providerId="LiveId" clId="{EFA570ED-F950-4651-9D0F-A67FA8C53B06}" dt="2021-09-28T15:17:47.083" v="2789" actId="478"/>
          <ac:cxnSpMkLst>
            <pc:docMk/>
            <pc:sldMk cId="0" sldId="351"/>
            <ac:cxnSpMk id="108587" creationId="{1E4D95CB-B944-47E0-9DC8-D564E31DD72B}"/>
          </ac:cxnSpMkLst>
        </pc:cxnChg>
        <pc:cxnChg chg="del">
          <ac:chgData name="Sidney Seckler" userId="73470fc2d5f88927" providerId="LiveId" clId="{EFA570ED-F950-4651-9D0F-A67FA8C53B06}" dt="2021-09-28T15:17:49.047" v="2790" actId="478"/>
          <ac:cxnSpMkLst>
            <pc:docMk/>
            <pc:sldMk cId="0" sldId="351"/>
            <ac:cxnSpMk id="108589" creationId="{27CEF6A4-D4BB-403B-8D2B-2A9466E6D86A}"/>
          </ac:cxnSpMkLst>
        </pc:cxnChg>
      </pc:sldChg>
      <pc:sldChg chg="addSp delSp modSp add mod">
        <pc:chgData name="Sidney Seckler" userId="73470fc2d5f88927" providerId="LiveId" clId="{EFA570ED-F950-4651-9D0F-A67FA8C53B06}" dt="2021-09-30T13:35:48.152" v="3376"/>
        <pc:sldMkLst>
          <pc:docMk/>
          <pc:sldMk cId="0" sldId="352"/>
        </pc:sldMkLst>
        <pc:spChg chg="add del mod">
          <ac:chgData name="Sidney Seckler" userId="73470fc2d5f88927" providerId="LiveId" clId="{EFA570ED-F950-4651-9D0F-A67FA8C53B06}" dt="2021-09-28T15:05:58.841" v="2576" actId="478"/>
          <ac:spMkLst>
            <pc:docMk/>
            <pc:sldMk cId="0" sldId="352"/>
            <ac:spMk id="9" creationId="{4308780D-EA49-4C6F-8D7F-3B8DD72E10E8}"/>
          </ac:spMkLst>
        </pc:spChg>
        <pc:spChg chg="add mod">
          <ac:chgData name="Sidney Seckler" userId="73470fc2d5f88927" providerId="LiveId" clId="{EFA570ED-F950-4651-9D0F-A67FA8C53B06}" dt="2021-09-28T15:06:00.030" v="2577"/>
          <ac:spMkLst>
            <pc:docMk/>
            <pc:sldMk cId="0" sldId="352"/>
            <ac:spMk id="51" creationId="{ABDE14F9-8B08-46F1-B18C-1B4687DE9C20}"/>
          </ac:spMkLst>
        </pc:spChg>
        <pc:spChg chg="add mod">
          <ac:chgData name="Sidney Seckler" userId="73470fc2d5f88927" providerId="LiveId" clId="{EFA570ED-F950-4651-9D0F-A67FA8C53B06}" dt="2021-09-28T15:21:15.501" v="2837" actId="1076"/>
          <ac:spMkLst>
            <pc:docMk/>
            <pc:sldMk cId="0" sldId="352"/>
            <ac:spMk id="52" creationId="{D40E02BA-8809-4EE8-B2A3-DA6E57622F09}"/>
          </ac:spMkLst>
        </pc:spChg>
        <pc:spChg chg="del">
          <ac:chgData name="Sidney Seckler" userId="73470fc2d5f88927" providerId="LiveId" clId="{EFA570ED-F950-4651-9D0F-A67FA8C53B06}" dt="2021-09-28T15:05:55.955" v="2575" actId="478"/>
          <ac:spMkLst>
            <pc:docMk/>
            <pc:sldMk cId="0" sldId="352"/>
            <ac:spMk id="109571" creationId="{CB6CD332-F246-4975-B52E-9D65CA97EF21}"/>
          </ac:spMkLst>
        </pc:spChg>
        <pc:spChg chg="mod">
          <ac:chgData name="Sidney Seckler" userId="73470fc2d5f88927" providerId="LiveId" clId="{EFA570ED-F950-4651-9D0F-A67FA8C53B06}" dt="2021-09-28T15:32:10.130" v="2972" actId="20577"/>
          <ac:spMkLst>
            <pc:docMk/>
            <pc:sldMk cId="0" sldId="352"/>
            <ac:spMk id="109607" creationId="{04303516-E274-4196-AE4D-C6B523E67315}"/>
          </ac:spMkLst>
        </pc:spChg>
        <pc:spChg chg="add mod">
          <ac:chgData name="Sidney Seckler" userId="73470fc2d5f88927" providerId="LiveId" clId="{EFA570ED-F950-4651-9D0F-A67FA8C53B06}" dt="2021-09-30T13:35:48.152" v="3376"/>
          <ac:spMkLst>
            <pc:docMk/>
            <pc:sldMk cId="0" sldId="352"/>
            <ac:spMk id="109611" creationId="{153A45EC-CEB9-4AA1-A993-338BC17022F3}"/>
          </ac:spMkLst>
        </pc:spChg>
        <pc:spChg chg="add mod">
          <ac:chgData name="Sidney Seckler" userId="73470fc2d5f88927" providerId="LiveId" clId="{EFA570ED-F950-4651-9D0F-A67FA8C53B06}" dt="2021-09-28T15:19:11.317" v="2818" actId="1076"/>
          <ac:spMkLst>
            <pc:docMk/>
            <pc:sldMk cId="0" sldId="352"/>
            <ac:spMk id="109613" creationId="{6A55073F-151A-4873-920F-91CF431266AC}"/>
          </ac:spMkLst>
        </pc:spChg>
        <pc:spChg chg="add mod">
          <ac:chgData name="Sidney Seckler" userId="73470fc2d5f88927" providerId="LiveId" clId="{EFA570ED-F950-4651-9D0F-A67FA8C53B06}" dt="2021-09-28T15:19:37.896" v="2824" actId="1076"/>
          <ac:spMkLst>
            <pc:docMk/>
            <pc:sldMk cId="0" sldId="352"/>
            <ac:spMk id="109614" creationId="{6C591985-1B7C-49E9-99B5-3A7AE24B7097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2"/>
            <ac:graphicFrameMk id="2" creationId="{153A45EC-CEB9-4AA1-A993-338BC17022F3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2"/>
            <ac:graphicFrameMk id="4" creationId="{6A55073F-151A-4873-920F-91CF431266AC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2"/>
            <ac:graphicFrameMk id="6" creationId="{6C591985-1B7C-49E9-99B5-3A7AE24B7097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2:03.339" v="2970" actId="20577"/>
        <pc:sldMkLst>
          <pc:docMk/>
          <pc:sldMk cId="0" sldId="353"/>
        </pc:sldMkLst>
        <pc:spChg chg="add del mod">
          <ac:chgData name="Sidney Seckler" userId="73470fc2d5f88927" providerId="LiveId" clId="{EFA570ED-F950-4651-9D0F-A67FA8C53B06}" dt="2021-09-28T15:06:07.548" v="2579" actId="478"/>
          <ac:spMkLst>
            <pc:docMk/>
            <pc:sldMk cId="0" sldId="353"/>
            <ac:spMk id="9" creationId="{6FA09BF4-E6B3-4E06-94E3-5ED2CBBA51BC}"/>
          </ac:spMkLst>
        </pc:spChg>
        <pc:spChg chg="add mod">
          <ac:chgData name="Sidney Seckler" userId="73470fc2d5f88927" providerId="LiveId" clId="{EFA570ED-F950-4651-9D0F-A67FA8C53B06}" dt="2021-09-28T15:06:08.681" v="2580"/>
          <ac:spMkLst>
            <pc:docMk/>
            <pc:sldMk cId="0" sldId="353"/>
            <ac:spMk id="51" creationId="{942DF9A0-6992-4CFF-B7BF-4207DB5BBD62}"/>
          </ac:spMkLst>
        </pc:spChg>
        <pc:spChg chg="add mod">
          <ac:chgData name="Sidney Seckler" userId="73470fc2d5f88927" providerId="LiveId" clId="{EFA570ED-F950-4651-9D0F-A67FA8C53B06}" dt="2021-09-28T15:21:07.681" v="2836" actId="1076"/>
          <ac:spMkLst>
            <pc:docMk/>
            <pc:sldMk cId="0" sldId="353"/>
            <ac:spMk id="52" creationId="{312F4D4B-2797-40DA-A1C7-B095E7089DC2}"/>
          </ac:spMkLst>
        </pc:spChg>
        <pc:spChg chg="del">
          <ac:chgData name="Sidney Seckler" userId="73470fc2d5f88927" providerId="LiveId" clId="{EFA570ED-F950-4651-9D0F-A67FA8C53B06}" dt="2021-09-28T15:06:05.322" v="2578" actId="478"/>
          <ac:spMkLst>
            <pc:docMk/>
            <pc:sldMk cId="0" sldId="353"/>
            <ac:spMk id="110595" creationId="{CF340AD3-1763-48E5-9CE2-416CA00B7992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597" creationId="{133D9066-15FE-4AAC-ACC9-7EB35D59E49E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599" creationId="{366A2334-1AD2-4A6D-A5B2-CAE9CCD1CEAA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0" creationId="{4D4E17C9-A8ED-47AC-A5FC-D16153541461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1" creationId="{30C444FF-ADDC-44C5-8EB4-B299AFBB9436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2" creationId="{F80E53CA-858C-49AB-8326-86C70CD81ED1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3" creationId="{72D139FC-805C-434E-8ED0-8777B3163C92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4" creationId="{63FA3ED6-DF11-47CD-BA4A-69EBB17F1446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5" creationId="{C5126642-7B4A-4DC0-9761-DBFDB12C85A3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6" creationId="{B576EA39-850B-4AD7-98C0-C7B317C75766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7" creationId="{C44272D2-13EB-4E07-B144-BCAEBB2C5CA3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8" creationId="{E047B43D-0377-4F9A-A805-6F5FB42311BF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9" creationId="{E3EA5871-C385-47D9-B639-7D04CEE2CFEF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0" creationId="{EC31EDFC-9DF6-4DE7-9F56-31EA5E2CFA45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1" creationId="{9179ED5A-F424-400B-A383-B054EB2987E8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2" creationId="{35D95383-8513-44F0-A11A-183AB27705E6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3" creationId="{CA3221B5-11A3-4133-A3BB-46D40F173175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4" creationId="{E833E54D-E258-4154-9E63-A6BFC1DFC8CC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5" creationId="{36D65CED-A139-4A50-8A8B-3A6EFD677344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6" creationId="{83070138-11CA-4B71-BB94-F57EC9FF2AC4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7" creationId="{FDA2A838-7FB8-4158-8D49-8D4AADC2B4B3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8" creationId="{237178E0-F928-49D1-931F-1034D6122641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9" creationId="{A9D7333F-4D07-446F-BD47-9AE80125858A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20" creationId="{671F09E9-C536-4A58-88F1-4036B5F88D3C}"/>
          </ac:spMkLst>
        </pc:spChg>
        <pc:spChg chg="mod">
          <ac:chgData name="Sidney Seckler" userId="73470fc2d5f88927" providerId="LiveId" clId="{EFA570ED-F950-4651-9D0F-A67FA8C53B06}" dt="2021-09-28T15:32:03.339" v="2970" actId="20577"/>
          <ac:spMkLst>
            <pc:docMk/>
            <pc:sldMk cId="0" sldId="353"/>
            <ac:spMk id="110631" creationId="{8E2B1D0E-A86B-4E46-ADF4-10EE651CCB3E}"/>
          </ac:spMkLst>
        </pc:spChg>
        <pc:spChg chg="add del">
          <ac:chgData name="Sidney Seckler" userId="73470fc2d5f88927" providerId="LiveId" clId="{EFA570ED-F950-4651-9D0F-A67FA8C53B06}" dt="2021-09-28T15:20:52.824" v="2833" actId="478"/>
          <ac:spMkLst>
            <pc:docMk/>
            <pc:sldMk cId="0" sldId="353"/>
            <ac:spMk id="110634" creationId="{4D8E7076-EED0-462D-B90B-D8D265AAFFA4}"/>
          </ac:spMkLst>
        </pc:spChg>
        <pc:spChg chg="add mod">
          <ac:chgData name="Sidney Seckler" userId="73470fc2d5f88927" providerId="LiveId" clId="{EFA570ED-F950-4651-9D0F-A67FA8C53B06}" dt="2021-09-28T15:21:23.145" v="2839" actId="255"/>
          <ac:spMkLst>
            <pc:docMk/>
            <pc:sldMk cId="0" sldId="353"/>
            <ac:spMk id="110635" creationId="{6B615592-B3C2-4E2E-9BCB-1AC864497F32}"/>
          </ac:spMkLst>
        </pc:spChg>
        <pc:spChg chg="add mod">
          <ac:chgData name="Sidney Seckler" userId="73470fc2d5f88927" providerId="LiveId" clId="{EFA570ED-F950-4651-9D0F-A67FA8C53B06}" dt="2021-09-28T15:21:44.676" v="2845" actId="1076"/>
          <ac:spMkLst>
            <pc:docMk/>
            <pc:sldMk cId="0" sldId="353"/>
            <ac:spMk id="110637" creationId="{2E2CE0F7-8C46-4EC9-8B6B-FCFED7F31627}"/>
          </ac:spMkLst>
        </pc:spChg>
        <pc:grpChg chg="mod">
          <ac:chgData name="Sidney Seckler" userId="73470fc2d5f88927" providerId="LiveId" clId="{EFA570ED-F950-4651-9D0F-A67FA8C53B06}" dt="2021-09-28T15:22:01.132" v="2848" actId="1076"/>
          <ac:grpSpMkLst>
            <pc:docMk/>
            <pc:sldMk cId="0" sldId="353"/>
            <ac:grpSpMk id="110596" creationId="{42423494-7685-4907-9195-A7A376285B34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3"/>
            <ac:graphicFrameMk id="2" creationId="{4D8E7076-EED0-462D-B90B-D8D265AAFFA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3"/>
            <ac:graphicFrameMk id="4" creationId="{6B615592-B3C2-4E2E-9BCB-1AC864497F32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3"/>
            <ac:graphicFrameMk id="6" creationId="{2E2CE0F7-8C46-4EC9-8B6B-FCFED7F31627}"/>
          </ac:graphicFrameMkLst>
        </pc:graphicFrameChg>
        <pc:cxnChg chg="mod">
          <ac:chgData name="Sidney Seckler" userId="73470fc2d5f88927" providerId="LiveId" clId="{EFA570ED-F950-4651-9D0F-A67FA8C53B06}" dt="2021-09-28T15:22:01.132" v="2848" actId="1076"/>
          <ac:cxnSpMkLst>
            <pc:docMk/>
            <pc:sldMk cId="0" sldId="353"/>
            <ac:cxnSpMk id="110598" creationId="{C351028F-615C-474B-9E9D-3BAC42F51A0A}"/>
          </ac:cxnSpMkLst>
        </pc:cxnChg>
        <pc:cxnChg chg="mod">
          <ac:chgData name="Sidney Seckler" userId="73470fc2d5f88927" providerId="LiveId" clId="{EFA570ED-F950-4651-9D0F-A67FA8C53B06}" dt="2021-09-28T15:22:01.132" v="2848" actId="1076"/>
          <ac:cxnSpMkLst>
            <pc:docMk/>
            <pc:sldMk cId="0" sldId="353"/>
            <ac:cxnSpMk id="110621" creationId="{4F4C9722-A069-4BFB-8D44-E89B2C7B2298}"/>
          </ac:cxnSpMkLst>
        </pc:cxnChg>
      </pc:sldChg>
      <pc:sldChg chg="addSp delSp modSp add mod">
        <pc:chgData name="Sidney Seckler" userId="73470fc2d5f88927" providerId="LiveId" clId="{EFA570ED-F950-4651-9D0F-A67FA8C53B06}" dt="2021-09-28T15:22:16.030" v="2850" actId="1076"/>
        <pc:sldMkLst>
          <pc:docMk/>
          <pc:sldMk cId="0" sldId="354"/>
        </pc:sldMkLst>
        <pc:spChg chg="add del mod">
          <ac:chgData name="Sidney Seckler" userId="73470fc2d5f88927" providerId="LiveId" clId="{EFA570ED-F950-4651-9D0F-A67FA8C53B06}" dt="2021-09-28T15:06:17.830" v="2582" actId="478"/>
          <ac:spMkLst>
            <pc:docMk/>
            <pc:sldMk cId="0" sldId="354"/>
            <ac:spMk id="7" creationId="{B5B39FA6-C85B-415A-9952-2A32130CF8A9}"/>
          </ac:spMkLst>
        </pc:spChg>
        <pc:spChg chg="add mod">
          <ac:chgData name="Sidney Seckler" userId="73470fc2d5f88927" providerId="LiveId" clId="{EFA570ED-F950-4651-9D0F-A67FA8C53B06}" dt="2021-09-28T15:06:18.911" v="2583"/>
          <ac:spMkLst>
            <pc:docMk/>
            <pc:sldMk cId="0" sldId="354"/>
            <ac:spMk id="13" creationId="{70A97ED6-2B10-4D4E-981C-595CEFFFD34A}"/>
          </ac:spMkLst>
        </pc:spChg>
        <pc:spChg chg="add mod">
          <ac:chgData name="Sidney Seckler" userId="73470fc2d5f88927" providerId="LiveId" clId="{EFA570ED-F950-4651-9D0F-A67FA8C53B06}" dt="2021-09-28T15:22:16.030" v="2850" actId="1076"/>
          <ac:spMkLst>
            <pc:docMk/>
            <pc:sldMk cId="0" sldId="354"/>
            <ac:spMk id="14" creationId="{99534644-9CF6-4346-8E45-B59B1F9D6FCC}"/>
          </ac:spMkLst>
        </pc:spChg>
        <pc:spChg chg="add mod">
          <ac:chgData name="Sidney Seckler" userId="73470fc2d5f88927" providerId="LiveId" clId="{EFA570ED-F950-4651-9D0F-A67FA8C53B06}" dt="2021-09-28T15:22:16.030" v="2850" actId="1076"/>
          <ac:spMkLst>
            <pc:docMk/>
            <pc:sldMk cId="0" sldId="354"/>
            <ac:spMk id="15" creationId="{45984CCE-A3D4-4B76-B70C-7FB9EB7D5CBA}"/>
          </ac:spMkLst>
        </pc:spChg>
        <pc:spChg chg="del">
          <ac:chgData name="Sidney Seckler" userId="73470fc2d5f88927" providerId="LiveId" clId="{EFA570ED-F950-4651-9D0F-A67FA8C53B06}" dt="2021-09-28T15:06:14.993" v="2581" actId="478"/>
          <ac:spMkLst>
            <pc:docMk/>
            <pc:sldMk cId="0" sldId="354"/>
            <ac:spMk id="111619" creationId="{B871AD02-C19D-4455-A602-BF07A34D4BA7}"/>
          </ac:spMkLst>
        </pc:spChg>
        <pc:spChg chg="add del">
          <ac:chgData name="Sidney Seckler" userId="73470fc2d5f88927" providerId="LiveId" clId="{EFA570ED-F950-4651-9D0F-A67FA8C53B06}" dt="2021-09-28T15:21:51.907" v="2846" actId="478"/>
          <ac:spMkLst>
            <pc:docMk/>
            <pc:sldMk cId="0" sldId="354"/>
            <ac:spMk id="111661" creationId="{52BA9E82-49C1-48E5-959F-080DD40BA904}"/>
          </ac:spMkLst>
        </pc:spChg>
        <pc:spChg chg="add del mod">
          <ac:chgData name="Sidney Seckler" userId="73470fc2d5f88927" providerId="LiveId" clId="{EFA570ED-F950-4651-9D0F-A67FA8C53B06}" dt="2021-09-28T15:21:54.547" v="2847" actId="478"/>
          <ac:spMkLst>
            <pc:docMk/>
            <pc:sldMk cId="0" sldId="354"/>
            <ac:spMk id="111662" creationId="{B485CA66-7668-4B42-80F1-CCB02E31ED62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4"/>
            <ac:graphicFrameMk id="2" creationId="{52BA9E82-49C1-48E5-959F-080DD40BA90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4"/>
            <ac:graphicFrameMk id="4" creationId="{B485CA66-7668-4B42-80F1-CCB02E31ED62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3:52.723" v="2875" actId="1076"/>
        <pc:sldMkLst>
          <pc:docMk/>
          <pc:sldMk cId="0" sldId="355"/>
        </pc:sldMkLst>
        <pc:spChg chg="add del mod">
          <ac:chgData name="Sidney Seckler" userId="73470fc2d5f88927" providerId="LiveId" clId="{EFA570ED-F950-4651-9D0F-A67FA8C53B06}" dt="2021-09-28T15:06:27.505" v="2585" actId="478"/>
          <ac:spMkLst>
            <pc:docMk/>
            <pc:sldMk cId="0" sldId="355"/>
            <ac:spMk id="11" creationId="{FC200A6C-CA1F-4BB6-9A09-1A25341AA6B0}"/>
          </ac:spMkLst>
        </pc:spChg>
        <pc:spChg chg="add mod">
          <ac:chgData name="Sidney Seckler" userId="73470fc2d5f88927" providerId="LiveId" clId="{EFA570ED-F950-4651-9D0F-A67FA8C53B06}" dt="2021-09-28T15:06:28.660" v="2586"/>
          <ac:spMkLst>
            <pc:docMk/>
            <pc:sldMk cId="0" sldId="355"/>
            <ac:spMk id="28" creationId="{87F8F720-A4D5-4868-8768-8F9E694C9823}"/>
          </ac:spMkLst>
        </pc:spChg>
        <pc:spChg chg="add mod">
          <ac:chgData name="Sidney Seckler" userId="73470fc2d5f88927" providerId="LiveId" clId="{EFA570ED-F950-4651-9D0F-A67FA8C53B06}" dt="2021-09-28T15:23:17.754" v="2865" actId="1076"/>
          <ac:spMkLst>
            <pc:docMk/>
            <pc:sldMk cId="0" sldId="355"/>
            <ac:spMk id="29" creationId="{D3E2E79A-22ED-4626-895B-41BA4E97E719}"/>
          </ac:spMkLst>
        </pc:spChg>
        <pc:spChg chg="del">
          <ac:chgData name="Sidney Seckler" userId="73470fc2d5f88927" providerId="LiveId" clId="{EFA570ED-F950-4651-9D0F-A67FA8C53B06}" dt="2021-09-28T15:06:25.003" v="2584" actId="478"/>
          <ac:spMkLst>
            <pc:docMk/>
            <pc:sldMk cId="0" sldId="355"/>
            <ac:spMk id="113667" creationId="{19B4AC03-B711-4AF0-815B-C92E1FB98D64}"/>
          </ac:spMkLst>
        </pc:spChg>
        <pc:spChg chg="add mod">
          <ac:chgData name="Sidney Seckler" userId="73470fc2d5f88927" providerId="LiveId" clId="{EFA570ED-F950-4651-9D0F-A67FA8C53B06}" dt="2021-09-28T15:23:52.723" v="2875" actId="1076"/>
          <ac:spMkLst>
            <pc:docMk/>
            <pc:sldMk cId="0" sldId="355"/>
            <ac:spMk id="113669" creationId="{BB986D2C-1C99-46E7-8F22-31512D4892FD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2" creationId="{E0A4B91A-78AE-4FEF-922E-8986EF64962F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3" creationId="{0B25D741-8A24-49AA-9F95-11DDAA4F4D20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4" creationId="{B7CD0882-1C35-4CD6-A754-3633F2A4FAFC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5" creationId="{2352127F-C20B-4E26-B322-A4735869FCC2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6" creationId="{8840D4BB-5780-40A1-9B0F-F0EB33293820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7" creationId="{0BFED537-B454-4903-BD42-B7471BFBF09B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8" creationId="{A8A84BDF-8F56-46B3-B45D-B42B46B9DDE3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9" creationId="{CE140894-44CB-46E4-AB08-FEDC0A20F5D3}"/>
          </ac:spMkLst>
        </pc:spChg>
        <pc:spChg chg="mod">
          <ac:chgData name="Sidney Seckler" userId="73470fc2d5f88927" providerId="LiveId" clId="{EFA570ED-F950-4651-9D0F-A67FA8C53B06}" dt="2021-09-28T15:23:04.226" v="2861" actId="20577"/>
          <ac:spMkLst>
            <pc:docMk/>
            <pc:sldMk cId="0" sldId="355"/>
            <ac:spMk id="113680" creationId="{6AB916DD-DD1B-4240-8377-04F3B97C3CD7}"/>
          </ac:spMkLst>
        </pc:spChg>
        <pc:spChg chg="add del">
          <ac:chgData name="Sidney Seckler" userId="73470fc2d5f88927" providerId="LiveId" clId="{EFA570ED-F950-4651-9D0F-A67FA8C53B06}" dt="2021-09-28T15:22:32.456" v="2852" actId="478"/>
          <ac:spMkLst>
            <pc:docMk/>
            <pc:sldMk cId="0" sldId="355"/>
            <ac:spMk id="113682" creationId="{792CA869-E508-4570-9DCE-5851436A1881}"/>
          </ac:spMkLst>
        </pc:spChg>
        <pc:spChg chg="add mod">
          <ac:chgData name="Sidney Seckler" userId="73470fc2d5f88927" providerId="LiveId" clId="{EFA570ED-F950-4651-9D0F-A67FA8C53B06}" dt="2021-09-28T15:23:32.287" v="2871"/>
          <ac:spMkLst>
            <pc:docMk/>
            <pc:sldMk cId="0" sldId="355"/>
            <ac:spMk id="113683" creationId="{5A1B6A65-EB8B-41DF-8C64-193598BAB12B}"/>
          </ac:spMkLst>
        </pc:spChg>
        <pc:spChg chg="add mod">
          <ac:chgData name="Sidney Seckler" userId="73470fc2d5f88927" providerId="LiveId" clId="{EFA570ED-F950-4651-9D0F-A67FA8C53B06}" dt="2021-09-28T15:23:44.506" v="2874" actId="1076"/>
          <ac:spMkLst>
            <pc:docMk/>
            <pc:sldMk cId="0" sldId="355"/>
            <ac:spMk id="113684" creationId="{BBAAE182-671B-4B45-B9DF-17BB599B3F30}"/>
          </ac:spMkLst>
        </pc:spChg>
        <pc:grpChg chg="mod">
          <ac:chgData name="Sidney Seckler" userId="73470fc2d5f88927" providerId="LiveId" clId="{EFA570ED-F950-4651-9D0F-A67FA8C53B06}" dt="2021-09-28T15:23:01.877" v="2859" actId="1076"/>
          <ac:grpSpMkLst>
            <pc:docMk/>
            <pc:sldMk cId="0" sldId="355"/>
            <ac:grpSpMk id="113671" creationId="{4D614015-3AC6-41B9-8337-361BC5BDFA46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5"/>
            <ac:graphicFrameMk id="2" creationId="{BB986D2C-1C99-46E7-8F22-31512D4892FD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5"/>
            <ac:graphicFrameMk id="4" creationId="{792CA869-E508-4570-9DCE-5851436A1881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5"/>
            <ac:graphicFrameMk id="6" creationId="{5A1B6A65-EB8B-41DF-8C64-193598BAB12B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5"/>
            <ac:graphicFrameMk id="8" creationId="{BBAAE182-671B-4B45-B9DF-17BB599B3F30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1:55.544" v="2968" actId="20577"/>
        <pc:sldMkLst>
          <pc:docMk/>
          <pc:sldMk cId="0" sldId="356"/>
        </pc:sldMkLst>
        <pc:spChg chg="add del mod">
          <ac:chgData name="Sidney Seckler" userId="73470fc2d5f88927" providerId="LiveId" clId="{EFA570ED-F950-4651-9D0F-A67FA8C53B06}" dt="2021-09-28T15:06:37.095" v="2588" actId="478"/>
          <ac:spMkLst>
            <pc:docMk/>
            <pc:sldMk cId="0" sldId="356"/>
            <ac:spMk id="15" creationId="{62B61B7E-27E8-45C3-AAEF-174DA4508B04}"/>
          </ac:spMkLst>
        </pc:spChg>
        <pc:spChg chg="add mod">
          <ac:chgData name="Sidney Seckler" userId="73470fc2d5f88927" providerId="LiveId" clId="{EFA570ED-F950-4651-9D0F-A67FA8C53B06}" dt="2021-09-28T15:06:38.112" v="2589"/>
          <ac:spMkLst>
            <pc:docMk/>
            <pc:sldMk cId="0" sldId="356"/>
            <ac:spMk id="37" creationId="{854504BF-D0EA-44A8-9DC8-A9C4EF81CFFE}"/>
          </ac:spMkLst>
        </pc:spChg>
        <pc:spChg chg="add mod">
          <ac:chgData name="Sidney Seckler" userId="73470fc2d5f88927" providerId="LiveId" clId="{EFA570ED-F950-4651-9D0F-A67FA8C53B06}" dt="2021-09-28T15:24:27.754" v="2879" actId="1076"/>
          <ac:spMkLst>
            <pc:docMk/>
            <pc:sldMk cId="0" sldId="356"/>
            <ac:spMk id="38" creationId="{4E6D8F5F-A658-4FA2-B825-4072D35F6982}"/>
          </ac:spMkLst>
        </pc:spChg>
        <pc:spChg chg="del">
          <ac:chgData name="Sidney Seckler" userId="73470fc2d5f88927" providerId="LiveId" clId="{EFA570ED-F950-4651-9D0F-A67FA8C53B06}" dt="2021-09-28T15:06:34.769" v="2587" actId="478"/>
          <ac:spMkLst>
            <pc:docMk/>
            <pc:sldMk cId="0" sldId="356"/>
            <ac:spMk id="114691" creationId="{C1EFDD1E-7718-4BBA-90E7-CFE6EEE998CE}"/>
          </ac:spMkLst>
        </pc:spChg>
        <pc:spChg chg="add mod">
          <ac:chgData name="Sidney Seckler" userId="73470fc2d5f88927" providerId="LiveId" clId="{EFA570ED-F950-4651-9D0F-A67FA8C53B06}" dt="2021-09-28T15:24:09.167" v="2876" actId="255"/>
          <ac:spMkLst>
            <pc:docMk/>
            <pc:sldMk cId="0" sldId="356"/>
            <ac:spMk id="114692" creationId="{50B1E28A-E037-446F-95CF-7E0BF5992FEA}"/>
          </ac:spMkLst>
        </pc:spChg>
        <pc:spChg chg="mod">
          <ac:chgData name="Sidney Seckler" userId="73470fc2d5f88927" providerId="LiveId" clId="{EFA570ED-F950-4651-9D0F-A67FA8C53B06}" dt="2021-09-28T15:31:55.544" v="2968" actId="20577"/>
          <ac:spMkLst>
            <pc:docMk/>
            <pc:sldMk cId="0" sldId="356"/>
            <ac:spMk id="114702" creationId="{233B8CEC-F00F-4F97-8D12-CE8412341BA0}"/>
          </ac:spMkLst>
        </pc:spChg>
        <pc:spChg chg="add del">
          <ac:chgData name="Sidney Seckler" userId="73470fc2d5f88927" providerId="LiveId" clId="{EFA570ED-F950-4651-9D0F-A67FA8C53B06}" dt="2021-09-28T15:24:20.131" v="2877" actId="478"/>
          <ac:spMkLst>
            <pc:docMk/>
            <pc:sldMk cId="0" sldId="356"/>
            <ac:spMk id="114705" creationId="{5C8061F1-4A56-49DD-96DC-CD548C7A6C6E}"/>
          </ac:spMkLst>
        </pc:spChg>
        <pc:spChg chg="add mod">
          <ac:chgData name="Sidney Seckler" userId="73470fc2d5f88927" providerId="LiveId" clId="{EFA570ED-F950-4651-9D0F-A67FA8C53B06}" dt="2021-09-28T15:24:46.364" v="2884"/>
          <ac:spMkLst>
            <pc:docMk/>
            <pc:sldMk cId="0" sldId="356"/>
            <ac:spMk id="114707" creationId="{293E89CF-F604-4877-B52E-CCCC6285DB5E}"/>
          </ac:spMkLst>
        </pc:spChg>
        <pc:spChg chg="add mod">
          <ac:chgData name="Sidney Seckler" userId="73470fc2d5f88927" providerId="LiveId" clId="{EFA570ED-F950-4651-9D0F-A67FA8C53B06}" dt="2021-09-28T15:24:50.368" v="2886"/>
          <ac:spMkLst>
            <pc:docMk/>
            <pc:sldMk cId="0" sldId="356"/>
            <ac:spMk id="114708" creationId="{E40F7467-2122-43EB-8BB4-8E7FDB54F3CE}"/>
          </ac:spMkLst>
        </pc:spChg>
        <pc:spChg chg="add mod">
          <ac:chgData name="Sidney Seckler" userId="73470fc2d5f88927" providerId="LiveId" clId="{EFA570ED-F950-4651-9D0F-A67FA8C53B06}" dt="2021-09-28T15:24:41.953" v="2880" actId="255"/>
          <ac:spMkLst>
            <pc:docMk/>
            <pc:sldMk cId="0" sldId="356"/>
            <ac:spMk id="114709" creationId="{A2827408-2B05-4298-8061-C632FD35F8D5}"/>
          </ac:spMkLst>
        </pc:spChg>
        <pc:spChg chg="add mod">
          <ac:chgData name="Sidney Seckler" userId="73470fc2d5f88927" providerId="LiveId" clId="{EFA570ED-F950-4651-9D0F-A67FA8C53B06}" dt="2021-09-28T15:24:56.157" v="2888"/>
          <ac:spMkLst>
            <pc:docMk/>
            <pc:sldMk cId="0" sldId="356"/>
            <ac:spMk id="114710" creationId="{9594505D-69E2-40A7-859E-51E400A42A30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2" creationId="{50B1E28A-E037-446F-95CF-7E0BF5992FEA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4" creationId="{5C8061F1-4A56-49DD-96DC-CD548C7A6C6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6" creationId="{293E89CF-F604-4877-B52E-CCCC6285DB5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8" creationId="{E40F7467-2122-43EB-8BB4-8E7FDB54F3C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10" creationId="{A2827408-2B05-4298-8061-C632FD35F8D5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12" creationId="{9594505D-69E2-40A7-859E-51E400A42A30}"/>
          </ac:graphicFrameMkLst>
        </pc:graphicFrameChg>
        <pc:cxnChg chg="mod">
          <ac:chgData name="Sidney Seckler" userId="73470fc2d5f88927" providerId="LiveId" clId="{EFA570ED-F950-4651-9D0F-A67FA8C53B06}" dt="2021-09-28T15:24:41.953" v="2880" actId="255"/>
          <ac:cxnSpMkLst>
            <pc:docMk/>
            <pc:sldMk cId="0" sldId="356"/>
            <ac:cxnSpMk id="114711" creationId="{DCF403B1-E5FB-4634-B78D-4874EF47A65B}"/>
          </ac:cxnSpMkLst>
        </pc:cxnChg>
        <pc:cxnChg chg="mod">
          <ac:chgData name="Sidney Seckler" userId="73470fc2d5f88927" providerId="LiveId" clId="{EFA570ED-F950-4651-9D0F-A67FA8C53B06}" dt="2021-09-28T15:24:41.953" v="2880" actId="255"/>
          <ac:cxnSpMkLst>
            <pc:docMk/>
            <pc:sldMk cId="0" sldId="356"/>
            <ac:cxnSpMk id="114712" creationId="{07667851-D1F6-455B-B0B6-55A304F141CC}"/>
          </ac:cxnSpMkLst>
        </pc:cxnChg>
      </pc:sldChg>
      <pc:sldChg chg="addSp delSp modSp add mod">
        <pc:chgData name="Sidney Seckler" userId="73470fc2d5f88927" providerId="LiveId" clId="{EFA570ED-F950-4651-9D0F-A67FA8C53B06}" dt="2021-09-28T15:26:12.618" v="2903" actId="255"/>
        <pc:sldMkLst>
          <pc:docMk/>
          <pc:sldMk cId="0" sldId="357"/>
        </pc:sldMkLst>
        <pc:spChg chg="add del mod">
          <ac:chgData name="Sidney Seckler" userId="73470fc2d5f88927" providerId="LiveId" clId="{EFA570ED-F950-4651-9D0F-A67FA8C53B06}" dt="2021-09-28T15:06:47.121" v="2591" actId="478"/>
          <ac:spMkLst>
            <pc:docMk/>
            <pc:sldMk cId="0" sldId="357"/>
            <ac:spMk id="11" creationId="{1182AB4B-5333-44D3-B741-782317DF225B}"/>
          </ac:spMkLst>
        </pc:spChg>
        <pc:spChg chg="add mod">
          <ac:chgData name="Sidney Seckler" userId="73470fc2d5f88927" providerId="LiveId" clId="{EFA570ED-F950-4651-9D0F-A67FA8C53B06}" dt="2021-09-28T15:06:48.267" v="2592"/>
          <ac:spMkLst>
            <pc:docMk/>
            <pc:sldMk cId="0" sldId="357"/>
            <ac:spMk id="49" creationId="{08FBABF0-3EEE-4021-AF42-072ABA0793FA}"/>
          </ac:spMkLst>
        </pc:spChg>
        <pc:spChg chg="del">
          <ac:chgData name="Sidney Seckler" userId="73470fc2d5f88927" providerId="LiveId" clId="{EFA570ED-F950-4651-9D0F-A67FA8C53B06}" dt="2021-09-28T15:06:42.941" v="2590" actId="478"/>
          <ac:spMkLst>
            <pc:docMk/>
            <pc:sldMk cId="0" sldId="357"/>
            <ac:spMk id="115715" creationId="{4CBBC464-CED6-4B10-81E6-522E75C44E03}"/>
          </ac:spMkLst>
        </pc:spChg>
        <pc:spChg chg="add mod">
          <ac:chgData name="Sidney Seckler" userId="73470fc2d5f88927" providerId="LiveId" clId="{EFA570ED-F950-4651-9D0F-A67FA8C53B06}" dt="2021-09-28T15:25:09.525" v="2889" actId="255"/>
          <ac:spMkLst>
            <pc:docMk/>
            <pc:sldMk cId="0" sldId="357"/>
            <ac:spMk id="115716" creationId="{13C3F007-7B35-475F-B688-BF0C24AAE16E}"/>
          </ac:spMkLst>
        </pc:spChg>
        <pc:spChg chg="add mod">
          <ac:chgData name="Sidney Seckler" userId="73470fc2d5f88927" providerId="LiveId" clId="{EFA570ED-F950-4651-9D0F-A67FA8C53B06}" dt="2021-09-28T15:25:36.836" v="2896"/>
          <ac:spMkLst>
            <pc:docMk/>
            <pc:sldMk cId="0" sldId="357"/>
            <ac:spMk id="115727" creationId="{1912A304-18BE-4279-9C8B-EBCA46EB1C6B}"/>
          </ac:spMkLst>
        </pc:spChg>
        <pc:spChg chg="add mod">
          <ac:chgData name="Sidney Seckler" userId="73470fc2d5f88927" providerId="LiveId" clId="{EFA570ED-F950-4651-9D0F-A67FA8C53B06}" dt="2021-09-28T15:26:04.991" v="2902"/>
          <ac:spMkLst>
            <pc:docMk/>
            <pc:sldMk cId="0" sldId="357"/>
            <ac:spMk id="115756" creationId="{8D2FACDC-A86C-472D-9C66-231603F3E33D}"/>
          </ac:spMkLst>
        </pc:spChg>
        <pc:spChg chg="mod">
          <ac:chgData name="Sidney Seckler" userId="73470fc2d5f88927" providerId="LiveId" clId="{EFA570ED-F950-4651-9D0F-A67FA8C53B06}" dt="2021-09-28T15:25:43.826" v="2897" actId="1076"/>
          <ac:spMkLst>
            <pc:docMk/>
            <pc:sldMk cId="0" sldId="357"/>
            <ac:spMk id="115757" creationId="{FE417975-72C3-4BAA-8669-2318AD182C57}"/>
          </ac:spMkLst>
        </pc:spChg>
        <pc:spChg chg="add mod">
          <ac:chgData name="Sidney Seckler" userId="73470fc2d5f88927" providerId="LiveId" clId="{EFA570ED-F950-4651-9D0F-A67FA8C53B06}" dt="2021-09-28T15:26:12.618" v="2903" actId="255"/>
          <ac:spMkLst>
            <pc:docMk/>
            <pc:sldMk cId="0" sldId="357"/>
            <ac:spMk id="115758" creationId="{DE10A1B8-274B-4B6F-A2C7-B781B7B11DEE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7"/>
            <ac:graphicFrameMk id="2" creationId="{13C3F007-7B35-475F-B688-BF0C24AAE16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7"/>
            <ac:graphicFrameMk id="4" creationId="{1912A304-18BE-4279-9C8B-EBCA46EB1C6B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7"/>
            <ac:graphicFrameMk id="6" creationId="{8D2FACDC-A86C-472D-9C66-231603F3E33D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7"/>
            <ac:graphicFrameMk id="8" creationId="{DE10A1B8-274B-4B6F-A2C7-B781B7B11DEE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7:10.645" v="2915" actId="14100"/>
        <pc:sldMkLst>
          <pc:docMk/>
          <pc:sldMk cId="0" sldId="358"/>
        </pc:sldMkLst>
        <pc:spChg chg="add del mod">
          <ac:chgData name="Sidney Seckler" userId="73470fc2d5f88927" providerId="LiveId" clId="{EFA570ED-F950-4651-9D0F-A67FA8C53B06}" dt="2021-09-28T15:06:56.819" v="2594" actId="478"/>
          <ac:spMkLst>
            <pc:docMk/>
            <pc:sldMk cId="0" sldId="358"/>
            <ac:spMk id="13" creationId="{CA0A1C88-2BEA-4A06-A328-B1A4CFEAAFC9}"/>
          </ac:spMkLst>
        </pc:spChg>
        <pc:spChg chg="add mod">
          <ac:chgData name="Sidney Seckler" userId="73470fc2d5f88927" providerId="LiveId" clId="{EFA570ED-F950-4651-9D0F-A67FA8C53B06}" dt="2021-09-28T15:06:57.952" v="2595"/>
          <ac:spMkLst>
            <pc:docMk/>
            <pc:sldMk cId="0" sldId="358"/>
            <ac:spMk id="47" creationId="{32330DED-C731-441C-8A1E-ACD0BC128CF5}"/>
          </ac:spMkLst>
        </pc:spChg>
        <pc:spChg chg="del">
          <ac:chgData name="Sidney Seckler" userId="73470fc2d5f88927" providerId="LiveId" clId="{EFA570ED-F950-4651-9D0F-A67FA8C53B06}" dt="2021-09-28T15:06:54.332" v="2593" actId="478"/>
          <ac:spMkLst>
            <pc:docMk/>
            <pc:sldMk cId="0" sldId="358"/>
            <ac:spMk id="116739" creationId="{37DC3F2A-6B42-4559-BD26-89F2A3D99DBD}"/>
          </ac:spMkLst>
        </pc:spChg>
        <pc:spChg chg="add mod">
          <ac:chgData name="Sidney Seckler" userId="73470fc2d5f88927" providerId="LiveId" clId="{EFA570ED-F950-4651-9D0F-A67FA8C53B06}" dt="2021-09-28T15:26:27.760" v="2904" actId="255"/>
          <ac:spMkLst>
            <pc:docMk/>
            <pc:sldMk cId="0" sldId="358"/>
            <ac:spMk id="116740" creationId="{1B6C742D-3870-44DD-8F95-451901190366}"/>
          </ac:spMkLst>
        </pc:spChg>
        <pc:spChg chg="add mod">
          <ac:chgData name="Sidney Seckler" userId="73470fc2d5f88927" providerId="LiveId" clId="{EFA570ED-F950-4651-9D0F-A67FA8C53B06}" dt="2021-09-28T15:26:43.540" v="2909"/>
          <ac:spMkLst>
            <pc:docMk/>
            <pc:sldMk cId="0" sldId="358"/>
            <ac:spMk id="116768" creationId="{BD7CDD39-C0F7-4153-A5BD-44F7A86A450E}"/>
          </ac:spMkLst>
        </pc:spChg>
        <pc:spChg chg="add mod">
          <ac:chgData name="Sidney Seckler" userId="73470fc2d5f88927" providerId="LiveId" clId="{EFA570ED-F950-4651-9D0F-A67FA8C53B06}" dt="2021-09-28T15:26:51.640" v="2910" actId="255"/>
          <ac:spMkLst>
            <pc:docMk/>
            <pc:sldMk cId="0" sldId="358"/>
            <ac:spMk id="116770" creationId="{D517B091-E6E6-445A-9F42-C86CF182249A}"/>
          </ac:spMkLst>
        </pc:spChg>
        <pc:spChg chg="add mod">
          <ac:chgData name="Sidney Seckler" userId="73470fc2d5f88927" providerId="LiveId" clId="{EFA570ED-F950-4651-9D0F-A67FA8C53B06}" dt="2021-09-28T15:27:10.645" v="2915" actId="14100"/>
          <ac:spMkLst>
            <pc:docMk/>
            <pc:sldMk cId="0" sldId="358"/>
            <ac:spMk id="116775" creationId="{3C38314A-3B86-4C5F-8865-7CFD7262B225}"/>
          </ac:spMkLst>
        </pc:spChg>
        <pc:spChg chg="add mod">
          <ac:chgData name="Sidney Seckler" userId="73470fc2d5f88927" providerId="LiveId" clId="{EFA570ED-F950-4651-9D0F-A67FA8C53B06}" dt="2021-09-28T15:27:03.914" v="2913" actId="14100"/>
          <ac:spMkLst>
            <pc:docMk/>
            <pc:sldMk cId="0" sldId="358"/>
            <ac:spMk id="116776" creationId="{38E41A59-7F63-4F58-BDF7-1EC94AB4844A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8"/>
            <ac:graphicFrameMk id="2" creationId="{1B6C742D-3870-44DD-8F95-451901190366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8"/>
            <ac:graphicFrameMk id="4" creationId="{BD7CDD39-C0F7-4153-A5BD-44F7A86A450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8"/>
            <ac:graphicFrameMk id="6" creationId="{D517B091-E6E6-445A-9F42-C86CF182249A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8"/>
            <ac:graphicFrameMk id="8" creationId="{3C38314A-3B86-4C5F-8865-7CFD7262B225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8"/>
            <ac:graphicFrameMk id="10" creationId="{38E41A59-7F63-4F58-BDF7-1EC94AB4844A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8:13.445" v="2924"/>
        <pc:sldMkLst>
          <pc:docMk/>
          <pc:sldMk cId="0" sldId="359"/>
        </pc:sldMkLst>
        <pc:spChg chg="add del mod">
          <ac:chgData name="Sidney Seckler" userId="73470fc2d5f88927" providerId="LiveId" clId="{EFA570ED-F950-4651-9D0F-A67FA8C53B06}" dt="2021-09-28T15:07:05.978" v="2597" actId="478"/>
          <ac:spMkLst>
            <pc:docMk/>
            <pc:sldMk cId="0" sldId="359"/>
            <ac:spMk id="15" creationId="{EE1ED948-02F0-41A1-A1D7-6C130013C37C}"/>
          </ac:spMkLst>
        </pc:spChg>
        <pc:spChg chg="add mod">
          <ac:chgData name="Sidney Seckler" userId="73470fc2d5f88927" providerId="LiveId" clId="{EFA570ED-F950-4651-9D0F-A67FA8C53B06}" dt="2021-09-28T15:07:07.211" v="2598"/>
          <ac:spMkLst>
            <pc:docMk/>
            <pc:sldMk cId="0" sldId="359"/>
            <ac:spMk id="50" creationId="{2D4B5D48-1D4A-487C-B162-2571E4CADBC9}"/>
          </ac:spMkLst>
        </pc:spChg>
        <pc:spChg chg="add mod">
          <ac:chgData name="Sidney Seckler" userId="73470fc2d5f88927" providerId="LiveId" clId="{EFA570ED-F950-4651-9D0F-A67FA8C53B06}" dt="2021-09-28T15:27:32.297" v="2917"/>
          <ac:spMkLst>
            <pc:docMk/>
            <pc:sldMk cId="0" sldId="359"/>
            <ac:spMk id="51" creationId="{E7EC73CB-7457-4195-A78F-F0F2BA5E41FF}"/>
          </ac:spMkLst>
        </pc:spChg>
        <pc:spChg chg="add mod">
          <ac:chgData name="Sidney Seckler" userId="73470fc2d5f88927" providerId="LiveId" clId="{EFA570ED-F950-4651-9D0F-A67FA8C53B06}" dt="2021-09-28T15:27:32.297" v="2917"/>
          <ac:spMkLst>
            <pc:docMk/>
            <pc:sldMk cId="0" sldId="359"/>
            <ac:spMk id="52" creationId="{A8B09CB5-4511-42C7-AB04-02D0D8AE3322}"/>
          </ac:spMkLst>
        </pc:spChg>
        <pc:spChg chg="del">
          <ac:chgData name="Sidney Seckler" userId="73470fc2d5f88927" providerId="LiveId" clId="{EFA570ED-F950-4651-9D0F-A67FA8C53B06}" dt="2021-09-28T15:07:03.062" v="2596" actId="478"/>
          <ac:spMkLst>
            <pc:docMk/>
            <pc:sldMk cId="0" sldId="359"/>
            <ac:spMk id="117763" creationId="{AC4D58CE-F8E5-48A0-A2EB-52AAAF0A1098}"/>
          </ac:spMkLst>
        </pc:spChg>
        <pc:spChg chg="add del">
          <ac:chgData name="Sidney Seckler" userId="73470fc2d5f88927" providerId="LiveId" clId="{EFA570ED-F950-4651-9D0F-A67FA8C53B06}" dt="2021-09-28T15:27:22.219" v="2916" actId="478"/>
          <ac:spMkLst>
            <pc:docMk/>
            <pc:sldMk cId="0" sldId="359"/>
            <ac:spMk id="117764" creationId="{ABC0CC72-6902-42C8-B637-DB59CD5B7E69}"/>
          </ac:spMkLst>
        </pc:spChg>
        <pc:spChg chg="add del">
          <ac:chgData name="Sidney Seckler" userId="73470fc2d5f88927" providerId="LiveId" clId="{EFA570ED-F950-4651-9D0F-A67FA8C53B06}" dt="2021-09-28T15:27:22.219" v="2916" actId="478"/>
          <ac:spMkLst>
            <pc:docMk/>
            <pc:sldMk cId="0" sldId="359"/>
            <ac:spMk id="117791" creationId="{D8E17B5B-1E91-44F3-8BA2-EF23CD3FD281}"/>
          </ac:spMkLst>
        </pc:spChg>
        <pc:spChg chg="add mod">
          <ac:chgData name="Sidney Seckler" userId="73470fc2d5f88927" providerId="LiveId" clId="{EFA570ED-F950-4651-9D0F-A67FA8C53B06}" dt="2021-09-28T15:28:00.305" v="2919" actId="1076"/>
          <ac:spMkLst>
            <pc:docMk/>
            <pc:sldMk cId="0" sldId="359"/>
            <ac:spMk id="117793" creationId="{5C433F5D-E796-4C4C-BF39-4579DF7BC53E}"/>
          </ac:spMkLst>
        </pc:spChg>
        <pc:spChg chg="add mod">
          <ac:chgData name="Sidney Seckler" userId="73470fc2d5f88927" providerId="LiveId" clId="{EFA570ED-F950-4651-9D0F-A67FA8C53B06}" dt="2021-09-28T15:27:54.718" v="2918" actId="255"/>
          <ac:spMkLst>
            <pc:docMk/>
            <pc:sldMk cId="0" sldId="359"/>
            <ac:spMk id="117794" creationId="{9732CEB4-7609-4ABF-8525-962F0BDD7330}"/>
          </ac:spMkLst>
        </pc:spChg>
        <pc:spChg chg="add mod">
          <ac:chgData name="Sidney Seckler" userId="73470fc2d5f88927" providerId="LiveId" clId="{EFA570ED-F950-4651-9D0F-A67FA8C53B06}" dt="2021-09-28T15:28:04.511" v="2920" actId="1076"/>
          <ac:spMkLst>
            <pc:docMk/>
            <pc:sldMk cId="0" sldId="359"/>
            <ac:spMk id="117795" creationId="{E235CD47-1F81-4227-A753-09DEB47EC91F}"/>
          </ac:spMkLst>
        </pc:spChg>
        <pc:spChg chg="add mod">
          <ac:chgData name="Sidney Seckler" userId="73470fc2d5f88927" providerId="LiveId" clId="{EFA570ED-F950-4651-9D0F-A67FA8C53B06}" dt="2021-09-28T15:28:13.445" v="2924"/>
          <ac:spMkLst>
            <pc:docMk/>
            <pc:sldMk cId="0" sldId="359"/>
            <ac:spMk id="117796" creationId="{FFB7235C-59C1-4A8D-B83B-AC9C85E5FEF7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2" creationId="{ABC0CC72-6902-42C8-B637-DB59CD5B7E69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4" creationId="{D8E17B5B-1E91-44F3-8BA2-EF23CD3FD281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6" creationId="{5C433F5D-E796-4C4C-BF39-4579DF7BC53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8" creationId="{9732CEB4-7609-4ABF-8525-962F0BDD7330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10" creationId="{E235CD47-1F81-4227-A753-09DEB47EC91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12" creationId="{FFB7235C-59C1-4A8D-B83B-AC9C85E5FEF7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8:28.232" v="2927" actId="1076"/>
        <pc:sldMkLst>
          <pc:docMk/>
          <pc:sldMk cId="0" sldId="360"/>
        </pc:sldMkLst>
        <pc:spChg chg="add del mod">
          <ac:chgData name="Sidney Seckler" userId="73470fc2d5f88927" providerId="LiveId" clId="{EFA570ED-F950-4651-9D0F-A67FA8C53B06}" dt="2021-09-28T15:07:17.594" v="2600" actId="478"/>
          <ac:spMkLst>
            <pc:docMk/>
            <pc:sldMk cId="0" sldId="360"/>
            <ac:spMk id="7" creationId="{DF1FAA67-59C5-44DC-903F-F8E088E18117}"/>
          </ac:spMkLst>
        </pc:spChg>
        <pc:spChg chg="add mod">
          <ac:chgData name="Sidney Seckler" userId="73470fc2d5f88927" providerId="LiveId" clId="{EFA570ED-F950-4651-9D0F-A67FA8C53B06}" dt="2021-09-28T15:07:18.744" v="2601"/>
          <ac:spMkLst>
            <pc:docMk/>
            <pc:sldMk cId="0" sldId="360"/>
            <ac:spMk id="13" creationId="{E4863C64-880D-4BC1-9EE3-8ED72B0B9349}"/>
          </ac:spMkLst>
        </pc:spChg>
        <pc:spChg chg="add mod">
          <ac:chgData name="Sidney Seckler" userId="73470fc2d5f88927" providerId="LiveId" clId="{EFA570ED-F950-4651-9D0F-A67FA8C53B06}" dt="2021-09-28T15:28:28.232" v="2927" actId="1076"/>
          <ac:spMkLst>
            <pc:docMk/>
            <pc:sldMk cId="0" sldId="360"/>
            <ac:spMk id="14" creationId="{38D964E4-5504-482D-A571-500FF11D8B2F}"/>
          </ac:spMkLst>
        </pc:spChg>
        <pc:spChg chg="add mod">
          <ac:chgData name="Sidney Seckler" userId="73470fc2d5f88927" providerId="LiveId" clId="{EFA570ED-F950-4651-9D0F-A67FA8C53B06}" dt="2021-09-28T15:28:28.232" v="2927" actId="1076"/>
          <ac:spMkLst>
            <pc:docMk/>
            <pc:sldMk cId="0" sldId="360"/>
            <ac:spMk id="15" creationId="{F3C80B88-8BD7-4512-95FA-C1F99DDFBEFD}"/>
          </ac:spMkLst>
        </pc:spChg>
        <pc:spChg chg="del">
          <ac:chgData name="Sidney Seckler" userId="73470fc2d5f88927" providerId="LiveId" clId="{EFA570ED-F950-4651-9D0F-A67FA8C53B06}" dt="2021-09-28T15:07:12.354" v="2599" actId="478"/>
          <ac:spMkLst>
            <pc:docMk/>
            <pc:sldMk cId="0" sldId="360"/>
            <ac:spMk id="118787" creationId="{D8463FD3-B0FE-440A-9708-30DB37294B25}"/>
          </ac:spMkLst>
        </pc:spChg>
        <pc:spChg chg="add del">
          <ac:chgData name="Sidney Seckler" userId="73470fc2d5f88927" providerId="LiveId" clId="{EFA570ED-F950-4651-9D0F-A67FA8C53B06}" dt="2021-09-28T15:28:21.521" v="2925" actId="478"/>
          <ac:spMkLst>
            <pc:docMk/>
            <pc:sldMk cId="0" sldId="360"/>
            <ac:spMk id="118789" creationId="{2084F84A-CE17-4682-A5E9-12161E6888B2}"/>
          </ac:spMkLst>
        </pc:spChg>
        <pc:spChg chg="add del">
          <ac:chgData name="Sidney Seckler" userId="73470fc2d5f88927" providerId="LiveId" clId="{EFA570ED-F950-4651-9D0F-A67FA8C53B06}" dt="2021-09-28T15:28:21.521" v="2925" actId="478"/>
          <ac:spMkLst>
            <pc:docMk/>
            <pc:sldMk cId="0" sldId="360"/>
            <ac:spMk id="118791" creationId="{DBF9B65B-2736-479F-9AE8-2FF628FA18A9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0"/>
            <ac:graphicFrameMk id="2" creationId="{2084F84A-CE17-4682-A5E9-12161E6888B2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0"/>
            <ac:graphicFrameMk id="4" creationId="{DBF9B65B-2736-479F-9AE8-2FF628FA18A9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8:55.684" v="2931"/>
        <pc:sldMkLst>
          <pc:docMk/>
          <pc:sldMk cId="0" sldId="361"/>
        </pc:sldMkLst>
        <pc:spChg chg="add del mod">
          <ac:chgData name="Sidney Seckler" userId="73470fc2d5f88927" providerId="LiveId" clId="{EFA570ED-F950-4651-9D0F-A67FA8C53B06}" dt="2021-09-28T15:07:25.687" v="2603" actId="478"/>
          <ac:spMkLst>
            <pc:docMk/>
            <pc:sldMk cId="0" sldId="361"/>
            <ac:spMk id="7" creationId="{680B322B-C247-4CF6-B4AD-2E242F9F5221}"/>
          </ac:spMkLst>
        </pc:spChg>
        <pc:spChg chg="add mod">
          <ac:chgData name="Sidney Seckler" userId="73470fc2d5f88927" providerId="LiveId" clId="{EFA570ED-F950-4651-9D0F-A67FA8C53B06}" dt="2021-09-28T15:07:27.051" v="2604"/>
          <ac:spMkLst>
            <pc:docMk/>
            <pc:sldMk cId="0" sldId="361"/>
            <ac:spMk id="13" creationId="{6A996B1F-7182-41C4-8265-C312670CBF10}"/>
          </ac:spMkLst>
        </pc:spChg>
        <pc:spChg chg="add mod">
          <ac:chgData name="Sidney Seckler" userId="73470fc2d5f88927" providerId="LiveId" clId="{EFA570ED-F950-4651-9D0F-A67FA8C53B06}" dt="2021-09-28T15:28:55.684" v="2931"/>
          <ac:spMkLst>
            <pc:docMk/>
            <pc:sldMk cId="0" sldId="361"/>
            <ac:spMk id="14" creationId="{539F68E0-EF7A-420F-A11F-F42C7812BE54}"/>
          </ac:spMkLst>
        </pc:spChg>
        <pc:spChg chg="del">
          <ac:chgData name="Sidney Seckler" userId="73470fc2d5f88927" providerId="LiveId" clId="{EFA570ED-F950-4651-9D0F-A67FA8C53B06}" dt="2021-09-28T15:07:23.376" v="2602" actId="478"/>
          <ac:spMkLst>
            <pc:docMk/>
            <pc:sldMk cId="0" sldId="361"/>
            <ac:spMk id="119811" creationId="{6E3A7FFA-7F94-4FDC-930A-C516A11EB635}"/>
          </ac:spMkLst>
        </pc:spChg>
        <pc:spChg chg="add del">
          <ac:chgData name="Sidney Seckler" userId="73470fc2d5f88927" providerId="LiveId" clId="{EFA570ED-F950-4651-9D0F-A67FA8C53B06}" dt="2021-09-28T15:28:42.631" v="2929" actId="478"/>
          <ac:spMkLst>
            <pc:docMk/>
            <pc:sldMk cId="0" sldId="361"/>
            <ac:spMk id="119813" creationId="{732EA8F3-35C1-45B0-BF3E-F430A016F900}"/>
          </ac:spMkLst>
        </pc:spChg>
        <pc:spChg chg="add del">
          <ac:chgData name="Sidney Seckler" userId="73470fc2d5f88927" providerId="LiveId" clId="{EFA570ED-F950-4651-9D0F-A67FA8C53B06}" dt="2021-09-28T15:28:47.497" v="2930" actId="478"/>
          <ac:spMkLst>
            <pc:docMk/>
            <pc:sldMk cId="0" sldId="361"/>
            <ac:spMk id="119814" creationId="{E1AE1260-D45C-46AE-A8BA-D2ABDD0E389B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1"/>
            <ac:graphicFrameMk id="2" creationId="{732EA8F3-35C1-45B0-BF3E-F430A016F900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1"/>
            <ac:graphicFrameMk id="4" creationId="{E1AE1260-D45C-46AE-A8BA-D2ABDD0E389B}"/>
          </ac:graphicFrameMkLst>
        </pc:graphicFrameChg>
        <pc:graphicFrameChg chg="mod">
          <ac:chgData name="Sidney Seckler" userId="73470fc2d5f88927" providerId="LiveId" clId="{EFA570ED-F950-4651-9D0F-A67FA8C53B06}" dt="2021-09-28T15:28:39.933" v="2928" actId="1076"/>
          <ac:graphicFrameMkLst>
            <pc:docMk/>
            <pc:sldMk cId="0" sldId="361"/>
            <ac:graphicFrameMk id="119818" creationId="{850826C7-1D3A-45A8-A6D7-F6B79251CD47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9:31.565" v="2936" actId="1076"/>
        <pc:sldMkLst>
          <pc:docMk/>
          <pc:sldMk cId="0" sldId="362"/>
        </pc:sldMkLst>
        <pc:spChg chg="add del mod">
          <ac:chgData name="Sidney Seckler" userId="73470fc2d5f88927" providerId="LiveId" clId="{EFA570ED-F950-4651-9D0F-A67FA8C53B06}" dt="2021-09-28T15:07:35.506" v="2606" actId="478"/>
          <ac:spMkLst>
            <pc:docMk/>
            <pc:sldMk cId="0" sldId="362"/>
            <ac:spMk id="7" creationId="{FAF90B8B-8D4B-4178-9D75-EF2D881924FE}"/>
          </ac:spMkLst>
        </pc:spChg>
        <pc:spChg chg="add mod">
          <ac:chgData name="Sidney Seckler" userId="73470fc2d5f88927" providerId="LiveId" clId="{EFA570ED-F950-4651-9D0F-A67FA8C53B06}" dt="2021-09-28T15:07:36.887" v="2607"/>
          <ac:spMkLst>
            <pc:docMk/>
            <pc:sldMk cId="0" sldId="362"/>
            <ac:spMk id="13" creationId="{ABDD8223-FE8C-408C-AD6B-AE7154E9F098}"/>
          </ac:spMkLst>
        </pc:spChg>
        <pc:spChg chg="add mod">
          <ac:chgData name="Sidney Seckler" userId="73470fc2d5f88927" providerId="LiveId" clId="{EFA570ED-F950-4651-9D0F-A67FA8C53B06}" dt="2021-09-28T15:29:26.766" v="2935" actId="1076"/>
          <ac:spMkLst>
            <pc:docMk/>
            <pc:sldMk cId="0" sldId="362"/>
            <ac:spMk id="14" creationId="{39D43017-6EA8-4316-BE8B-D7D6A4D80E64}"/>
          </ac:spMkLst>
        </pc:spChg>
        <pc:spChg chg="del">
          <ac:chgData name="Sidney Seckler" userId="73470fc2d5f88927" providerId="LiveId" clId="{EFA570ED-F950-4651-9D0F-A67FA8C53B06}" dt="2021-09-28T15:07:32.996" v="2605" actId="478"/>
          <ac:spMkLst>
            <pc:docMk/>
            <pc:sldMk cId="0" sldId="362"/>
            <ac:spMk id="120835" creationId="{4C32CFEB-1F68-4C25-99E7-67F4DFD442A9}"/>
          </ac:spMkLst>
        </pc:spChg>
        <pc:spChg chg="add del">
          <ac:chgData name="Sidney Seckler" userId="73470fc2d5f88927" providerId="LiveId" clId="{EFA570ED-F950-4651-9D0F-A67FA8C53B06}" dt="2021-09-28T15:29:14.054" v="2932" actId="478"/>
          <ac:spMkLst>
            <pc:docMk/>
            <pc:sldMk cId="0" sldId="362"/>
            <ac:spMk id="120836" creationId="{EC492EB2-3269-4EB0-B962-998C5BBD4AE6}"/>
          </ac:spMkLst>
        </pc:spChg>
        <pc:spChg chg="add del">
          <ac:chgData name="Sidney Seckler" userId="73470fc2d5f88927" providerId="LiveId" clId="{EFA570ED-F950-4651-9D0F-A67FA8C53B06}" dt="2021-09-28T15:29:16.852" v="2933" actId="478"/>
          <ac:spMkLst>
            <pc:docMk/>
            <pc:sldMk cId="0" sldId="362"/>
            <ac:spMk id="120837" creationId="{8EF79F63-B3D4-43F0-A9CE-3A80BEB48535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2"/>
            <ac:graphicFrameMk id="2" creationId="{EC492EB2-3269-4EB0-B962-998C5BBD4AE6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2"/>
            <ac:graphicFrameMk id="4" creationId="{8EF79F63-B3D4-43F0-A9CE-3A80BEB48535}"/>
          </ac:graphicFrameMkLst>
        </pc:graphicFrameChg>
        <pc:graphicFrameChg chg="mod">
          <ac:chgData name="Sidney Seckler" userId="73470fc2d5f88927" providerId="LiveId" clId="{EFA570ED-F950-4651-9D0F-A67FA8C53B06}" dt="2021-09-28T15:29:31.565" v="2936" actId="1076"/>
          <ac:graphicFrameMkLst>
            <pc:docMk/>
            <pc:sldMk cId="0" sldId="362"/>
            <ac:graphicFrameMk id="120839" creationId="{FBE1BDD2-9864-4818-9E80-3F8F756508D5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9:52.339" v="2940" actId="1076"/>
        <pc:sldMkLst>
          <pc:docMk/>
          <pc:sldMk cId="0" sldId="363"/>
        </pc:sldMkLst>
        <pc:spChg chg="add del mod">
          <ac:chgData name="Sidney Seckler" userId="73470fc2d5f88927" providerId="LiveId" clId="{EFA570ED-F950-4651-9D0F-A67FA8C53B06}" dt="2021-09-28T15:07:43.913" v="2609" actId="478"/>
          <ac:spMkLst>
            <pc:docMk/>
            <pc:sldMk cId="0" sldId="363"/>
            <ac:spMk id="7" creationId="{9F5D2797-5CE4-49A6-9E02-1301A6180D7D}"/>
          </ac:spMkLst>
        </pc:spChg>
        <pc:spChg chg="add mod">
          <ac:chgData name="Sidney Seckler" userId="73470fc2d5f88927" providerId="LiveId" clId="{EFA570ED-F950-4651-9D0F-A67FA8C53B06}" dt="2021-09-28T15:07:45.133" v="2610"/>
          <ac:spMkLst>
            <pc:docMk/>
            <pc:sldMk cId="0" sldId="363"/>
            <ac:spMk id="13" creationId="{ABB0BCC2-0499-4961-9B71-5B885348AEBE}"/>
          </ac:spMkLst>
        </pc:spChg>
        <pc:spChg chg="add mod">
          <ac:chgData name="Sidney Seckler" userId="73470fc2d5f88927" providerId="LiveId" clId="{EFA570ED-F950-4651-9D0F-A67FA8C53B06}" dt="2021-09-28T15:29:52.339" v="2940" actId="1076"/>
          <ac:spMkLst>
            <pc:docMk/>
            <pc:sldMk cId="0" sldId="363"/>
            <ac:spMk id="14" creationId="{E6EC2B9B-B407-4A82-B6D4-87CBA9E42ECB}"/>
          </ac:spMkLst>
        </pc:spChg>
        <pc:spChg chg="del">
          <ac:chgData name="Sidney Seckler" userId="73470fc2d5f88927" providerId="LiveId" clId="{EFA570ED-F950-4651-9D0F-A67FA8C53B06}" dt="2021-09-28T15:07:41.162" v="2608" actId="478"/>
          <ac:spMkLst>
            <pc:docMk/>
            <pc:sldMk cId="0" sldId="363"/>
            <ac:spMk id="121859" creationId="{A165B19E-B887-4428-8151-31DB3AB4AE7C}"/>
          </ac:spMkLst>
        </pc:spChg>
        <pc:spChg chg="add del">
          <ac:chgData name="Sidney Seckler" userId="73470fc2d5f88927" providerId="LiveId" clId="{EFA570ED-F950-4651-9D0F-A67FA8C53B06}" dt="2021-09-28T15:29:39.996" v="2937" actId="478"/>
          <ac:spMkLst>
            <pc:docMk/>
            <pc:sldMk cId="0" sldId="363"/>
            <ac:spMk id="121860" creationId="{07EFF09B-ACF6-4A32-AA7C-0FCB390D91FB}"/>
          </ac:spMkLst>
        </pc:spChg>
        <pc:spChg chg="add del">
          <ac:chgData name="Sidney Seckler" userId="73470fc2d5f88927" providerId="LiveId" clId="{EFA570ED-F950-4651-9D0F-A67FA8C53B06}" dt="2021-09-28T15:29:45.922" v="2938" actId="478"/>
          <ac:spMkLst>
            <pc:docMk/>
            <pc:sldMk cId="0" sldId="363"/>
            <ac:spMk id="121861" creationId="{8D976F50-78D4-4F98-820A-5246348523B6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3"/>
            <ac:graphicFrameMk id="2" creationId="{07EFF09B-ACF6-4A32-AA7C-0FCB390D91FB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3"/>
            <ac:graphicFrameMk id="4" creationId="{8D976F50-78D4-4F98-820A-5246348523B6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1:31.293" v="2964" actId="1076"/>
        <pc:sldMkLst>
          <pc:docMk/>
          <pc:sldMk cId="0" sldId="364"/>
        </pc:sldMkLst>
        <pc:spChg chg="add del mod">
          <ac:chgData name="Sidney Seckler" userId="73470fc2d5f88927" providerId="LiveId" clId="{EFA570ED-F950-4651-9D0F-A67FA8C53B06}" dt="2021-09-28T15:07:53.054" v="2612" actId="478"/>
          <ac:spMkLst>
            <pc:docMk/>
            <pc:sldMk cId="0" sldId="364"/>
            <ac:spMk id="13" creationId="{D3A6D6DF-112A-4AFA-942C-0C06E0727AC4}"/>
          </ac:spMkLst>
        </pc:spChg>
        <pc:spChg chg="add mod">
          <ac:chgData name="Sidney Seckler" userId="73470fc2d5f88927" providerId="LiveId" clId="{EFA570ED-F950-4651-9D0F-A67FA8C53B06}" dt="2021-09-28T15:07:54.208" v="2613"/>
          <ac:spMkLst>
            <pc:docMk/>
            <pc:sldMk cId="0" sldId="364"/>
            <ac:spMk id="50" creationId="{12ACDA81-74E4-4C6E-92BE-CA53E0F77EB6}"/>
          </ac:spMkLst>
        </pc:spChg>
        <pc:spChg chg="add mod">
          <ac:chgData name="Sidney Seckler" userId="73470fc2d5f88927" providerId="LiveId" clId="{EFA570ED-F950-4651-9D0F-A67FA8C53B06}" dt="2021-09-28T15:30:08.123" v="2943"/>
          <ac:spMkLst>
            <pc:docMk/>
            <pc:sldMk cId="0" sldId="364"/>
            <ac:spMk id="51" creationId="{5C231EDE-F55D-4103-BB80-BB6650539947}"/>
          </ac:spMkLst>
        </pc:spChg>
        <pc:spChg chg="add mod">
          <ac:chgData name="Sidney Seckler" userId="73470fc2d5f88927" providerId="LiveId" clId="{EFA570ED-F950-4651-9D0F-A67FA8C53B06}" dt="2021-09-28T15:30:08.123" v="2943"/>
          <ac:spMkLst>
            <pc:docMk/>
            <pc:sldMk cId="0" sldId="364"/>
            <ac:spMk id="52" creationId="{1A3ADFBE-F1A2-4C7F-B81B-85DA8F8B2F0F}"/>
          </ac:spMkLst>
        </pc:spChg>
        <pc:spChg chg="del">
          <ac:chgData name="Sidney Seckler" userId="73470fc2d5f88927" providerId="LiveId" clId="{EFA570ED-F950-4651-9D0F-A67FA8C53B06}" dt="2021-09-28T15:07:50.179" v="2611" actId="478"/>
          <ac:spMkLst>
            <pc:docMk/>
            <pc:sldMk cId="0" sldId="364"/>
            <ac:spMk id="122883" creationId="{F7D68498-5E53-4FE6-AD4C-C2F3475071E5}"/>
          </ac:spMkLst>
        </pc:spChg>
        <pc:spChg chg="add del">
          <ac:chgData name="Sidney Seckler" userId="73470fc2d5f88927" providerId="LiveId" clId="{EFA570ED-F950-4651-9D0F-A67FA8C53B06}" dt="2021-09-28T15:30:02.153" v="2941" actId="478"/>
          <ac:spMkLst>
            <pc:docMk/>
            <pc:sldMk cId="0" sldId="364"/>
            <ac:spMk id="122884" creationId="{856E45CC-460D-4943-A7D0-7456BAD5595D}"/>
          </ac:spMkLst>
        </pc:spChg>
        <pc:spChg chg="add del">
          <ac:chgData name="Sidney Seckler" userId="73470fc2d5f88927" providerId="LiveId" clId="{EFA570ED-F950-4651-9D0F-A67FA8C53B06}" dt="2021-09-28T15:30:05.173" v="2942" actId="478"/>
          <ac:spMkLst>
            <pc:docMk/>
            <pc:sldMk cId="0" sldId="364"/>
            <ac:spMk id="122915" creationId="{615EA6DD-F03E-4C80-882D-403B08965C9E}"/>
          </ac:spMkLst>
        </pc:spChg>
        <pc:spChg chg="add mod">
          <ac:chgData name="Sidney Seckler" userId="73470fc2d5f88927" providerId="LiveId" clId="{EFA570ED-F950-4651-9D0F-A67FA8C53B06}" dt="2021-09-28T15:31:12.733" v="2961" actId="1076"/>
          <ac:spMkLst>
            <pc:docMk/>
            <pc:sldMk cId="0" sldId="364"/>
            <ac:spMk id="122916" creationId="{3AD7ACE6-E752-4FD8-B497-5A38BD026EE8}"/>
          </ac:spMkLst>
        </pc:spChg>
        <pc:spChg chg="add mod">
          <ac:chgData name="Sidney Seckler" userId="73470fc2d5f88927" providerId="LiveId" clId="{EFA570ED-F950-4651-9D0F-A67FA8C53B06}" dt="2021-09-28T15:31:18.043" v="2962" actId="1076"/>
          <ac:spMkLst>
            <pc:docMk/>
            <pc:sldMk cId="0" sldId="364"/>
            <ac:spMk id="122917" creationId="{E912975C-DDF7-4C42-9374-B2AF447C42EF}"/>
          </ac:spMkLst>
        </pc:spChg>
        <pc:spChg chg="mod">
          <ac:chgData name="Sidney Seckler" userId="73470fc2d5f88927" providerId="LiveId" clId="{EFA570ED-F950-4651-9D0F-A67FA8C53B06}" dt="2021-09-28T15:31:02.408" v="2958" actId="1076"/>
          <ac:spMkLst>
            <pc:docMk/>
            <pc:sldMk cId="0" sldId="364"/>
            <ac:spMk id="122918" creationId="{C3729252-EB49-4B07-B673-47A4EC4ED2B6}"/>
          </ac:spMkLst>
        </pc:spChg>
        <pc:spChg chg="add mod">
          <ac:chgData name="Sidney Seckler" userId="73470fc2d5f88927" providerId="LiveId" clId="{EFA570ED-F950-4651-9D0F-A67FA8C53B06}" dt="2021-09-28T15:31:31.293" v="2964" actId="1076"/>
          <ac:spMkLst>
            <pc:docMk/>
            <pc:sldMk cId="0" sldId="364"/>
            <ac:spMk id="122921" creationId="{5F4BD51D-25FB-4491-A1A1-6CA415DE01F9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4"/>
            <ac:graphicFrameMk id="2" creationId="{856E45CC-460D-4943-A7D0-7456BAD5595D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4"/>
            <ac:graphicFrameMk id="4" creationId="{615EA6DD-F03E-4C80-882D-403B08965C9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4"/>
            <ac:graphicFrameMk id="6" creationId="{3AD7ACE6-E752-4FD8-B497-5A38BD026EE8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4"/>
            <ac:graphicFrameMk id="8" creationId="{E912975C-DDF7-4C42-9374-B2AF447C42E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4"/>
            <ac:graphicFrameMk id="10" creationId="{5F4BD51D-25FB-4491-A1A1-6CA415DE01F9}"/>
          </ac:graphicFrameMkLst>
        </pc:graphicFrameChg>
        <pc:cxnChg chg="mod">
          <ac:chgData name="Sidney Seckler" userId="73470fc2d5f88927" providerId="LiveId" clId="{EFA570ED-F950-4651-9D0F-A67FA8C53B06}" dt="2021-09-28T15:31:12.733" v="2961" actId="1076"/>
          <ac:cxnSpMkLst>
            <pc:docMk/>
            <pc:sldMk cId="0" sldId="364"/>
            <ac:cxnSpMk id="122919" creationId="{BFB58C00-1755-46E9-80E1-082381B8F733}"/>
          </ac:cxnSpMkLst>
        </pc:cxnChg>
        <pc:cxnChg chg="mod">
          <ac:chgData name="Sidney Seckler" userId="73470fc2d5f88927" providerId="LiveId" clId="{EFA570ED-F950-4651-9D0F-A67FA8C53B06}" dt="2021-09-28T15:31:21.059" v="2963" actId="14100"/>
          <ac:cxnSpMkLst>
            <pc:docMk/>
            <pc:sldMk cId="0" sldId="364"/>
            <ac:cxnSpMk id="122920" creationId="{D26B2BFF-B2D2-42A1-838B-DB958EE355A0}"/>
          </ac:cxnSpMkLst>
        </pc:cxnChg>
      </pc:sldChg>
      <pc:sldChg chg="addSp delSp modSp add del mod">
        <pc:chgData name="Sidney Seckler" userId="73470fc2d5f88927" providerId="LiveId" clId="{EFA570ED-F950-4651-9D0F-A67FA8C53B06}" dt="2021-09-28T15:31:44.173" v="2966" actId="47"/>
        <pc:sldMkLst>
          <pc:docMk/>
          <pc:sldMk cId="0" sldId="393"/>
        </pc:sldMkLst>
        <pc:spChg chg="add del mod">
          <ac:chgData name="Sidney Seckler" userId="73470fc2d5f88927" providerId="LiveId" clId="{EFA570ED-F950-4651-9D0F-A67FA8C53B06}" dt="2021-09-28T15:08:15.045" v="2618" actId="478"/>
          <ac:spMkLst>
            <pc:docMk/>
            <pc:sldMk cId="0" sldId="393"/>
            <ac:spMk id="17" creationId="{3C64CC37-6509-474E-B9AB-0D9389475A7E}"/>
          </ac:spMkLst>
        </pc:spChg>
        <pc:spChg chg="add mod">
          <ac:chgData name="Sidney Seckler" userId="73470fc2d5f88927" providerId="LiveId" clId="{EFA570ED-F950-4651-9D0F-A67FA8C53B06}" dt="2021-09-28T15:08:16.196" v="2619"/>
          <ac:spMkLst>
            <pc:docMk/>
            <pc:sldMk cId="0" sldId="393"/>
            <ac:spMk id="59" creationId="{A1BF11BE-394A-473B-825E-AF2EEDDCF7D4}"/>
          </ac:spMkLst>
        </pc:spChg>
        <pc:spChg chg="del">
          <ac:chgData name="Sidney Seckler" userId="73470fc2d5f88927" providerId="LiveId" clId="{EFA570ED-F950-4651-9D0F-A67FA8C53B06}" dt="2021-09-28T15:08:12.614" v="2617" actId="478"/>
          <ac:spMkLst>
            <pc:docMk/>
            <pc:sldMk cId="0" sldId="393"/>
            <ac:spMk id="152579" creationId="{F64ED1B4-FBD5-49FE-A3BA-4B0D66CC3B44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580" creationId="{1536B814-6CD5-4177-ABD8-E32E28EAF84C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07" creationId="{1D1AFAB9-79AA-4EC4-9E67-CBE0CF4C40E4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13" creationId="{08FF396D-7062-4C26-BABF-8B4E71AB937E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14" creationId="{42B5B9FC-6CB6-46A6-B6D5-E925173D8EF8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15" creationId="{7BB2340F-4363-43D7-88CF-5345836F93DC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22" creationId="{318AD61E-F43E-4BAC-A02D-F23B320C1694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23" creationId="{6F1D5C5A-F2B4-429F-B314-8A34FB411110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2" creationId="{1536B814-6CD5-4177-ABD8-E32E28EAF84C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4" creationId="{1D1AFAB9-79AA-4EC4-9E67-CBE0CF4C40E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6" creationId="{08FF396D-7062-4C26-BABF-8B4E71AB937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8" creationId="{42B5B9FC-6CB6-46A6-B6D5-E925173D8EF8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10" creationId="{7BB2340F-4363-43D7-88CF-5345836F93DC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12" creationId="{318AD61E-F43E-4BAC-A02D-F23B320C169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14" creationId="{6F1D5C5A-F2B4-429F-B314-8A34FB411110}"/>
          </ac:graphicFrameMkLst>
        </pc:graphicFrameChg>
      </pc:sldChg>
      <pc:sldChg chg="add del">
        <pc:chgData name="Sidney Seckler" userId="73470fc2d5f88927" providerId="LiveId" clId="{EFA570ED-F950-4651-9D0F-A67FA8C53B06}" dt="2021-09-28T11:03:25.373" v="5"/>
        <pc:sldMkLst>
          <pc:docMk/>
          <pc:sldMk cId="0" sldId="500"/>
        </pc:sldMkLst>
      </pc:sldChg>
      <pc:sldChg chg="add del">
        <pc:chgData name="Sidney Seckler" userId="73470fc2d5f88927" providerId="LiveId" clId="{EFA570ED-F950-4651-9D0F-A67FA8C53B06}" dt="2021-09-28T11:03:25.373" v="5"/>
        <pc:sldMkLst>
          <pc:docMk/>
          <pc:sldMk cId="0" sldId="50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830596487" sldId="573"/>
        </pc:sldMkLst>
      </pc:sldChg>
      <pc:sldChg chg="modSp mod">
        <pc:chgData name="Sidney Seckler" userId="73470fc2d5f88927" providerId="LiveId" clId="{EFA570ED-F950-4651-9D0F-A67FA8C53B06}" dt="2021-09-28T11:00:31.377" v="4" actId="20577"/>
        <pc:sldMkLst>
          <pc:docMk/>
          <pc:sldMk cId="0" sldId="605"/>
        </pc:sldMkLst>
        <pc:spChg chg="mod">
          <ac:chgData name="Sidney Seckler" userId="73470fc2d5f88927" providerId="LiveId" clId="{EFA570ED-F950-4651-9D0F-A67FA8C53B06}" dt="2021-09-28T11:00:31.377" v="4" actId="20577"/>
          <ac:spMkLst>
            <pc:docMk/>
            <pc:sldMk cId="0" sldId="605"/>
            <ac:spMk id="3076" creationId="{31E6E0EF-0E9A-494A-B0EA-A07A9CD2074B}"/>
          </ac:spMkLst>
        </pc:spChg>
      </pc:sldChg>
      <pc:sldChg chg="modSp mod">
        <pc:chgData name="Sidney Seckler" userId="73470fc2d5f88927" providerId="LiveId" clId="{EFA570ED-F950-4651-9D0F-A67FA8C53B06}" dt="2021-09-28T16:38:45.451" v="3260" actId="20577"/>
        <pc:sldMkLst>
          <pc:docMk/>
          <pc:sldMk cId="2564616184" sldId="606"/>
        </pc:sldMkLst>
        <pc:spChg chg="mod">
          <ac:chgData name="Sidney Seckler" userId="73470fc2d5f88927" providerId="LiveId" clId="{EFA570ED-F950-4651-9D0F-A67FA8C53B06}" dt="2021-09-28T16:38:45.451" v="3260" actId="20577"/>
          <ac:spMkLst>
            <pc:docMk/>
            <pc:sldMk cId="2564616184" sldId="606"/>
            <ac:spMk id="4099" creationId="{F8B96A61-C72F-4AE6-BD11-C8F2087FCF79}"/>
          </ac:spMkLst>
        </pc:spChg>
        <pc:spChg chg="mod">
          <ac:chgData name="Sidney Seckler" userId="73470fc2d5f88927" providerId="LiveId" clId="{EFA570ED-F950-4651-9D0F-A67FA8C53B06}" dt="2021-09-28T16:38:20.171" v="3208" actId="255"/>
          <ac:spMkLst>
            <pc:docMk/>
            <pc:sldMk cId="2564616184" sldId="606"/>
            <ac:spMk id="4100" creationId="{E5CC45C3-CF65-4286-AA07-1D8008364C0B}"/>
          </ac:spMkLst>
        </pc:spChg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920441286" sldId="60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541643842" sldId="60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805932372" sldId="60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797617501" sldId="61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133107676" sldId="61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307726676" sldId="61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798348040" sldId="61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318053712" sldId="61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884146594" sldId="615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766067918" sldId="61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632821871" sldId="61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766683695" sldId="61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067169576" sldId="61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291086303" sldId="62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047755565" sldId="62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751111582" sldId="62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325964221" sldId="62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381838014" sldId="62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227873574" sldId="625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659054884" sldId="62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639556011" sldId="62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901958043" sldId="62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668602114" sldId="62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532931202" sldId="63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51013626" sldId="63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659358179" sldId="63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483984357" sldId="63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599316028" sldId="63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602093721" sldId="635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4278274912" sldId="63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4010669613" sldId="63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423580014" sldId="63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310933464" sldId="63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415269742" sldId="64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723654209" sldId="64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107457567" sldId="64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775670581" sldId="64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776527373" sldId="64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723598812" sldId="645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077467615" sldId="64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892060138" sldId="64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086902052" sldId="64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295517789" sldId="64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41383206" sldId="65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580616632" sldId="65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584245617" sldId="65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43601746" sldId="65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355081375" sldId="65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525233601" sldId="655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565698742" sldId="65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212658003" sldId="65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391300694" sldId="65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795160445" sldId="65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294123870" sldId="66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700915860" sldId="66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87738251" sldId="66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976862735" sldId="66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704465732" sldId="66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25233377" sldId="66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715274178" sldId="66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402366676" sldId="668"/>
        </pc:sldMkLst>
      </pc:sldChg>
      <pc:sldChg chg="modSp add mod">
        <pc:chgData name="Sidney Seckler" userId="73470fc2d5f88927" providerId="LiveId" clId="{EFA570ED-F950-4651-9D0F-A67FA8C53B06}" dt="2021-09-28T11:07:02.099" v="12" actId="6549"/>
        <pc:sldMkLst>
          <pc:docMk/>
          <pc:sldMk cId="1692162291" sldId="669"/>
        </pc:sldMkLst>
        <pc:spChg chg="mod">
          <ac:chgData name="Sidney Seckler" userId="73470fc2d5f88927" providerId="LiveId" clId="{EFA570ED-F950-4651-9D0F-A67FA8C53B06}" dt="2021-09-28T11:07:02.099" v="12" actId="6549"/>
          <ac:spMkLst>
            <pc:docMk/>
            <pc:sldMk cId="1692162291" sldId="669"/>
            <ac:spMk id="13" creationId="{0A8B0C8D-88F9-4C71-9095-8855810D39DE}"/>
          </ac:spMkLst>
        </pc:spChg>
      </pc:sldChg>
      <pc:sldChg chg="modSp add mod">
        <pc:chgData name="Sidney Seckler" userId="73470fc2d5f88927" providerId="LiveId" clId="{EFA570ED-F950-4651-9D0F-A67FA8C53B06}" dt="2021-09-28T11:07:07.551" v="18" actId="6549"/>
        <pc:sldMkLst>
          <pc:docMk/>
          <pc:sldMk cId="2991518589" sldId="671"/>
        </pc:sldMkLst>
        <pc:spChg chg="mod">
          <ac:chgData name="Sidney Seckler" userId="73470fc2d5f88927" providerId="LiveId" clId="{EFA570ED-F950-4651-9D0F-A67FA8C53B06}" dt="2021-09-28T11:07:07.551" v="18" actId="6549"/>
          <ac:spMkLst>
            <pc:docMk/>
            <pc:sldMk cId="2991518589" sldId="671"/>
            <ac:spMk id="13" creationId="{0A8B0C8D-88F9-4C71-9095-8855810D39DE}"/>
          </ac:spMkLst>
        </pc:spChg>
      </pc:sldChg>
      <pc:sldChg chg="modSp add mod">
        <pc:chgData name="Sidney Seckler" userId="73470fc2d5f88927" providerId="LiveId" clId="{EFA570ED-F950-4651-9D0F-A67FA8C53B06}" dt="2021-09-28T11:07:14.172" v="24" actId="6549"/>
        <pc:sldMkLst>
          <pc:docMk/>
          <pc:sldMk cId="248146460" sldId="673"/>
        </pc:sldMkLst>
        <pc:spChg chg="mod">
          <ac:chgData name="Sidney Seckler" userId="73470fc2d5f88927" providerId="LiveId" clId="{EFA570ED-F950-4651-9D0F-A67FA8C53B06}" dt="2021-09-28T11:07:14.172" v="24" actId="6549"/>
          <ac:spMkLst>
            <pc:docMk/>
            <pc:sldMk cId="248146460" sldId="673"/>
            <ac:spMk id="13" creationId="{0A8B0C8D-88F9-4C71-9095-8855810D39DE}"/>
          </ac:spMkLst>
        </pc:spChg>
      </pc:sldChg>
      <pc:sldChg chg="add">
        <pc:chgData name="Sidney Seckler" userId="73470fc2d5f88927" providerId="LiveId" clId="{EFA570ED-F950-4651-9D0F-A67FA8C53B06}" dt="2021-09-28T11:03:25.373" v="5"/>
        <pc:sldMkLst>
          <pc:docMk/>
          <pc:sldMk cId="2289633743" sldId="674"/>
        </pc:sldMkLst>
      </pc:sldChg>
      <pc:sldChg chg="modSp add mod">
        <pc:chgData name="Sidney Seckler" userId="73470fc2d5f88927" providerId="LiveId" clId="{EFA570ED-F950-4651-9D0F-A67FA8C53B06}" dt="2021-09-28T11:07:22.240" v="30" actId="6549"/>
        <pc:sldMkLst>
          <pc:docMk/>
          <pc:sldMk cId="352761565" sldId="675"/>
        </pc:sldMkLst>
        <pc:spChg chg="mod">
          <ac:chgData name="Sidney Seckler" userId="73470fc2d5f88927" providerId="LiveId" clId="{EFA570ED-F950-4651-9D0F-A67FA8C53B06}" dt="2021-09-28T11:07:22.240" v="30" actId="6549"/>
          <ac:spMkLst>
            <pc:docMk/>
            <pc:sldMk cId="352761565" sldId="675"/>
            <ac:spMk id="13" creationId="{0A8B0C8D-88F9-4C71-9095-8855810D39DE}"/>
          </ac:spMkLst>
        </pc:spChg>
      </pc:sldChg>
      <pc:sldChg chg="modSp add mod">
        <pc:chgData name="Sidney Seckler" userId="73470fc2d5f88927" providerId="LiveId" clId="{EFA570ED-F950-4651-9D0F-A67FA8C53B06}" dt="2021-09-28T11:07:27.557" v="36" actId="6549"/>
        <pc:sldMkLst>
          <pc:docMk/>
          <pc:sldMk cId="463237034" sldId="676"/>
        </pc:sldMkLst>
        <pc:spChg chg="mod">
          <ac:chgData name="Sidney Seckler" userId="73470fc2d5f88927" providerId="LiveId" clId="{EFA570ED-F950-4651-9D0F-A67FA8C53B06}" dt="2021-09-28T11:07:27.557" v="36" actId="6549"/>
          <ac:spMkLst>
            <pc:docMk/>
            <pc:sldMk cId="463237034" sldId="676"/>
            <ac:spMk id="13" creationId="{0A8B0C8D-88F9-4C71-9095-8855810D39DE}"/>
          </ac:spMkLst>
        </pc:spChg>
      </pc:sldChg>
      <pc:sldChg chg="addSp delSp modSp add mod">
        <pc:chgData name="Sidney Seckler" userId="73470fc2d5f88927" providerId="LiveId" clId="{EFA570ED-F950-4651-9D0F-A67FA8C53B06}" dt="2021-09-28T11:12:37.182" v="112" actId="1076"/>
        <pc:sldMkLst>
          <pc:docMk/>
          <pc:sldMk cId="72404812" sldId="677"/>
        </pc:sldMkLst>
        <pc:spChg chg="add del mod">
          <ac:chgData name="Sidney Seckler" userId="73470fc2d5f88927" providerId="LiveId" clId="{EFA570ED-F950-4651-9D0F-A67FA8C53B06}" dt="2021-09-28T11:07:47.135" v="40" actId="478"/>
          <ac:spMkLst>
            <pc:docMk/>
            <pc:sldMk cId="72404812" sldId="677"/>
            <ac:spMk id="4" creationId="{71BA56E4-DCB6-48AE-BFDE-EF250ED842C4}"/>
          </ac:spMkLst>
        </pc:spChg>
        <pc:spChg chg="add del mod">
          <ac:chgData name="Sidney Seckler" userId="73470fc2d5f88927" providerId="LiveId" clId="{EFA570ED-F950-4651-9D0F-A67FA8C53B06}" dt="2021-09-28T11:11:25.083" v="106" actId="478"/>
          <ac:spMkLst>
            <pc:docMk/>
            <pc:sldMk cId="72404812" sldId="677"/>
            <ac:spMk id="6" creationId="{2F6E0283-7926-499A-8110-87665D7687AB}"/>
          </ac:spMkLst>
        </pc:spChg>
        <pc:spChg chg="add mod">
          <ac:chgData name="Sidney Seckler" userId="73470fc2d5f88927" providerId="LiveId" clId="{EFA570ED-F950-4651-9D0F-A67FA8C53B06}" dt="2021-09-28T11:11:32.640" v="107"/>
          <ac:spMkLst>
            <pc:docMk/>
            <pc:sldMk cId="72404812" sldId="677"/>
            <ac:spMk id="11" creationId="{12941ED0-2832-453B-8941-FA072C984F49}"/>
          </ac:spMkLst>
        </pc:spChg>
        <pc:spChg chg="del">
          <ac:chgData name="Sidney Seckler" userId="73470fc2d5f88927" providerId="LiveId" clId="{EFA570ED-F950-4651-9D0F-A67FA8C53B06}" dt="2021-09-28T11:11:21.826" v="105" actId="478"/>
          <ac:spMkLst>
            <pc:docMk/>
            <pc:sldMk cId="72404812" sldId="677"/>
            <ac:spMk id="13" creationId="{0A8B0C8D-88F9-4C71-9095-8855810D39DE}"/>
          </ac:spMkLst>
        </pc:spChg>
        <pc:spChg chg="del">
          <ac:chgData name="Sidney Seckler" userId="73470fc2d5f88927" providerId="LiveId" clId="{EFA570ED-F950-4651-9D0F-A67FA8C53B06}" dt="2021-09-28T11:07:44.108" v="39" actId="478"/>
          <ac:spMkLst>
            <pc:docMk/>
            <pc:sldMk cId="72404812" sldId="677"/>
            <ac:spMk id="14" creationId="{1D7D9777-A98D-416D-A9B4-961DA957A403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16" creationId="{6360C333-BB27-4A97-82CC-C32FE8DC2467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0" creationId="{22B400E8-CED4-4A15-BDC3-8C60D2DCD5D4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1" creationId="{3A8A99F4-BF9B-41DA-B6FF-F823694D9BE8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4" creationId="{1C9512F5-09BA-40AD-B08B-8EFE1AA1C6B4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5" creationId="{730386EB-2E18-49AD-B4BF-0A15C4E0FA4A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6" creationId="{EBFAC690-92A3-4A17-8FE2-093865EA86CA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7" creationId="{98E3D36D-197B-45F8-AD0F-BAD0A7B4F65D}"/>
          </ac:spMkLst>
        </pc:spChg>
        <pc:grpChg chg="add mod">
          <ac:chgData name="Sidney Seckler" userId="73470fc2d5f88927" providerId="LiveId" clId="{EFA570ED-F950-4651-9D0F-A67FA8C53B06}" dt="2021-09-28T11:12:37.182" v="112" actId="1076"/>
          <ac:grpSpMkLst>
            <pc:docMk/>
            <pc:sldMk cId="72404812" sldId="677"/>
            <ac:grpSpMk id="12" creationId="{AF82B289-7572-4402-97EE-91E1E2CEE887}"/>
          </ac:grpSpMkLst>
        </pc:grpChg>
        <pc:picChg chg="del">
          <ac:chgData name="Sidney Seckler" userId="73470fc2d5f88927" providerId="LiveId" clId="{EFA570ED-F950-4651-9D0F-A67FA8C53B06}" dt="2021-09-28T11:07:40.775" v="38" actId="478"/>
          <ac:picMkLst>
            <pc:docMk/>
            <pc:sldMk cId="72404812" sldId="677"/>
            <ac:picMk id="3" creationId="{C35B7FC6-E2EE-47FD-B073-10626166E9CD}"/>
          </ac:picMkLst>
        </pc:picChg>
        <pc:picChg chg="mod">
          <ac:chgData name="Sidney Seckler" userId="73470fc2d5f88927" providerId="LiveId" clId="{EFA570ED-F950-4651-9D0F-A67FA8C53B06}" dt="2021-09-28T11:12:11.086" v="109"/>
          <ac:picMkLst>
            <pc:docMk/>
            <pc:sldMk cId="72404812" sldId="677"/>
            <ac:picMk id="15" creationId="{BA315198-F721-437F-937E-8249FB0F5BD3}"/>
          </ac:picMkLst>
        </pc:picChg>
        <pc:picChg chg="mod">
          <ac:chgData name="Sidney Seckler" userId="73470fc2d5f88927" providerId="LiveId" clId="{EFA570ED-F950-4651-9D0F-A67FA8C53B06}" dt="2021-09-28T11:12:11.086" v="109"/>
          <ac:picMkLst>
            <pc:docMk/>
            <pc:sldMk cId="72404812" sldId="677"/>
            <ac:picMk id="28" creationId="{DC97F81E-6C53-4185-ABD2-E64039630F12}"/>
          </ac:picMkLst>
        </pc:picChg>
        <pc:cxnChg chg="del mod">
          <ac:chgData name="Sidney Seckler" userId="73470fc2d5f88927" providerId="LiveId" clId="{EFA570ED-F950-4651-9D0F-A67FA8C53B06}" dt="2021-09-28T11:07:44.108" v="39" actId="478"/>
          <ac:cxnSpMkLst>
            <pc:docMk/>
            <pc:sldMk cId="72404812" sldId="677"/>
            <ac:cxnSpMk id="8" creationId="{690A144A-C425-484E-8062-F16DECDD140F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17" creationId="{C12B9937-1007-438D-90C4-09A84B360C68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18" creationId="{35B1BF61-E3FD-420F-A55D-8ADC70E26601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19" creationId="{AC4B573C-86F5-4E2E-9CAA-989D054FA675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22" creationId="{DC49D287-07D6-465F-BD04-44E68216AB94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23" creationId="{3945D525-75E4-455C-9D04-EB0A279B4C12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29" creationId="{5584F908-8983-4D47-9298-198FDBF0F9A6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30" creationId="{2B274243-E8AF-4FFC-924D-A8954A522A52}"/>
          </ac:cxnSpMkLst>
        </pc:cxnChg>
      </pc:sldChg>
      <pc:sldChg chg="addSp modSp add mod">
        <pc:chgData name="Sidney Seckler" userId="73470fc2d5f88927" providerId="LiveId" clId="{EFA570ED-F950-4651-9D0F-A67FA8C53B06}" dt="2021-09-28T11:13:54.385" v="119" actId="1076"/>
        <pc:sldMkLst>
          <pc:docMk/>
          <pc:sldMk cId="1517778253" sldId="678"/>
        </pc:sldMkLst>
        <pc:spChg chg="mod">
          <ac:chgData name="Sidney Seckler" userId="73470fc2d5f88927" providerId="LiveId" clId="{EFA570ED-F950-4651-9D0F-A67FA8C53B06}" dt="2021-09-28T11:13:46.596" v="118" actId="20577"/>
          <ac:spMkLst>
            <pc:docMk/>
            <pc:sldMk cId="1517778253" sldId="678"/>
            <ac:spMk id="5" creationId="{498431C4-5954-4467-AD47-52E61911BA6B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6" creationId="{4DA0AC13-B905-4A30-88F6-516F54684780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7" creationId="{7B5C7CC0-E033-47D7-BFDD-0F2CC7C3C04A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15" creationId="{FE7FCA87-4CD1-495D-9D51-11B8A96F5674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20" creationId="{1170585E-8A8E-4124-A685-E278048C46BF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21" creationId="{8F25E7F6-A2D8-4C90-99D7-F473606E9429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22" creationId="{ED2ECA83-2575-4EE2-B39B-3060B9E87A9B}"/>
          </ac:spMkLst>
        </pc:spChg>
        <pc:grpChg chg="add mod">
          <ac:chgData name="Sidney Seckler" userId="73470fc2d5f88927" providerId="LiveId" clId="{EFA570ED-F950-4651-9D0F-A67FA8C53B06}" dt="2021-09-28T11:13:54.385" v="119" actId="1076"/>
          <ac:grpSpMkLst>
            <pc:docMk/>
            <pc:sldMk cId="1517778253" sldId="678"/>
            <ac:grpSpMk id="4" creationId="{91574BBF-6704-4A84-97F6-263B0AFE4801}"/>
          </ac:grpSpMkLst>
        </pc:grpChg>
        <pc:picChg chg="mod">
          <ac:chgData name="Sidney Seckler" userId="73470fc2d5f88927" providerId="LiveId" clId="{EFA570ED-F950-4651-9D0F-A67FA8C53B06}" dt="2021-09-28T11:13:18.644" v="114"/>
          <ac:picMkLst>
            <pc:docMk/>
            <pc:sldMk cId="1517778253" sldId="678"/>
            <ac:picMk id="8" creationId="{2C3BF875-35EC-4EC3-B5E0-162D9AD9A8D8}"/>
          </ac:picMkLst>
        </pc:picChg>
        <pc:picChg chg="mod">
          <ac:chgData name="Sidney Seckler" userId="73470fc2d5f88927" providerId="LiveId" clId="{EFA570ED-F950-4651-9D0F-A67FA8C53B06}" dt="2021-09-28T11:13:18.644" v="114"/>
          <ac:picMkLst>
            <pc:docMk/>
            <pc:sldMk cId="1517778253" sldId="678"/>
            <ac:picMk id="23" creationId="{1B9F68B0-B3D1-43DE-86C1-85FDBCC09BF2}"/>
          </ac:picMkLst>
        </pc:pic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9" creationId="{3E9DBD1A-7322-4B69-BBF1-F99B1474C300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0" creationId="{7CC20B3E-8DB5-43C2-BA36-C3AC5AF79FDE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2" creationId="{DDF34544-F499-41F3-9A84-64AF44B38E44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3" creationId="{8107F664-830C-4100-A7A8-CB1F566E0662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4" creationId="{E47A126B-7470-478B-874A-AB1DDA18BF56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6" creationId="{033848A2-802F-4BF9-86B4-EB6E84D450DD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7" creationId="{7C6A432C-4C12-4A63-935A-D0E6CFBED196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8" creationId="{56E8A82D-BBD4-47C5-9EAD-F143CB6827A3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9" creationId="{19382FCD-8F2A-4727-9F09-6746DD4B782E}"/>
          </ac:cxnSpMkLst>
        </pc:cxnChg>
      </pc:sldChg>
      <pc:sldChg chg="addSp modSp add mod">
        <pc:chgData name="Sidney Seckler" userId="73470fc2d5f88927" providerId="LiveId" clId="{EFA570ED-F950-4651-9D0F-A67FA8C53B06}" dt="2021-09-28T11:14:59.948" v="128" actId="1076"/>
        <pc:sldMkLst>
          <pc:docMk/>
          <pc:sldMk cId="748396464" sldId="679"/>
        </pc:sldMkLst>
        <pc:spChg chg="mod">
          <ac:chgData name="Sidney Seckler" userId="73470fc2d5f88927" providerId="LiveId" clId="{EFA570ED-F950-4651-9D0F-A67FA8C53B06}" dt="2021-09-28T11:14:49.708" v="126" actId="20577"/>
          <ac:spMkLst>
            <pc:docMk/>
            <pc:sldMk cId="748396464" sldId="679"/>
            <ac:spMk id="5" creationId="{18829A87-6FDB-4FA0-BA82-5DDA987C1E4D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6" creationId="{BBCF43EA-56A2-4DF5-AC8D-0F208265D6EB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7" creationId="{EAF187F8-93CC-4D33-BE4B-20DBD1DDF71D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9" creationId="{A3C7BE82-44E7-41EF-AB02-3C951F7A6786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10" creationId="{C593ABCA-657B-4D37-B28B-A43BAE62B0B7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14" creationId="{5502F51A-DBD0-4FAB-91E0-854BE8A2A6BA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15" creationId="{D7F3CA5D-8978-45F0-AE40-AE02E6694141}"/>
          </ac:spMkLst>
        </pc:spChg>
        <pc:grpChg chg="add mod">
          <ac:chgData name="Sidney Seckler" userId="73470fc2d5f88927" providerId="LiveId" clId="{EFA570ED-F950-4651-9D0F-A67FA8C53B06}" dt="2021-09-28T11:14:59.948" v="128" actId="1076"/>
          <ac:grpSpMkLst>
            <pc:docMk/>
            <pc:sldMk cId="748396464" sldId="679"/>
            <ac:grpSpMk id="4" creationId="{A80764B6-B4F3-41D8-A578-EF507E2183A7}"/>
          </ac:grpSpMkLst>
        </pc:grpChg>
        <pc:picChg chg="mod">
          <ac:chgData name="Sidney Seckler" userId="73470fc2d5f88927" providerId="LiveId" clId="{EFA570ED-F950-4651-9D0F-A67FA8C53B06}" dt="2021-09-28T11:14:26.362" v="121"/>
          <ac:picMkLst>
            <pc:docMk/>
            <pc:sldMk cId="748396464" sldId="679"/>
            <ac:picMk id="8" creationId="{CF765803-A53F-44C3-8362-CB23DDEC4CDC}"/>
          </ac:picMkLst>
        </pc:picChg>
        <pc:picChg chg="mod">
          <ac:chgData name="Sidney Seckler" userId="73470fc2d5f88927" providerId="LiveId" clId="{EFA570ED-F950-4651-9D0F-A67FA8C53B06}" dt="2021-09-28T11:14:26.362" v="121"/>
          <ac:picMkLst>
            <pc:docMk/>
            <pc:sldMk cId="748396464" sldId="679"/>
            <ac:picMk id="16" creationId="{EEC4D12E-5484-40A2-90E1-F065FFAD19C4}"/>
          </ac:picMkLst>
        </pc:picChg>
        <pc:cxnChg chg="mod">
          <ac:chgData name="Sidney Seckler" userId="73470fc2d5f88927" providerId="LiveId" clId="{EFA570ED-F950-4651-9D0F-A67FA8C53B06}" dt="2021-09-28T11:14:26.362" v="121"/>
          <ac:cxnSpMkLst>
            <pc:docMk/>
            <pc:sldMk cId="748396464" sldId="679"/>
            <ac:cxnSpMk id="12" creationId="{E663D3F0-BE36-488D-90ED-87916916B1CD}"/>
          </ac:cxnSpMkLst>
        </pc:cxnChg>
        <pc:cxnChg chg="mod">
          <ac:chgData name="Sidney Seckler" userId="73470fc2d5f88927" providerId="LiveId" clId="{EFA570ED-F950-4651-9D0F-A67FA8C53B06}" dt="2021-09-28T11:14:26.362" v="121"/>
          <ac:cxnSpMkLst>
            <pc:docMk/>
            <pc:sldMk cId="748396464" sldId="679"/>
            <ac:cxnSpMk id="13" creationId="{5CFACA14-0BE3-4AC0-A5DE-CFC0FC173C68}"/>
          </ac:cxnSpMkLst>
        </pc:cxnChg>
      </pc:sldChg>
      <pc:sldChg chg="addSp modSp add mod">
        <pc:chgData name="Sidney Seckler" userId="73470fc2d5f88927" providerId="LiveId" clId="{EFA570ED-F950-4651-9D0F-A67FA8C53B06}" dt="2021-09-28T11:19:59.930" v="196" actId="1076"/>
        <pc:sldMkLst>
          <pc:docMk/>
          <pc:sldMk cId="3816247825" sldId="680"/>
        </pc:sldMkLst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5" creationId="{AB2DFE0E-A2B9-42F7-A929-7C32946A76FC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6" creationId="{C147E246-0505-4140-AB6A-70BA93D2D71B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7" creationId="{E4F1BE6B-595A-48CA-AAC7-51E234346E10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8" creationId="{ECE087FA-40B0-4EBC-AA6D-EC4D8167AFDA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9" creationId="{AA90E4F5-5FAC-4671-B06F-1B8BF6EC59D9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0" creationId="{63B163EB-AAC5-4585-A48A-106A93615D6E}"/>
          </ac:spMkLst>
        </pc:spChg>
        <pc:spChg chg="mod">
          <ac:chgData name="Sidney Seckler" userId="73470fc2d5f88927" providerId="LiveId" clId="{EFA570ED-F950-4651-9D0F-A67FA8C53B06}" dt="2021-09-28T11:18:34.879" v="193" actId="14100"/>
          <ac:spMkLst>
            <pc:docMk/>
            <pc:sldMk cId="3816247825" sldId="680"/>
            <ac:spMk id="11" creationId="{12941ED0-2832-453B-8941-FA072C984F49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2" creationId="{2435F8E3-0F3F-4E7C-85CB-F8CC8E47EDB3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3" creationId="{8C22E998-343A-42FD-8AE8-070BDF3ACF12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4" creationId="{11A8A912-FC2C-49B4-B15D-C7F96A22142C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5" creationId="{4ADA5C33-EF83-4DAB-A48C-D332F184DA21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6" creationId="{C931FF19-5931-49E6-A78D-C59B84A4EF00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7" creationId="{4510ACC4-D090-402B-BFBC-D6C958FA6A4A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8" creationId="{24487B2D-E17C-48F0-8B04-A197D9D87A02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9" creationId="{23151A39-C158-45F0-AAAC-8B04DF9CD0E4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0" creationId="{C7C04F68-2CD3-493B-96C9-65685A8C8A62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1" creationId="{4B5B728B-7530-4600-852F-CBEAF17EF9E8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2" creationId="{7D90BD7F-5F43-492C-B75D-63455BC8BB6C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3" creationId="{3A1C5AE0-D8D4-4B50-AA1F-E9FA0B59F539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4" creationId="{DFA0C138-BAC5-4372-BAC5-033DBAF6B99E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5" creationId="{B07A116A-F22A-4FC8-AB61-39B27F9E9BE2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6" creationId="{4A919AE1-84ED-4A90-B0A3-FAF5B1432292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7" creationId="{7BE28568-65C3-43FE-B4CF-4B8E67A88CF3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8" creationId="{86261ED3-E8A1-4BDB-B05B-185817A14E0E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9" creationId="{D395161D-A5B8-4F1B-A194-68B2771274CE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0" creationId="{AFF3BF70-10E4-4DFE-97B9-3296AB4B3846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1" creationId="{1998F60D-629D-4AD7-B7DB-4F5A5E0A27B4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2" creationId="{5C954125-E9A6-4F08-AC5C-7D7F091FD4C8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3" creationId="{8E1866EC-0D87-442F-B509-8014595B6565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4" creationId="{EDF67535-58B6-4A27-9A01-0B5E8638D07C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5" creationId="{F22C6C87-6324-4B58-A5F8-CA214FBBC37B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6" creationId="{E5F411CC-84B0-41EA-A526-7AEF5935F9F9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7" creationId="{DE158901-351F-4642-8ACD-6FD35DC406F7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8" creationId="{4E635D15-96BE-4A98-A3AE-22A802EA2E2E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9" creationId="{5B06CE16-9354-4A49-982A-18187D70EF80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40" creationId="{3DEC84C1-A3B0-4D0B-9180-E0D53FB0E4DF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41" creationId="{F903A21E-03CD-4FBF-9094-AA6557C6384A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42" creationId="{3D24D18B-1F38-45A1-BA64-0FC239945A61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44" creationId="{CB5FA1E1-E86D-412A-AAC1-0AC862289F90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45" creationId="{69324979-85C6-4C56-91B0-C3435C43FDD1}"/>
          </ac:spMkLst>
        </pc:spChg>
        <pc:grpChg chg="add mod">
          <ac:chgData name="Sidney Seckler" userId="73470fc2d5f88927" providerId="LiveId" clId="{EFA570ED-F950-4651-9D0F-A67FA8C53B06}" dt="2021-09-28T11:19:59.930" v="196" actId="1076"/>
          <ac:grpSpMkLst>
            <pc:docMk/>
            <pc:sldMk cId="3816247825" sldId="680"/>
            <ac:grpSpMk id="4" creationId="{0E822A2C-FE80-490F-8E08-FFE460B6806A}"/>
          </ac:grpSpMkLst>
        </pc:grpChg>
        <pc:cxnChg chg="mod">
          <ac:chgData name="Sidney Seckler" userId="73470fc2d5f88927" providerId="LiveId" clId="{EFA570ED-F950-4651-9D0F-A67FA8C53B06}" dt="2021-09-28T11:19:59.930" v="196" actId="1076"/>
          <ac:cxnSpMkLst>
            <pc:docMk/>
            <pc:sldMk cId="3816247825" sldId="680"/>
            <ac:cxnSpMk id="43" creationId="{F15668CA-4FAF-4CBF-AC94-91410978FDD0}"/>
          </ac:cxnSpMkLst>
        </pc:cxnChg>
      </pc:sldChg>
      <pc:sldChg chg="addSp modSp add">
        <pc:chgData name="Sidney Seckler" userId="73470fc2d5f88927" providerId="LiveId" clId="{EFA570ED-F950-4651-9D0F-A67FA8C53B06}" dt="2021-09-28T11:20:41.538" v="199" actId="1076"/>
        <pc:sldMkLst>
          <pc:docMk/>
          <pc:sldMk cId="444926340" sldId="681"/>
        </pc:sldMkLst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5" creationId="{42BFAE55-2199-4043-AC05-99272D48AE89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6" creationId="{126114BA-432D-4B12-871C-30BA89AC5A6E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7" creationId="{36CC8F3A-C761-4214-AC85-B0F4B6B9E7C3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8" creationId="{B39B81F4-4D6C-4896-8424-AE10979D0339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9" creationId="{1F2BBF00-F3BC-4D15-9B0A-1AD79FFD16AF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0" creationId="{ED73528C-6D94-42F8-BD24-39FD85412549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2" creationId="{AE4000CF-E056-456F-AAF5-8A98D7D9CC4A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3" creationId="{CEBFD3B5-DADF-4472-9489-57A2939C6A45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4" creationId="{9F9A343C-8B92-4766-826E-76F29B7A4D5F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5" creationId="{2596C0BC-0D14-4C95-93A2-5EB7EEF62E4D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6" creationId="{D0A24E41-5FAA-49EE-ADB1-FD9DB23F4007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7" creationId="{EDEFE5E9-6E40-41B6-B730-3CA04C7F03A3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8" creationId="{871CC8AF-4DE4-44EA-9260-2423104EDBA9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9" creationId="{FC04DFD1-D9D9-4481-8BAA-06CBCCBB4F07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0" creationId="{F580FC41-5BD0-44E7-9E05-7144CA187A62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1" creationId="{59740BDA-86FB-4655-90AE-BD900DB60F32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2" creationId="{10B80EBA-FB27-4107-A487-D1656E47937F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3" creationId="{DC3ED825-D867-472A-8455-02F966F2AE9C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4" creationId="{0D2B31CF-CC1D-4071-8474-652541B11B14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5" creationId="{317C1449-7E9D-49FE-A0A7-47CB91C4E236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6" creationId="{9398F614-84CC-4744-9D3E-22FFA2AB0548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7" creationId="{CF49EB71-4FA2-4375-A219-2BECCDD7BF6A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8" creationId="{19704161-A65D-42BF-BFD0-03BF6C1F8A2C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9" creationId="{DA87F9FE-C1F2-4ECB-BBB4-C9BE82E6D47E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0" creationId="{BF445066-5DFB-466B-972F-87F10C9D3447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1" creationId="{D17293E0-2A79-4A3E-B65E-21047376C5F7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2" creationId="{72776360-7826-417C-A5DC-F09AC41AC1AA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3" creationId="{506CCC15-73E3-407D-A589-F10145BC93BF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4" creationId="{D941B8C2-2A2E-40EF-865F-41B1A4C16E8C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5" creationId="{81CB13FD-3C82-44ED-A4A2-E99A3BE7635D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6" creationId="{9DE7D7A3-05F7-4463-950E-5E8F4656817D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7" creationId="{DF329590-EFFD-4B0B-91B4-6D114FECF0E0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8" creationId="{6848ED3B-774B-41AD-8020-B73E95566251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9" creationId="{6EFC8B6F-16A1-4527-9D28-83B5ED02B08E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40" creationId="{867EAAFC-0EF3-40C3-A6A0-437531559A8C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41" creationId="{3378853D-4F46-429F-A1F7-C7000E0223BC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43" creationId="{08A05E09-2904-4F1B-915F-4816DE2964AF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44" creationId="{A5B8C283-2DF2-4545-8EE7-8E96547C280D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45" creationId="{A5EA63D4-4C79-4F54-94F5-AB6DBB9C3134}"/>
          </ac:spMkLst>
        </pc:spChg>
        <pc:grpChg chg="add mod">
          <ac:chgData name="Sidney Seckler" userId="73470fc2d5f88927" providerId="LiveId" clId="{EFA570ED-F950-4651-9D0F-A67FA8C53B06}" dt="2021-09-28T11:20:41.538" v="199" actId="1076"/>
          <ac:grpSpMkLst>
            <pc:docMk/>
            <pc:sldMk cId="444926340" sldId="681"/>
            <ac:grpSpMk id="4" creationId="{5FA66BF4-7ABA-4AC0-B236-688DA1E0657D}"/>
          </ac:grpSpMkLst>
        </pc:grpChg>
        <pc:cxnChg chg="mod">
          <ac:chgData name="Sidney Seckler" userId="73470fc2d5f88927" providerId="LiveId" clId="{EFA570ED-F950-4651-9D0F-A67FA8C53B06}" dt="2021-09-28T11:20:41.538" v="199" actId="1076"/>
          <ac:cxnSpMkLst>
            <pc:docMk/>
            <pc:sldMk cId="444926340" sldId="681"/>
            <ac:cxnSpMk id="42" creationId="{01CFEA73-8EA7-4208-AF22-40B778FE4612}"/>
          </ac:cxnSpMkLst>
        </pc:cxnChg>
      </pc:sldChg>
      <pc:sldChg chg="addSp delSp modSp add mod">
        <pc:chgData name="Sidney Seckler" userId="73470fc2d5f88927" providerId="LiveId" clId="{EFA570ED-F950-4651-9D0F-A67FA8C53B06}" dt="2021-09-28T11:24:28.906" v="231" actId="1076"/>
        <pc:sldMkLst>
          <pc:docMk/>
          <pc:sldMk cId="1153136178" sldId="682"/>
        </pc:sldMkLst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5" creationId="{54ACD6BB-DAC8-455C-857E-5867B6786907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6" creationId="{E1B383FC-4A12-4833-B06E-9485503084BB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7" creationId="{79EA02DA-C6CF-4B81-ACCB-35E25B76A943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8" creationId="{86E1DF12-E955-4154-8DEE-F1082AB24523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9" creationId="{034AE90E-6448-464C-865A-31FE86467397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0" creationId="{712C04BE-25BE-4187-ADA1-3C32224B208F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2" creationId="{EC3FF9C8-0BF8-4431-848E-80BB50B7F264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3" creationId="{48AB71B4-E385-4286-8720-1C281D9EE35A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4" creationId="{0A4421C0-4A69-46DE-AB6D-B905EC811476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5" creationId="{2BE4866B-96BD-42B8-9AEC-32DC060C09FE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6" creationId="{57AF61DA-F30C-4D64-9DDA-26B74DAB6433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7" creationId="{4B265FAD-4EE4-4845-B06C-53AE3D020BEA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8" creationId="{DC1A7980-F9E6-43D2-919A-4BB4C94D820F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9" creationId="{8EC7366A-8A36-4CDB-8735-02692B3E8C6E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0" creationId="{2F64EABC-A5C2-401C-9E33-B14017750A6E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1" creationId="{3B976200-B5E1-4161-B21C-689EF3AA62E0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2" creationId="{FA96A049-E259-4478-BF45-E5F45B8B9157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3" creationId="{0E5AEBC4-6FA4-43E4-AE5E-3CFA5D1A2C31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4" creationId="{71964BAC-DA6D-41D1-84C4-597109D52DD4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5" creationId="{623D4BF8-44CB-49A9-9E15-72C39B07DFC5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6" creationId="{5ED2BA71-818C-4E98-96BD-36AF8584A4CE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7" creationId="{D160E712-C2B9-486B-9D77-47579E0F9BEC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8" creationId="{14C24B5C-4D16-4F37-AA6F-3FF868326AFA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9" creationId="{2062ABA3-EC47-4879-8B63-20B7AE7FEECB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0" creationId="{D56E2A45-2622-495F-ADC4-B3F0546D3086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1" creationId="{8C6638FC-E085-4DA6-8D34-5125FF07E6CF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2" creationId="{C164B565-C4E9-4C7D-BEE2-4A9939C1E99F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3" creationId="{568E0593-1610-4658-B978-C4E7AD6C1C7D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4" creationId="{64A5C01C-0DB6-4942-B2C0-2F5BEDB742B9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5" creationId="{98A073DD-0A73-4FB9-80A0-BF8988EA8C22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6" creationId="{CA5896C0-37D4-4AA0-AEB4-3AE24AB7EA71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7" creationId="{F93B3C4B-FE28-42CF-8056-EB6131F7FC66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8" creationId="{2727EC6B-7DF7-4F50-A394-D6199D75B899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9" creationId="{4FF24F6A-0A29-4E77-B189-3E5773201DC6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40" creationId="{11A390FE-DC66-48CC-A3AE-CC91F3950410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41" creationId="{A9FCD135-0658-4C2B-BC6D-5699B710B3C7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43" creationId="{E076BE1E-8359-4FB5-8C35-D00AC58720C4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44" creationId="{D2210B34-2139-445E-952A-4A63C196A05A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45" creationId="{E4C6528A-1FF9-419B-ABF7-4F14A2680EDF}"/>
          </ac:spMkLst>
        </pc:spChg>
        <pc:spChg chg="add mod">
          <ac:chgData name="Sidney Seckler" userId="73470fc2d5f88927" providerId="LiveId" clId="{EFA570ED-F950-4651-9D0F-A67FA8C53B06}" dt="2021-09-28T11:23:36.675" v="221" actId="1076"/>
          <ac:spMkLst>
            <pc:docMk/>
            <pc:sldMk cId="1153136178" sldId="682"/>
            <ac:spMk id="46" creationId="{9C169C1C-B35C-4660-8116-276811F50CD7}"/>
          </ac:spMkLst>
        </pc:spChg>
        <pc:spChg chg="add del mod">
          <ac:chgData name="Sidney Seckler" userId="73470fc2d5f88927" providerId="LiveId" clId="{EFA570ED-F950-4651-9D0F-A67FA8C53B06}" dt="2021-09-28T11:23:43.787" v="224" actId="478"/>
          <ac:spMkLst>
            <pc:docMk/>
            <pc:sldMk cId="1153136178" sldId="682"/>
            <ac:spMk id="47" creationId="{A124CFFF-CF88-4B2C-A91C-EAF50AA29AC0}"/>
          </ac:spMkLst>
        </pc:spChg>
        <pc:spChg chg="add mod">
          <ac:chgData name="Sidney Seckler" userId="73470fc2d5f88927" providerId="LiveId" clId="{EFA570ED-F950-4651-9D0F-A67FA8C53B06}" dt="2021-09-28T11:23:30.829" v="220" actId="1076"/>
          <ac:spMkLst>
            <pc:docMk/>
            <pc:sldMk cId="1153136178" sldId="682"/>
            <ac:spMk id="48" creationId="{F27E246A-A35A-45A4-8A91-CCE43A1B29AC}"/>
          </ac:spMkLst>
        </pc:spChg>
        <pc:spChg chg="add">
          <ac:chgData name="Sidney Seckler" userId="73470fc2d5f88927" providerId="LiveId" clId="{EFA570ED-F950-4651-9D0F-A67FA8C53B06}" dt="2021-09-28T11:23:48.981" v="225" actId="11529"/>
          <ac:spMkLst>
            <pc:docMk/>
            <pc:sldMk cId="1153136178" sldId="682"/>
            <ac:spMk id="49" creationId="{406B260D-AED5-4E86-961D-CD08F338D16A}"/>
          </ac:spMkLst>
        </pc:spChg>
        <pc:spChg chg="add mod">
          <ac:chgData name="Sidney Seckler" userId="73470fc2d5f88927" providerId="LiveId" clId="{EFA570ED-F950-4651-9D0F-A67FA8C53B06}" dt="2021-09-28T11:24:28.906" v="231" actId="1076"/>
          <ac:spMkLst>
            <pc:docMk/>
            <pc:sldMk cId="1153136178" sldId="682"/>
            <ac:spMk id="52" creationId="{06359F66-54E8-4A41-BD41-2EDDF6DF030D}"/>
          </ac:spMkLst>
        </pc:spChg>
        <pc:grpChg chg="add mod">
          <ac:chgData name="Sidney Seckler" userId="73470fc2d5f88927" providerId="LiveId" clId="{EFA570ED-F950-4651-9D0F-A67FA8C53B06}" dt="2021-09-28T11:22:03.168" v="206" actId="1076"/>
          <ac:grpSpMkLst>
            <pc:docMk/>
            <pc:sldMk cId="1153136178" sldId="682"/>
            <ac:grpSpMk id="4" creationId="{F71FBA61-491A-4C9C-B98D-606C98314511}"/>
          </ac:grpSpMkLst>
        </pc:grpChg>
        <pc:cxnChg chg="mod">
          <ac:chgData name="Sidney Seckler" userId="73470fc2d5f88927" providerId="LiveId" clId="{EFA570ED-F950-4651-9D0F-A67FA8C53B06}" dt="2021-09-28T11:22:03.168" v="206" actId="1076"/>
          <ac:cxnSpMkLst>
            <pc:docMk/>
            <pc:sldMk cId="1153136178" sldId="682"/>
            <ac:cxnSpMk id="42" creationId="{7152DDB1-DB68-4A9C-9435-A9FA474E2332}"/>
          </ac:cxnSpMkLst>
        </pc:cxnChg>
      </pc:sldChg>
      <pc:sldChg chg="addSp modSp add mod">
        <pc:chgData name="Sidney Seckler" userId="73470fc2d5f88927" providerId="LiveId" clId="{EFA570ED-F950-4651-9D0F-A67FA8C53B06}" dt="2021-09-28T11:37:10.887" v="343" actId="255"/>
        <pc:sldMkLst>
          <pc:docMk/>
          <pc:sldMk cId="1247621175" sldId="683"/>
        </pc:sldMkLst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6" creationId="{FC3F52B0-213E-4EA9-9E50-06BC25F6F4D7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9" creationId="{2162BBF6-FAEE-4941-9242-148F37B8C2F1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0" creationId="{FD5D30C6-B026-4183-96A8-701A3E076C29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2" creationId="{C82CBFB7-2EE4-49EF-9848-FC23683334A9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3" creationId="{AD3A6BD0-5375-4BD2-AB26-59172C365A15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4" creationId="{22F46E5B-D90D-4A14-B26D-26528E2B5304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5" creationId="{F24E5D2C-8755-42ED-987D-BAAE197223B1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6" creationId="{5672A447-0179-4BB2-9307-CEDE9D751A7A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7" creationId="{05A84F10-CE39-40A6-9DD0-167B5E853A83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8" creationId="{79EB68D1-4380-443A-A54B-81983674E9F1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9" creationId="{E25F949B-A16B-47EE-8A13-72E98CA6EA43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20" creationId="{1D56C9DB-9CCB-45D8-805F-C8A6E6031ABF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21" creationId="{20BDDDD1-BF0D-4E04-8DA1-81DE20969994}"/>
          </ac:spMkLst>
        </pc:spChg>
        <pc:grpChg chg="add mod">
          <ac:chgData name="Sidney Seckler" userId="73470fc2d5f88927" providerId="LiveId" clId="{EFA570ED-F950-4651-9D0F-A67FA8C53B06}" dt="2021-09-28T11:37:03.271" v="342" actId="1076"/>
          <ac:grpSpMkLst>
            <pc:docMk/>
            <pc:sldMk cId="1247621175" sldId="683"/>
            <ac:grpSpMk id="4" creationId="{AC6516B2-A989-403E-88E6-B8E0DBB62880}"/>
          </ac:grpSpMkLst>
        </pc:grpChg>
        <pc:cxnChg chg="mod">
          <ac:chgData name="Sidney Seckler" userId="73470fc2d5f88927" providerId="LiveId" clId="{EFA570ED-F950-4651-9D0F-A67FA8C53B06}" dt="2021-09-28T11:36:46.076" v="338"/>
          <ac:cxnSpMkLst>
            <pc:docMk/>
            <pc:sldMk cId="1247621175" sldId="683"/>
            <ac:cxnSpMk id="5" creationId="{79AE7CB5-1B6A-4C90-8E47-CC4A2F569695}"/>
          </ac:cxnSpMkLst>
        </pc:cxnChg>
        <pc:cxnChg chg="mod">
          <ac:chgData name="Sidney Seckler" userId="73470fc2d5f88927" providerId="LiveId" clId="{EFA570ED-F950-4651-9D0F-A67FA8C53B06}" dt="2021-09-28T11:36:46.076" v="338"/>
          <ac:cxnSpMkLst>
            <pc:docMk/>
            <pc:sldMk cId="1247621175" sldId="683"/>
            <ac:cxnSpMk id="7" creationId="{9EE0463E-F091-4B91-BA51-F2CD49B39371}"/>
          </ac:cxnSpMkLst>
        </pc:cxnChg>
        <pc:cxnChg chg="mod">
          <ac:chgData name="Sidney Seckler" userId="73470fc2d5f88927" providerId="LiveId" clId="{EFA570ED-F950-4651-9D0F-A67FA8C53B06}" dt="2021-09-28T11:36:46.076" v="338"/>
          <ac:cxnSpMkLst>
            <pc:docMk/>
            <pc:sldMk cId="1247621175" sldId="683"/>
            <ac:cxnSpMk id="8" creationId="{A587DD4E-2E81-4C52-BA26-55A949AB1F5F}"/>
          </ac:cxnSpMkLst>
        </pc:cxnChg>
      </pc:sldChg>
      <pc:sldChg chg="addSp delSp modSp add mod">
        <pc:chgData name="Sidney Seckler" userId="73470fc2d5f88927" providerId="LiveId" clId="{EFA570ED-F950-4651-9D0F-A67FA8C53B06}" dt="2021-09-28T11:26:42.437" v="256" actId="11529"/>
        <pc:sldMkLst>
          <pc:docMk/>
          <pc:sldMk cId="3656824859" sldId="684"/>
        </pc:sldMkLst>
        <pc:spChg chg="add del mod">
          <ac:chgData name="Sidney Seckler" userId="73470fc2d5f88927" providerId="LiveId" clId="{EFA570ED-F950-4651-9D0F-A67FA8C53B06}" dt="2021-09-28T11:26:32.349" v="253" actId="478"/>
          <ac:spMkLst>
            <pc:docMk/>
            <pc:sldMk cId="3656824859" sldId="684"/>
            <ac:spMk id="3" creationId="{B069CC34-BE80-4242-9BED-2F4B262704E1}"/>
          </ac:spMkLst>
        </pc:spChg>
        <pc:spChg chg="mod">
          <ac:chgData name="Sidney Seckler" userId="73470fc2d5f88927" providerId="LiveId" clId="{EFA570ED-F950-4651-9D0F-A67FA8C53B06}" dt="2021-09-28T11:26:07.074" v="249" actId="1076"/>
          <ac:spMkLst>
            <pc:docMk/>
            <pc:sldMk cId="3656824859" sldId="684"/>
            <ac:spMk id="46" creationId="{9C169C1C-B35C-4660-8116-276811F50CD7}"/>
          </ac:spMkLst>
        </pc:spChg>
        <pc:spChg chg="add del">
          <ac:chgData name="Sidney Seckler" userId="73470fc2d5f88927" providerId="LiveId" clId="{EFA570ED-F950-4651-9D0F-A67FA8C53B06}" dt="2021-09-28T11:26:37.824" v="255" actId="478"/>
          <ac:spMkLst>
            <pc:docMk/>
            <pc:sldMk cId="3656824859" sldId="684"/>
            <ac:spMk id="47" creationId="{6C96ED59-650F-4836-94F8-1D5E5850C7D7}"/>
          </ac:spMkLst>
        </pc:spChg>
        <pc:spChg chg="del">
          <ac:chgData name="Sidney Seckler" userId="73470fc2d5f88927" providerId="LiveId" clId="{EFA570ED-F950-4651-9D0F-A67FA8C53B06}" dt="2021-09-28T11:24:50.567" v="233" actId="478"/>
          <ac:spMkLst>
            <pc:docMk/>
            <pc:sldMk cId="3656824859" sldId="684"/>
            <ac:spMk id="48" creationId="{F27E246A-A35A-45A4-8A91-CCE43A1B29AC}"/>
          </ac:spMkLst>
        </pc:spChg>
        <pc:spChg chg="del mod">
          <ac:chgData name="Sidney Seckler" userId="73470fc2d5f88927" providerId="LiveId" clId="{EFA570ED-F950-4651-9D0F-A67FA8C53B06}" dt="2021-09-28T11:25:03.922" v="236" actId="478"/>
          <ac:spMkLst>
            <pc:docMk/>
            <pc:sldMk cId="3656824859" sldId="684"/>
            <ac:spMk id="49" creationId="{406B260D-AED5-4E86-961D-CD08F338D16A}"/>
          </ac:spMkLst>
        </pc:spChg>
        <pc:spChg chg="add mod">
          <ac:chgData name="Sidney Seckler" userId="73470fc2d5f88927" providerId="LiveId" clId="{EFA570ED-F950-4651-9D0F-A67FA8C53B06}" dt="2021-09-28T11:26:04.497" v="248" actId="1076"/>
          <ac:spMkLst>
            <pc:docMk/>
            <pc:sldMk cId="3656824859" sldId="684"/>
            <ac:spMk id="50" creationId="{1C744E61-EDA0-4618-AF67-3FDF31CE733C}"/>
          </ac:spMkLst>
        </pc:spChg>
        <pc:spChg chg="add">
          <ac:chgData name="Sidney Seckler" userId="73470fc2d5f88927" providerId="LiveId" clId="{EFA570ED-F950-4651-9D0F-A67FA8C53B06}" dt="2021-09-28T11:26:42.437" v="256" actId="11529"/>
          <ac:spMkLst>
            <pc:docMk/>
            <pc:sldMk cId="3656824859" sldId="684"/>
            <ac:spMk id="51" creationId="{E025E45C-1E74-4E72-95B4-7215EA6E1B59}"/>
          </ac:spMkLst>
        </pc:spChg>
        <pc:spChg chg="del">
          <ac:chgData name="Sidney Seckler" userId="73470fc2d5f88927" providerId="LiveId" clId="{EFA570ED-F950-4651-9D0F-A67FA8C53B06}" dt="2021-09-28T11:25:16.042" v="238" actId="478"/>
          <ac:spMkLst>
            <pc:docMk/>
            <pc:sldMk cId="3656824859" sldId="684"/>
            <ac:spMk id="52" creationId="{06359F66-54E8-4A41-BD41-2EDDF6DF030D}"/>
          </ac:spMkLst>
        </pc:spChg>
      </pc:sldChg>
      <pc:sldChg chg="addSp delSp modSp add mod">
        <pc:chgData name="Sidney Seckler" userId="73470fc2d5f88927" providerId="LiveId" clId="{EFA570ED-F950-4651-9D0F-A67FA8C53B06}" dt="2021-09-28T11:29:39.249" v="288" actId="1076"/>
        <pc:sldMkLst>
          <pc:docMk/>
          <pc:sldMk cId="3244270262" sldId="685"/>
        </pc:sldMkLst>
        <pc:spChg chg="del">
          <ac:chgData name="Sidney Seckler" userId="73470fc2d5f88927" providerId="LiveId" clId="{EFA570ED-F950-4651-9D0F-A67FA8C53B06}" dt="2021-09-28T11:27:06.905" v="258" actId="478"/>
          <ac:spMkLst>
            <pc:docMk/>
            <pc:sldMk cId="3244270262" sldId="685"/>
            <ac:spMk id="46" creationId="{9C169C1C-B35C-4660-8116-276811F50CD7}"/>
          </ac:spMkLst>
        </pc:spChg>
        <pc:spChg chg="add mod">
          <ac:chgData name="Sidney Seckler" userId="73470fc2d5f88927" providerId="LiveId" clId="{EFA570ED-F950-4651-9D0F-A67FA8C53B06}" dt="2021-09-28T11:29:39.249" v="288" actId="1076"/>
          <ac:spMkLst>
            <pc:docMk/>
            <pc:sldMk cId="3244270262" sldId="685"/>
            <ac:spMk id="47" creationId="{9A26D72B-C4AF-45B3-8D0E-FE76AF99CA35}"/>
          </ac:spMkLst>
        </pc:spChg>
        <pc:spChg chg="add mod">
          <ac:chgData name="Sidney Seckler" userId="73470fc2d5f88927" providerId="LiveId" clId="{EFA570ED-F950-4651-9D0F-A67FA8C53B06}" dt="2021-09-28T11:29:11.737" v="279" actId="1076"/>
          <ac:spMkLst>
            <pc:docMk/>
            <pc:sldMk cId="3244270262" sldId="685"/>
            <ac:spMk id="49" creationId="{6ED13777-60FC-4CAB-AD90-F7C5551BB2F5}"/>
          </ac:spMkLst>
        </pc:spChg>
        <pc:spChg chg="mod">
          <ac:chgData name="Sidney Seckler" userId="73470fc2d5f88927" providerId="LiveId" clId="{EFA570ED-F950-4651-9D0F-A67FA8C53B06}" dt="2021-09-28T11:27:56.658" v="269" actId="1076"/>
          <ac:spMkLst>
            <pc:docMk/>
            <pc:sldMk cId="3244270262" sldId="685"/>
            <ac:spMk id="50" creationId="{1C744E61-EDA0-4618-AF67-3FDF31CE733C}"/>
          </ac:spMkLst>
        </pc:spChg>
        <pc:spChg chg="mod">
          <ac:chgData name="Sidney Seckler" userId="73470fc2d5f88927" providerId="LiveId" clId="{EFA570ED-F950-4651-9D0F-A67FA8C53B06}" dt="2021-09-28T11:27:58.186" v="270" actId="1076"/>
          <ac:spMkLst>
            <pc:docMk/>
            <pc:sldMk cId="3244270262" sldId="685"/>
            <ac:spMk id="51" creationId="{E025E45C-1E74-4E72-95B4-7215EA6E1B59}"/>
          </ac:spMkLst>
        </pc:spChg>
        <pc:spChg chg="add mod">
          <ac:chgData name="Sidney Seckler" userId="73470fc2d5f88927" providerId="LiveId" clId="{EFA570ED-F950-4651-9D0F-A67FA8C53B06}" dt="2021-09-28T11:29:26.767" v="284" actId="1076"/>
          <ac:spMkLst>
            <pc:docMk/>
            <pc:sldMk cId="3244270262" sldId="685"/>
            <ac:spMk id="52" creationId="{23379221-C883-41B0-ABFF-CA121B0510A0}"/>
          </ac:spMkLst>
        </pc:spChg>
      </pc:sldChg>
      <pc:sldChg chg="addSp delSp modSp add mod">
        <pc:chgData name="Sidney Seckler" userId="73470fc2d5f88927" providerId="LiveId" clId="{EFA570ED-F950-4651-9D0F-A67FA8C53B06}" dt="2021-09-28T11:32:46.059" v="323" actId="1076"/>
        <pc:sldMkLst>
          <pc:docMk/>
          <pc:sldMk cId="4111094159" sldId="686"/>
        </pc:sldMkLst>
        <pc:spChg chg="add mod">
          <ac:chgData name="Sidney Seckler" userId="73470fc2d5f88927" providerId="LiveId" clId="{EFA570ED-F950-4651-9D0F-A67FA8C53B06}" dt="2021-09-28T11:32:41.837" v="322" actId="14100"/>
          <ac:spMkLst>
            <pc:docMk/>
            <pc:sldMk cId="4111094159" sldId="686"/>
            <ac:spMk id="46" creationId="{1A332613-001B-4495-BD27-3624C3B3CE2D}"/>
          </ac:spMkLst>
        </pc:spChg>
        <pc:spChg chg="del">
          <ac:chgData name="Sidney Seckler" userId="73470fc2d5f88927" providerId="LiveId" clId="{EFA570ED-F950-4651-9D0F-A67FA8C53B06}" dt="2021-09-28T11:29:58.089" v="293" actId="478"/>
          <ac:spMkLst>
            <pc:docMk/>
            <pc:sldMk cId="4111094159" sldId="686"/>
            <ac:spMk id="47" creationId="{9A26D72B-C4AF-45B3-8D0E-FE76AF99CA35}"/>
          </ac:spMkLst>
        </pc:spChg>
        <pc:spChg chg="del">
          <ac:chgData name="Sidney Seckler" userId="73470fc2d5f88927" providerId="LiveId" clId="{EFA570ED-F950-4651-9D0F-A67FA8C53B06}" dt="2021-09-28T11:29:56.041" v="292" actId="478"/>
          <ac:spMkLst>
            <pc:docMk/>
            <pc:sldMk cId="4111094159" sldId="686"/>
            <ac:spMk id="49" creationId="{6ED13777-60FC-4CAB-AD90-F7C5551BB2F5}"/>
          </ac:spMkLst>
        </pc:spChg>
        <pc:spChg chg="del">
          <ac:chgData name="Sidney Seckler" userId="73470fc2d5f88927" providerId="LiveId" clId="{EFA570ED-F950-4651-9D0F-A67FA8C53B06}" dt="2021-09-28T11:29:51.314" v="290" actId="478"/>
          <ac:spMkLst>
            <pc:docMk/>
            <pc:sldMk cId="4111094159" sldId="686"/>
            <ac:spMk id="50" creationId="{1C744E61-EDA0-4618-AF67-3FDF31CE733C}"/>
          </ac:spMkLst>
        </pc:spChg>
        <pc:spChg chg="del">
          <ac:chgData name="Sidney Seckler" userId="73470fc2d5f88927" providerId="LiveId" clId="{EFA570ED-F950-4651-9D0F-A67FA8C53B06}" dt="2021-09-28T11:29:53.372" v="291" actId="478"/>
          <ac:spMkLst>
            <pc:docMk/>
            <pc:sldMk cId="4111094159" sldId="686"/>
            <ac:spMk id="51" creationId="{E025E45C-1E74-4E72-95B4-7215EA6E1B59}"/>
          </ac:spMkLst>
        </pc:spChg>
        <pc:spChg chg="mod">
          <ac:chgData name="Sidney Seckler" userId="73470fc2d5f88927" providerId="LiveId" clId="{EFA570ED-F950-4651-9D0F-A67FA8C53B06}" dt="2021-09-28T11:30:44.595" v="303" actId="1076"/>
          <ac:spMkLst>
            <pc:docMk/>
            <pc:sldMk cId="4111094159" sldId="686"/>
            <ac:spMk id="52" creationId="{23379221-C883-41B0-ABFF-CA121B0510A0}"/>
          </ac:spMkLst>
        </pc:spChg>
        <pc:spChg chg="add mod">
          <ac:chgData name="Sidney Seckler" userId="73470fc2d5f88927" providerId="LiveId" clId="{EFA570ED-F950-4651-9D0F-A67FA8C53B06}" dt="2021-09-28T11:31:06.333" v="307" actId="1076"/>
          <ac:spMkLst>
            <pc:docMk/>
            <pc:sldMk cId="4111094159" sldId="686"/>
            <ac:spMk id="53" creationId="{50D7EC6B-F59E-4557-8F50-21FEA7EEFB8E}"/>
          </ac:spMkLst>
        </pc:spChg>
        <pc:spChg chg="add mod">
          <ac:chgData name="Sidney Seckler" userId="73470fc2d5f88927" providerId="LiveId" clId="{EFA570ED-F950-4651-9D0F-A67FA8C53B06}" dt="2021-09-28T11:31:14.185" v="309" actId="1076"/>
          <ac:spMkLst>
            <pc:docMk/>
            <pc:sldMk cId="4111094159" sldId="686"/>
            <ac:spMk id="54" creationId="{D49CA99D-AA4A-403B-9FE7-8A1B80F57EEA}"/>
          </ac:spMkLst>
        </pc:spChg>
        <pc:spChg chg="add mod">
          <ac:chgData name="Sidney Seckler" userId="73470fc2d5f88927" providerId="LiveId" clId="{EFA570ED-F950-4651-9D0F-A67FA8C53B06}" dt="2021-09-28T11:32:46.059" v="323" actId="1076"/>
          <ac:spMkLst>
            <pc:docMk/>
            <pc:sldMk cId="4111094159" sldId="686"/>
            <ac:spMk id="55" creationId="{8CB36F29-0454-4539-AB34-0A4B27903D0C}"/>
          </ac:spMkLst>
        </pc:spChg>
      </pc:sldChg>
      <pc:sldChg chg="addSp delSp modSp add mod">
        <pc:chgData name="Sidney Seckler" userId="73470fc2d5f88927" providerId="LiveId" clId="{EFA570ED-F950-4651-9D0F-A67FA8C53B06}" dt="2021-09-28T11:34:25.221" v="337" actId="1076"/>
        <pc:sldMkLst>
          <pc:docMk/>
          <pc:sldMk cId="2228628372" sldId="687"/>
        </pc:sldMkLst>
        <pc:spChg chg="mod">
          <ac:chgData name="Sidney Seckler" userId="73470fc2d5f88927" providerId="LiveId" clId="{EFA570ED-F950-4651-9D0F-A67FA8C53B06}" dt="2021-09-28T11:33:24.896" v="327" actId="1076"/>
          <ac:spMkLst>
            <pc:docMk/>
            <pc:sldMk cId="2228628372" sldId="687"/>
            <ac:spMk id="46" creationId="{1A332613-001B-4495-BD27-3624C3B3CE2D}"/>
          </ac:spMkLst>
        </pc:spChg>
        <pc:spChg chg="add mod">
          <ac:chgData name="Sidney Seckler" userId="73470fc2d5f88927" providerId="LiveId" clId="{EFA570ED-F950-4651-9D0F-A67FA8C53B06}" dt="2021-09-28T11:34:25.221" v="337" actId="1076"/>
          <ac:spMkLst>
            <pc:docMk/>
            <pc:sldMk cId="2228628372" sldId="687"/>
            <ac:spMk id="51" creationId="{2639EC68-901D-483F-B8EA-A684379D0CBD}"/>
          </ac:spMkLst>
        </pc:spChg>
        <pc:spChg chg="del">
          <ac:chgData name="Sidney Seckler" userId="73470fc2d5f88927" providerId="LiveId" clId="{EFA570ED-F950-4651-9D0F-A67FA8C53B06}" dt="2021-09-28T11:33:16.039" v="325" actId="478"/>
          <ac:spMkLst>
            <pc:docMk/>
            <pc:sldMk cId="2228628372" sldId="687"/>
            <ac:spMk id="52" creationId="{23379221-C883-41B0-ABFF-CA121B0510A0}"/>
          </ac:spMkLst>
        </pc:spChg>
        <pc:spChg chg="mod">
          <ac:chgData name="Sidney Seckler" userId="73470fc2d5f88927" providerId="LiveId" clId="{EFA570ED-F950-4651-9D0F-A67FA8C53B06}" dt="2021-09-28T11:33:24.896" v="327" actId="1076"/>
          <ac:spMkLst>
            <pc:docMk/>
            <pc:sldMk cId="2228628372" sldId="687"/>
            <ac:spMk id="53" creationId="{50D7EC6B-F59E-4557-8F50-21FEA7EEFB8E}"/>
          </ac:spMkLst>
        </pc:spChg>
        <pc:spChg chg="del">
          <ac:chgData name="Sidney Seckler" userId="73470fc2d5f88927" providerId="LiveId" clId="{EFA570ED-F950-4651-9D0F-A67FA8C53B06}" dt="2021-09-28T11:33:18.521" v="326" actId="478"/>
          <ac:spMkLst>
            <pc:docMk/>
            <pc:sldMk cId="2228628372" sldId="687"/>
            <ac:spMk id="54" creationId="{D49CA99D-AA4A-403B-9FE7-8A1B80F57EEA}"/>
          </ac:spMkLst>
        </pc:spChg>
        <pc:spChg chg="mod">
          <ac:chgData name="Sidney Seckler" userId="73470fc2d5f88927" providerId="LiveId" clId="{EFA570ED-F950-4651-9D0F-A67FA8C53B06}" dt="2021-09-28T11:34:21.533" v="336" actId="1076"/>
          <ac:spMkLst>
            <pc:docMk/>
            <pc:sldMk cId="2228628372" sldId="687"/>
            <ac:spMk id="55" creationId="{8CB36F29-0454-4539-AB34-0A4B27903D0C}"/>
          </ac:spMkLst>
        </pc:spChg>
      </pc:sldChg>
      <pc:sldChg chg="addSp delSp modSp add mod">
        <pc:chgData name="Sidney Seckler" userId="73470fc2d5f88927" providerId="LiveId" clId="{EFA570ED-F950-4651-9D0F-A67FA8C53B06}" dt="2021-09-30T12:37:49.337" v="3285" actId="20577"/>
        <pc:sldMkLst>
          <pc:docMk/>
          <pc:sldMk cId="1403605119" sldId="688"/>
        </pc:sldMkLst>
        <pc:spChg chg="add del mod">
          <ac:chgData name="Sidney Seckler" userId="73470fc2d5f88927" providerId="LiveId" clId="{EFA570ED-F950-4651-9D0F-A67FA8C53B06}" dt="2021-09-28T11:41:27.429" v="438" actId="478"/>
          <ac:spMkLst>
            <pc:docMk/>
            <pc:sldMk cId="1403605119" sldId="688"/>
            <ac:spMk id="3" creationId="{B772D1E9-280C-4D78-83A2-83B698A2BC78}"/>
          </ac:spMkLst>
        </pc:spChg>
        <pc:spChg chg="del">
          <ac:chgData name="Sidney Seckler" userId="73470fc2d5f88927" providerId="LiveId" clId="{EFA570ED-F950-4651-9D0F-A67FA8C53B06}" dt="2021-09-28T11:41:24.088" v="437" actId="478"/>
          <ac:spMkLst>
            <pc:docMk/>
            <pc:sldMk cId="1403605119" sldId="688"/>
            <ac:spMk id="11" creationId="{12941ED0-2832-453B-8941-FA072C984F49}"/>
          </ac:spMkLst>
        </pc:spChg>
        <pc:spChg chg="add mod">
          <ac:chgData name="Sidney Seckler" userId="73470fc2d5f88927" providerId="LiveId" clId="{EFA570ED-F950-4651-9D0F-A67FA8C53B06}" dt="2021-09-28T12:06:16.009" v="628" actId="1076"/>
          <ac:spMkLst>
            <pc:docMk/>
            <pc:sldMk cId="1403605119" sldId="688"/>
            <ac:spMk id="22" creationId="{3E0A8493-56C4-44D2-ACCA-C6D78A32B866}"/>
          </ac:spMkLst>
        </pc:spChg>
        <pc:spChg chg="add mod">
          <ac:chgData name="Sidney Seckler" userId="73470fc2d5f88927" providerId="LiveId" clId="{EFA570ED-F950-4651-9D0F-A67FA8C53B06}" dt="2021-09-28T11:41:28.801" v="439"/>
          <ac:spMkLst>
            <pc:docMk/>
            <pc:sldMk cId="1403605119" sldId="688"/>
            <ac:spMk id="23" creationId="{0D28AF9F-2DF9-4124-8EA8-C19FD7845726}"/>
          </ac:spMkLst>
        </pc:spChg>
        <pc:spChg chg="mod">
          <ac:chgData name="Sidney Seckler" userId="73470fc2d5f88927" providerId="LiveId" clId="{EFA570ED-F950-4651-9D0F-A67FA8C53B06}" dt="2021-09-30T12:37:48.357" v="3283" actId="6549"/>
          <ac:spMkLst>
            <pc:docMk/>
            <pc:sldMk cId="1403605119" sldId="688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7:48.357" v="3283" actId="6549"/>
          <ac:spMkLst>
            <pc:docMk/>
            <pc:sldMk cId="1403605119" sldId="688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7:48.357" v="3283" actId="6549"/>
          <ac:spMkLst>
            <pc:docMk/>
            <pc:sldMk cId="1403605119" sldId="688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7:48.357" v="3283" actId="6549"/>
          <ac:spMkLst>
            <pc:docMk/>
            <pc:sldMk cId="1403605119" sldId="688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7:49.337" v="3285" actId="20577"/>
          <ac:spMkLst>
            <pc:docMk/>
            <pc:sldMk cId="1403605119" sldId="688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7:48.357" v="3283" actId="6549"/>
          <ac:spMkLst>
            <pc:docMk/>
            <pc:sldMk cId="1403605119" sldId="688"/>
            <ac:spMk id="36" creationId="{7A5408F6-288E-4A56-9FE3-3F34654CCD4D}"/>
          </ac:spMkLst>
        </pc:spChg>
        <pc:spChg chg="add mod">
          <ac:chgData name="Sidney Seckler" userId="73470fc2d5f88927" providerId="LiveId" clId="{EFA570ED-F950-4651-9D0F-A67FA8C53B06}" dt="2021-09-28T12:06:43.653" v="635" actId="1076"/>
          <ac:spMkLst>
            <pc:docMk/>
            <pc:sldMk cId="1403605119" sldId="688"/>
            <ac:spMk id="41" creationId="{56B01C7F-83BF-4923-A9C6-53C20B95EF90}"/>
          </ac:spMkLst>
        </pc:spChg>
        <pc:spChg chg="add mod">
          <ac:chgData name="Sidney Seckler" userId="73470fc2d5f88927" providerId="LiveId" clId="{EFA570ED-F950-4651-9D0F-A67FA8C53B06}" dt="2021-09-28T12:04:44.531" v="540" actId="20577"/>
          <ac:spMkLst>
            <pc:docMk/>
            <pc:sldMk cId="1403605119" sldId="688"/>
            <ac:spMk id="42" creationId="{83C0EDF2-9D2E-4662-ADCE-D683D525D4FF}"/>
          </ac:spMkLst>
        </pc:spChg>
        <pc:spChg chg="add mod">
          <ac:chgData name="Sidney Seckler" userId="73470fc2d5f88927" providerId="LiveId" clId="{EFA570ED-F950-4651-9D0F-A67FA8C53B06}" dt="2021-09-28T12:05:27.057" v="589" actId="1076"/>
          <ac:spMkLst>
            <pc:docMk/>
            <pc:sldMk cId="1403605119" sldId="688"/>
            <ac:spMk id="43" creationId="{6BAB4A5D-27C5-4099-A0B7-E70C756945F0}"/>
          </ac:spMkLst>
        </pc:spChg>
        <pc:spChg chg="add mod">
          <ac:chgData name="Sidney Seckler" userId="73470fc2d5f88927" providerId="LiveId" clId="{EFA570ED-F950-4651-9D0F-A67FA8C53B06}" dt="2021-09-28T12:06:51.637" v="637" actId="14100"/>
          <ac:spMkLst>
            <pc:docMk/>
            <pc:sldMk cId="1403605119" sldId="688"/>
            <ac:spMk id="45" creationId="{5E879771-EC14-4389-AB81-B222A8D8EB31}"/>
          </ac:spMkLst>
        </pc:spChg>
        <pc:spChg chg="add mod">
          <ac:chgData name="Sidney Seckler" userId="73470fc2d5f88927" providerId="LiveId" clId="{EFA570ED-F950-4651-9D0F-A67FA8C53B06}" dt="2021-09-28T12:07:02.800" v="639" actId="1076"/>
          <ac:spMkLst>
            <pc:docMk/>
            <pc:sldMk cId="1403605119" sldId="688"/>
            <ac:spMk id="46" creationId="{26FC2994-DD54-45E2-BBCB-865E4BA0965D}"/>
          </ac:spMkLst>
        </pc:spChg>
        <pc:grpChg chg="del">
          <ac:chgData name="Sidney Seckler" userId="73470fc2d5f88927" providerId="LiveId" clId="{EFA570ED-F950-4651-9D0F-A67FA8C53B06}" dt="2021-09-28T11:38:47.988" v="345" actId="478"/>
          <ac:grpSpMkLst>
            <pc:docMk/>
            <pc:sldMk cId="1403605119" sldId="688"/>
            <ac:grpSpMk id="4" creationId="{AC6516B2-A989-403E-88E6-B8E0DBB62880}"/>
          </ac:grpSpMkLst>
        </pc:grpChg>
        <pc:grpChg chg="add mod">
          <ac:chgData name="Sidney Seckler" userId="73470fc2d5f88927" providerId="LiveId" clId="{EFA570ED-F950-4651-9D0F-A67FA8C53B06}" dt="2021-09-30T12:37:48.357" v="3283" actId="6549"/>
          <ac:grpSpMkLst>
            <pc:docMk/>
            <pc:sldMk cId="1403605119" sldId="688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7:48.357" v="3283" actId="6549"/>
          <ac:grpSpMkLst>
            <pc:docMk/>
            <pc:sldMk cId="1403605119" sldId="688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40" creationId="{EF95E37F-A2C8-400F-B573-C3384D336EF8}"/>
          </ac:cxnSpMkLst>
        </pc:cxnChg>
      </pc:sldChg>
      <pc:sldChg chg="modSp add mod">
        <pc:chgData name="Sidney Seckler" userId="73470fc2d5f88927" providerId="LiveId" clId="{EFA570ED-F950-4651-9D0F-A67FA8C53B06}" dt="2021-09-28T11:41:09.987" v="436" actId="20577"/>
        <pc:sldMkLst>
          <pc:docMk/>
          <pc:sldMk cId="3595302295" sldId="778"/>
        </pc:sldMkLst>
        <pc:spChg chg="mod">
          <ac:chgData name="Sidney Seckler" userId="73470fc2d5f88927" providerId="LiveId" clId="{EFA570ED-F950-4651-9D0F-A67FA8C53B06}" dt="2021-09-28T11:41:09.987" v="436" actId="20577"/>
          <ac:spMkLst>
            <pc:docMk/>
            <pc:sldMk cId="3595302295" sldId="778"/>
            <ac:spMk id="8" creationId="{CDAB9D1E-94EB-4E69-8DFC-A6FA57410281}"/>
          </ac:spMkLst>
        </pc:spChg>
      </pc:sldChg>
      <pc:sldChg chg="addSp delSp modSp add mod">
        <pc:chgData name="Sidney Seckler" userId="73470fc2d5f88927" providerId="LiveId" clId="{EFA570ED-F950-4651-9D0F-A67FA8C53B06}" dt="2021-09-30T12:10:36.635" v="3268" actId="20577"/>
        <pc:sldMkLst>
          <pc:docMk/>
          <pc:sldMk cId="3506385322" sldId="779"/>
        </pc:sldMkLst>
        <pc:spChg chg="add del mod">
          <ac:chgData name="Sidney Seckler" userId="73470fc2d5f88927" providerId="LiveId" clId="{EFA570ED-F950-4651-9D0F-A67FA8C53B06}" dt="2021-09-28T12:07:21.849" v="642" actId="478"/>
          <ac:spMkLst>
            <pc:docMk/>
            <pc:sldMk cId="3506385322" sldId="779"/>
            <ac:spMk id="3" creationId="{59D76583-2136-4F80-B146-4267C509C6D7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22" creationId="{3E0A8493-56C4-44D2-ACCA-C6D78A32B866}"/>
          </ac:spMkLst>
        </pc:spChg>
        <pc:spChg chg="mod">
          <ac:chgData name="Sidney Seckler" userId="73470fc2d5f88927" providerId="LiveId" clId="{EFA570ED-F950-4651-9D0F-A67FA8C53B06}" dt="2021-09-30T12:10:24.598" v="3261" actId="6549"/>
          <ac:spMkLst>
            <pc:docMk/>
            <pc:sldMk cId="3506385322" sldId="779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10:24.598" v="3261" actId="6549"/>
          <ac:spMkLst>
            <pc:docMk/>
            <pc:sldMk cId="3506385322" sldId="779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10:24.598" v="3261" actId="6549"/>
          <ac:spMkLst>
            <pc:docMk/>
            <pc:sldMk cId="3506385322" sldId="779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10:24.598" v="3261" actId="6549"/>
          <ac:spMkLst>
            <pc:docMk/>
            <pc:sldMk cId="3506385322" sldId="779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10:28.687" v="3265" actId="20577"/>
          <ac:spMkLst>
            <pc:docMk/>
            <pc:sldMk cId="3506385322" sldId="779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10:24.598" v="3261" actId="6549"/>
          <ac:spMkLst>
            <pc:docMk/>
            <pc:sldMk cId="3506385322" sldId="779"/>
            <ac:spMk id="36" creationId="{7A5408F6-288E-4A56-9FE3-3F34654CCD4D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41" creationId="{56B01C7F-83BF-4923-A9C6-53C20B95EF90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42" creationId="{83C0EDF2-9D2E-4662-ADCE-D683D525D4FF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43" creationId="{6BAB4A5D-27C5-4099-A0B7-E70C756945F0}"/>
          </ac:spMkLst>
        </pc:spChg>
        <pc:spChg chg="add mod">
          <ac:chgData name="Sidney Seckler" userId="73470fc2d5f88927" providerId="LiveId" clId="{EFA570ED-F950-4651-9D0F-A67FA8C53B06}" dt="2021-09-28T12:08:42.866" v="659" actId="1076"/>
          <ac:spMkLst>
            <pc:docMk/>
            <pc:sldMk cId="3506385322" sldId="779"/>
            <ac:spMk id="44" creationId="{E3688BE6-740D-46BF-91A0-8DE1DB4C7E2F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45" creationId="{5E879771-EC14-4389-AB81-B222A8D8EB31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46" creationId="{26FC2994-DD54-45E2-BBCB-865E4BA0965D}"/>
          </ac:spMkLst>
        </pc:spChg>
        <pc:spChg chg="add mod">
          <ac:chgData name="Sidney Seckler" userId="73470fc2d5f88927" providerId="LiveId" clId="{EFA570ED-F950-4651-9D0F-A67FA8C53B06}" dt="2021-09-30T12:10:36.635" v="3268" actId="20577"/>
          <ac:spMkLst>
            <pc:docMk/>
            <pc:sldMk cId="3506385322" sldId="779"/>
            <ac:spMk id="47" creationId="{32051E7E-3AC7-43A6-A291-5A7A1A303821}"/>
          </ac:spMkLst>
        </pc:spChg>
        <pc:spChg chg="add mod">
          <ac:chgData name="Sidney Seckler" userId="73470fc2d5f88927" providerId="LiveId" clId="{EFA570ED-F950-4651-9D0F-A67FA8C53B06}" dt="2021-09-28T12:10:00.610" v="672" actId="1076"/>
          <ac:spMkLst>
            <pc:docMk/>
            <pc:sldMk cId="3506385322" sldId="779"/>
            <ac:spMk id="48" creationId="{CC393D99-2666-4FAE-89F9-26AE07AD785F}"/>
          </ac:spMkLst>
        </pc:spChg>
        <pc:grpChg chg="mod">
          <ac:chgData name="Sidney Seckler" userId="73470fc2d5f88927" providerId="LiveId" clId="{EFA570ED-F950-4651-9D0F-A67FA8C53B06}" dt="2021-09-30T12:10:24.598" v="3261" actId="6549"/>
          <ac:grpSpMkLst>
            <pc:docMk/>
            <pc:sldMk cId="3506385322" sldId="779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10:24.598" v="3261" actId="6549"/>
          <ac:grpSpMkLst>
            <pc:docMk/>
            <pc:sldMk cId="3506385322" sldId="779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38:05.796" v="3288" actId="20577"/>
        <pc:sldMkLst>
          <pc:docMk/>
          <pc:sldMk cId="3675266232" sldId="780"/>
        </pc:sldMkLst>
        <pc:spChg chg="add mod">
          <ac:chgData name="Sidney Seckler" userId="73470fc2d5f88927" providerId="LiveId" clId="{EFA570ED-F950-4651-9D0F-A67FA8C53B06}" dt="2021-09-28T12:12:23.314" v="695" actId="1076"/>
          <ac:spMkLst>
            <pc:docMk/>
            <pc:sldMk cId="3675266232" sldId="780"/>
            <ac:spMk id="4" creationId="{8140017C-DE6C-421B-A6DD-59732A3D6B2B}"/>
          </ac:spMkLst>
        </pc:spChg>
        <pc:spChg chg="add mod">
          <ac:chgData name="Sidney Seckler" userId="73470fc2d5f88927" providerId="LiveId" clId="{EFA570ED-F950-4651-9D0F-A67FA8C53B06}" dt="2021-09-30T12:10:52.085" v="3271" actId="1076"/>
          <ac:spMkLst>
            <pc:docMk/>
            <pc:sldMk cId="3675266232" sldId="780"/>
            <ac:spMk id="5" creationId="{A0196B3A-C1AB-4EE1-B71B-EAC538718C51}"/>
          </ac:spMkLst>
        </pc:spChg>
        <pc:spChg chg="mod">
          <ac:chgData name="Sidney Seckler" userId="73470fc2d5f88927" providerId="LiveId" clId="{EFA570ED-F950-4651-9D0F-A67FA8C53B06}" dt="2021-09-30T12:38:04.819" v="3286" actId="6549"/>
          <ac:spMkLst>
            <pc:docMk/>
            <pc:sldMk cId="3675266232" sldId="780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8:04.819" v="3286" actId="6549"/>
          <ac:spMkLst>
            <pc:docMk/>
            <pc:sldMk cId="3675266232" sldId="780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8:04.819" v="3286" actId="6549"/>
          <ac:spMkLst>
            <pc:docMk/>
            <pc:sldMk cId="3675266232" sldId="780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8:04.819" v="3286" actId="6549"/>
          <ac:spMkLst>
            <pc:docMk/>
            <pc:sldMk cId="3675266232" sldId="780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8:05.796" v="3288" actId="20577"/>
          <ac:spMkLst>
            <pc:docMk/>
            <pc:sldMk cId="3675266232" sldId="780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8:04.819" v="3286" actId="6549"/>
          <ac:spMkLst>
            <pc:docMk/>
            <pc:sldMk cId="3675266232" sldId="780"/>
            <ac:spMk id="36" creationId="{7A5408F6-288E-4A56-9FE3-3F34654CCD4D}"/>
          </ac:spMkLst>
        </pc:spChg>
        <pc:spChg chg="add mod">
          <ac:chgData name="Sidney Seckler" userId="73470fc2d5f88927" providerId="LiveId" clId="{EFA570ED-F950-4651-9D0F-A67FA8C53B06}" dt="2021-09-30T12:10:45.577" v="3270" actId="20577"/>
          <ac:spMkLst>
            <pc:docMk/>
            <pc:sldMk cId="3675266232" sldId="780"/>
            <ac:spMk id="41" creationId="{ACF46268-803F-42B9-B98A-402F20B92DCB}"/>
          </ac:spMkLst>
        </pc:spChg>
        <pc:spChg chg="add del mod">
          <ac:chgData name="Sidney Seckler" userId="73470fc2d5f88927" providerId="LiveId" clId="{EFA570ED-F950-4651-9D0F-A67FA8C53B06}" dt="2021-09-28T12:11:57.072" v="689" actId="478"/>
          <ac:spMkLst>
            <pc:docMk/>
            <pc:sldMk cId="3675266232" sldId="780"/>
            <ac:spMk id="42" creationId="{E9B79D19-4F8B-4B7E-98B4-8607651972D4}"/>
          </ac:spMkLst>
        </pc:spChg>
        <pc:spChg chg="add del mod">
          <ac:chgData name="Sidney Seckler" userId="73470fc2d5f88927" providerId="LiveId" clId="{EFA570ED-F950-4651-9D0F-A67FA8C53B06}" dt="2021-09-28T12:12:52.765" v="699" actId="478"/>
          <ac:spMkLst>
            <pc:docMk/>
            <pc:sldMk cId="3675266232" sldId="780"/>
            <ac:spMk id="43" creationId="{2B994DF1-3F95-4919-9574-63EF89DD04E7}"/>
          </ac:spMkLst>
        </pc:spChg>
        <pc:spChg chg="del">
          <ac:chgData name="Sidney Seckler" userId="73470fc2d5f88927" providerId="LiveId" clId="{EFA570ED-F950-4651-9D0F-A67FA8C53B06}" dt="2021-09-28T12:10:28.511" v="674" actId="478"/>
          <ac:spMkLst>
            <pc:docMk/>
            <pc:sldMk cId="3675266232" sldId="780"/>
            <ac:spMk id="44" creationId="{E3688BE6-740D-46BF-91A0-8DE1DB4C7E2F}"/>
          </ac:spMkLst>
        </pc:spChg>
        <pc:spChg chg="add del mod">
          <ac:chgData name="Sidney Seckler" userId="73470fc2d5f88927" providerId="LiveId" clId="{EFA570ED-F950-4651-9D0F-A67FA8C53B06}" dt="2021-09-28T12:12:57.512" v="701" actId="478"/>
          <ac:spMkLst>
            <pc:docMk/>
            <pc:sldMk cId="3675266232" sldId="780"/>
            <ac:spMk id="45" creationId="{BEE63B80-D7DE-48B7-B2DF-83D44071E233}"/>
          </ac:spMkLst>
        </pc:spChg>
        <pc:spChg chg="del">
          <ac:chgData name="Sidney Seckler" userId="73470fc2d5f88927" providerId="LiveId" clId="{EFA570ED-F950-4651-9D0F-A67FA8C53B06}" dt="2021-09-28T12:10:31.543" v="675" actId="478"/>
          <ac:spMkLst>
            <pc:docMk/>
            <pc:sldMk cId="3675266232" sldId="780"/>
            <ac:spMk id="47" creationId="{32051E7E-3AC7-43A6-A291-5A7A1A303821}"/>
          </ac:spMkLst>
        </pc:spChg>
        <pc:spChg chg="mod">
          <ac:chgData name="Sidney Seckler" userId="73470fc2d5f88927" providerId="LiveId" clId="{EFA570ED-F950-4651-9D0F-A67FA8C53B06}" dt="2021-09-28T12:12:05.516" v="691" actId="1076"/>
          <ac:spMkLst>
            <pc:docMk/>
            <pc:sldMk cId="3675266232" sldId="780"/>
            <ac:spMk id="48" creationId="{CC393D99-2666-4FAE-89F9-26AE07AD785F}"/>
          </ac:spMkLst>
        </pc:spChg>
        <pc:grpChg chg="mod">
          <ac:chgData name="Sidney Seckler" userId="73470fc2d5f88927" providerId="LiveId" clId="{EFA570ED-F950-4651-9D0F-A67FA8C53B06}" dt="2021-09-30T12:38:04.819" v="3286" actId="6549"/>
          <ac:grpSpMkLst>
            <pc:docMk/>
            <pc:sldMk cId="3675266232" sldId="780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8:04.819" v="3286" actId="6549"/>
          <ac:grpSpMkLst>
            <pc:docMk/>
            <pc:sldMk cId="3675266232" sldId="780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38:14.623" v="3291" actId="20577"/>
        <pc:sldMkLst>
          <pc:docMk/>
          <pc:sldMk cId="2271630836" sldId="781"/>
        </pc:sldMkLst>
        <pc:spChg chg="mod">
          <ac:chgData name="Sidney Seckler" userId="73470fc2d5f88927" providerId="LiveId" clId="{EFA570ED-F950-4651-9D0F-A67FA8C53B06}" dt="2021-09-30T12:38:13.629" v="3289" actId="6549"/>
          <ac:spMkLst>
            <pc:docMk/>
            <pc:sldMk cId="2271630836" sldId="781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8:13.629" v="3289" actId="6549"/>
          <ac:spMkLst>
            <pc:docMk/>
            <pc:sldMk cId="2271630836" sldId="781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8:13.629" v="3289" actId="6549"/>
          <ac:spMkLst>
            <pc:docMk/>
            <pc:sldMk cId="2271630836" sldId="781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8:13.629" v="3289" actId="6549"/>
          <ac:spMkLst>
            <pc:docMk/>
            <pc:sldMk cId="2271630836" sldId="781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8:14.623" v="3291" actId="20577"/>
          <ac:spMkLst>
            <pc:docMk/>
            <pc:sldMk cId="2271630836" sldId="781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8:13.629" v="3289" actId="6549"/>
          <ac:spMkLst>
            <pc:docMk/>
            <pc:sldMk cId="2271630836" sldId="781"/>
            <ac:spMk id="36" creationId="{7A5408F6-288E-4A56-9FE3-3F34654CCD4D}"/>
          </ac:spMkLst>
        </pc:spChg>
        <pc:spChg chg="del mod">
          <ac:chgData name="Sidney Seckler" userId="73470fc2d5f88927" providerId="LiveId" clId="{EFA570ED-F950-4651-9D0F-A67FA8C53B06}" dt="2021-09-28T12:14:05.592" v="714" actId="478"/>
          <ac:spMkLst>
            <pc:docMk/>
            <pc:sldMk cId="2271630836" sldId="781"/>
            <ac:spMk id="41" creationId="{ACF46268-803F-42B9-B98A-402F20B92DCB}"/>
          </ac:spMkLst>
        </pc:spChg>
        <pc:spChg chg="mod">
          <ac:chgData name="Sidney Seckler" userId="73470fc2d5f88927" providerId="LiveId" clId="{EFA570ED-F950-4651-9D0F-A67FA8C53B06}" dt="2021-09-28T12:14:30.614" v="721" actId="1076"/>
          <ac:spMkLst>
            <pc:docMk/>
            <pc:sldMk cId="2271630836" sldId="781"/>
            <ac:spMk id="42" creationId="{E9B79D19-4F8B-4B7E-98B4-8607651972D4}"/>
          </ac:spMkLst>
        </pc:spChg>
        <pc:spChg chg="add mod">
          <ac:chgData name="Sidney Seckler" userId="73470fc2d5f88927" providerId="LiveId" clId="{EFA570ED-F950-4651-9D0F-A67FA8C53B06}" dt="2021-09-30T12:11:00.230" v="3273" actId="20577"/>
          <ac:spMkLst>
            <pc:docMk/>
            <pc:sldMk cId="2271630836" sldId="781"/>
            <ac:spMk id="43" creationId="{FDC189C1-29F1-4FC2-9737-C9406F2BA0EC}"/>
          </ac:spMkLst>
        </pc:spChg>
        <pc:spChg chg="add mod">
          <ac:chgData name="Sidney Seckler" userId="73470fc2d5f88927" providerId="LiveId" clId="{EFA570ED-F950-4651-9D0F-A67FA8C53B06}" dt="2021-09-30T12:11:04.747" v="3274" actId="1076"/>
          <ac:spMkLst>
            <pc:docMk/>
            <pc:sldMk cId="2271630836" sldId="781"/>
            <ac:spMk id="44" creationId="{6C5528AD-E491-4C7D-9E48-878C8EDF06EC}"/>
          </ac:spMkLst>
        </pc:spChg>
        <pc:spChg chg="add mod">
          <ac:chgData name="Sidney Seckler" userId="73470fc2d5f88927" providerId="LiveId" clId="{EFA570ED-F950-4651-9D0F-A67FA8C53B06}" dt="2021-09-28T12:14:43.612" v="723"/>
          <ac:spMkLst>
            <pc:docMk/>
            <pc:sldMk cId="2271630836" sldId="781"/>
            <ac:spMk id="45" creationId="{0F6CFA55-C40E-4395-A6AE-0D55278832ED}"/>
          </ac:spMkLst>
        </pc:spChg>
        <pc:spChg chg="add mod">
          <ac:chgData name="Sidney Seckler" userId="73470fc2d5f88927" providerId="LiveId" clId="{EFA570ED-F950-4651-9D0F-A67FA8C53B06}" dt="2021-09-28T12:15:16.966" v="729" actId="1076"/>
          <ac:spMkLst>
            <pc:docMk/>
            <pc:sldMk cId="2271630836" sldId="781"/>
            <ac:spMk id="46" creationId="{F5538189-51BD-4E1B-B6D0-492D1897C206}"/>
          </ac:spMkLst>
        </pc:spChg>
        <pc:spChg chg="del">
          <ac:chgData name="Sidney Seckler" userId="73470fc2d5f88927" providerId="LiveId" clId="{EFA570ED-F950-4651-9D0F-A67FA8C53B06}" dt="2021-09-28T12:13:19.154" v="706" actId="478"/>
          <ac:spMkLst>
            <pc:docMk/>
            <pc:sldMk cId="2271630836" sldId="781"/>
            <ac:spMk id="48" creationId="{CC393D99-2666-4FAE-89F9-26AE07AD785F}"/>
          </ac:spMkLst>
        </pc:spChg>
        <pc:grpChg chg="mod">
          <ac:chgData name="Sidney Seckler" userId="73470fc2d5f88927" providerId="LiveId" clId="{EFA570ED-F950-4651-9D0F-A67FA8C53B06}" dt="2021-09-30T12:38:13.629" v="3289" actId="6549"/>
          <ac:grpSpMkLst>
            <pc:docMk/>
            <pc:sldMk cId="2271630836" sldId="781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8:13.629" v="3289" actId="6549"/>
          <ac:grpSpMkLst>
            <pc:docMk/>
            <pc:sldMk cId="2271630836" sldId="781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38:27.022" v="3294" actId="6549"/>
        <pc:sldMkLst>
          <pc:docMk/>
          <pc:sldMk cId="1124932003" sldId="782"/>
        </pc:sldMkLst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6" creationId="{7A5408F6-288E-4A56-9FE3-3F34654CCD4D}"/>
          </ac:spMkLst>
        </pc:spChg>
        <pc:spChg chg="add mod">
          <ac:chgData name="Sidney Seckler" userId="73470fc2d5f88927" providerId="LiveId" clId="{EFA570ED-F950-4651-9D0F-A67FA8C53B06}" dt="2021-09-30T12:11:33.247" v="3281" actId="1076"/>
          <ac:spMkLst>
            <pc:docMk/>
            <pc:sldMk cId="1124932003" sldId="782"/>
            <ac:spMk id="41" creationId="{A8A6536D-0A3E-4326-972B-F5B5F01CB533}"/>
          </ac:spMkLst>
        </pc:spChg>
        <pc:spChg chg="del">
          <ac:chgData name="Sidney Seckler" userId="73470fc2d5f88927" providerId="LiveId" clId="{EFA570ED-F950-4651-9D0F-A67FA8C53B06}" dt="2021-09-28T12:16:22.967" v="732" actId="478"/>
          <ac:spMkLst>
            <pc:docMk/>
            <pc:sldMk cId="1124932003" sldId="782"/>
            <ac:spMk id="42" creationId="{E9B79D19-4F8B-4B7E-98B4-8607651972D4}"/>
          </ac:spMkLst>
        </pc:spChg>
        <pc:spChg chg="mod">
          <ac:chgData name="Sidney Seckler" userId="73470fc2d5f88927" providerId="LiveId" clId="{EFA570ED-F950-4651-9D0F-A67FA8C53B06}" dt="2021-09-30T12:11:12.363" v="3276" actId="20577"/>
          <ac:spMkLst>
            <pc:docMk/>
            <pc:sldMk cId="1124932003" sldId="782"/>
            <ac:spMk id="43" creationId="{FDC189C1-29F1-4FC2-9737-C9406F2BA0EC}"/>
          </ac:spMkLst>
        </pc:spChg>
        <pc:spChg chg="mod">
          <ac:chgData name="Sidney Seckler" userId="73470fc2d5f88927" providerId="LiveId" clId="{EFA570ED-F950-4651-9D0F-A67FA8C53B06}" dt="2021-09-30T12:11:42.023" v="3282" actId="1076"/>
          <ac:spMkLst>
            <pc:docMk/>
            <pc:sldMk cId="1124932003" sldId="782"/>
            <ac:spMk id="44" creationId="{6C5528AD-E491-4C7D-9E48-878C8EDF06EC}"/>
          </ac:spMkLst>
        </pc:spChg>
        <pc:spChg chg="del">
          <ac:chgData name="Sidney Seckler" userId="73470fc2d5f88927" providerId="LiveId" clId="{EFA570ED-F950-4651-9D0F-A67FA8C53B06}" dt="2021-09-28T12:16:25.386" v="733" actId="478"/>
          <ac:spMkLst>
            <pc:docMk/>
            <pc:sldMk cId="1124932003" sldId="782"/>
            <ac:spMk id="45" creationId="{0F6CFA55-C40E-4395-A6AE-0D55278832ED}"/>
          </ac:spMkLst>
        </pc:spChg>
        <pc:spChg chg="del">
          <ac:chgData name="Sidney Seckler" userId="73470fc2d5f88927" providerId="LiveId" clId="{EFA570ED-F950-4651-9D0F-A67FA8C53B06}" dt="2021-09-28T12:16:17.612" v="731" actId="478"/>
          <ac:spMkLst>
            <pc:docMk/>
            <pc:sldMk cId="1124932003" sldId="782"/>
            <ac:spMk id="46" creationId="{F5538189-51BD-4E1B-B6D0-492D1897C206}"/>
          </ac:spMkLst>
        </pc:spChg>
        <pc:spChg chg="add mod">
          <ac:chgData name="Sidney Seckler" userId="73470fc2d5f88927" providerId="LiveId" clId="{EFA570ED-F950-4651-9D0F-A67FA8C53B06}" dt="2021-09-30T12:11:27.097" v="3280" actId="1076"/>
          <ac:spMkLst>
            <pc:docMk/>
            <pc:sldMk cId="1124932003" sldId="782"/>
            <ac:spMk id="47" creationId="{0CF92BDC-A2F9-48A8-A594-2FD3ACFA9983}"/>
          </ac:spMkLst>
        </pc:spChg>
        <pc:spChg chg="add mod">
          <ac:chgData name="Sidney Seckler" userId="73470fc2d5f88927" providerId="LiveId" clId="{EFA570ED-F950-4651-9D0F-A67FA8C53B06}" dt="2021-09-28T12:19:04.935" v="796" actId="1076"/>
          <ac:spMkLst>
            <pc:docMk/>
            <pc:sldMk cId="1124932003" sldId="782"/>
            <ac:spMk id="48" creationId="{06D6EE6E-4BBD-4404-9DDE-2653592B24F5}"/>
          </ac:spMkLst>
        </pc:spChg>
        <pc:grpChg chg="mod">
          <ac:chgData name="Sidney Seckler" userId="73470fc2d5f88927" providerId="LiveId" clId="{EFA570ED-F950-4651-9D0F-A67FA8C53B06}" dt="2021-09-30T12:38:27.022" v="3294" actId="6549"/>
          <ac:grpSpMkLst>
            <pc:docMk/>
            <pc:sldMk cId="1124932003" sldId="782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8:27.022" v="3294" actId="6549"/>
          <ac:grpSpMkLst>
            <pc:docMk/>
            <pc:sldMk cId="1124932003" sldId="782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39:07.012" v="3303" actId="1076"/>
        <pc:sldMkLst>
          <pc:docMk/>
          <pc:sldMk cId="2869722600" sldId="783"/>
        </pc:sldMkLst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6" creationId="{7A5408F6-288E-4A56-9FE3-3F34654CCD4D}"/>
          </ac:spMkLst>
        </pc:spChg>
        <pc:spChg chg="mod">
          <ac:chgData name="Sidney Seckler" userId="73470fc2d5f88927" providerId="LiveId" clId="{EFA570ED-F950-4651-9D0F-A67FA8C53B06}" dt="2021-09-30T12:39:07.012" v="3303" actId="1076"/>
          <ac:spMkLst>
            <pc:docMk/>
            <pc:sldMk cId="2869722600" sldId="783"/>
            <ac:spMk id="41" creationId="{A8A6536D-0A3E-4326-972B-F5B5F01CB533}"/>
          </ac:spMkLst>
        </pc:spChg>
        <pc:spChg chg="add mod">
          <ac:chgData name="Sidney Seckler" userId="73470fc2d5f88927" providerId="LiveId" clId="{EFA570ED-F950-4651-9D0F-A67FA8C53B06}" dt="2021-09-28T12:20:00.888" v="822" actId="108"/>
          <ac:spMkLst>
            <pc:docMk/>
            <pc:sldMk cId="2869722600" sldId="783"/>
            <ac:spMk id="42" creationId="{4CE933BE-6CAD-460F-B453-90EB5770E835}"/>
          </ac:spMkLst>
        </pc:spChg>
        <pc:spChg chg="mod">
          <ac:chgData name="Sidney Seckler" userId="73470fc2d5f88927" providerId="LiveId" clId="{EFA570ED-F950-4651-9D0F-A67FA8C53B06}" dt="2021-09-30T12:38:42.158" v="3299" actId="20577"/>
          <ac:spMkLst>
            <pc:docMk/>
            <pc:sldMk cId="2869722600" sldId="783"/>
            <ac:spMk id="43" creationId="{FDC189C1-29F1-4FC2-9737-C9406F2BA0EC}"/>
          </ac:spMkLst>
        </pc:spChg>
        <pc:spChg chg="mod">
          <ac:chgData name="Sidney Seckler" userId="73470fc2d5f88927" providerId="LiveId" clId="{EFA570ED-F950-4651-9D0F-A67FA8C53B06}" dt="2021-09-30T12:38:48.042" v="3300" actId="1076"/>
          <ac:spMkLst>
            <pc:docMk/>
            <pc:sldMk cId="2869722600" sldId="783"/>
            <ac:spMk id="44" creationId="{6C5528AD-E491-4C7D-9E48-878C8EDF06EC}"/>
          </ac:spMkLst>
        </pc:spChg>
        <pc:spChg chg="mod">
          <ac:chgData name="Sidney Seckler" userId="73470fc2d5f88927" providerId="LiveId" clId="{EFA570ED-F950-4651-9D0F-A67FA8C53B06}" dt="2021-09-30T12:38:52.501" v="3302" actId="20577"/>
          <ac:spMkLst>
            <pc:docMk/>
            <pc:sldMk cId="2869722600" sldId="783"/>
            <ac:spMk id="47" creationId="{0CF92BDC-A2F9-48A8-A594-2FD3ACFA9983}"/>
          </ac:spMkLst>
        </pc:spChg>
        <pc:spChg chg="del">
          <ac:chgData name="Sidney Seckler" userId="73470fc2d5f88927" providerId="LiveId" clId="{EFA570ED-F950-4651-9D0F-A67FA8C53B06}" dt="2021-09-28T12:19:34.654" v="818" actId="478"/>
          <ac:spMkLst>
            <pc:docMk/>
            <pc:sldMk cId="2869722600" sldId="783"/>
            <ac:spMk id="48" creationId="{06D6EE6E-4BBD-4404-9DDE-2653592B24F5}"/>
          </ac:spMkLst>
        </pc:spChg>
        <pc:grpChg chg="mod">
          <ac:chgData name="Sidney Seckler" userId="73470fc2d5f88927" providerId="LiveId" clId="{EFA570ED-F950-4651-9D0F-A67FA8C53B06}" dt="2021-09-30T12:38:35.817" v="3297" actId="6549"/>
          <ac:grpSpMkLst>
            <pc:docMk/>
            <pc:sldMk cId="2869722600" sldId="783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8:35.817" v="3297" actId="6549"/>
          <ac:grpSpMkLst>
            <pc:docMk/>
            <pc:sldMk cId="2869722600" sldId="783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39:38.508" v="3312" actId="1076"/>
        <pc:sldMkLst>
          <pc:docMk/>
          <pc:sldMk cId="2735631312" sldId="784"/>
        </pc:sldMkLst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6" creationId="{7A5408F6-288E-4A56-9FE3-3F34654CCD4D}"/>
          </ac:spMkLst>
        </pc:spChg>
        <pc:spChg chg="mod">
          <ac:chgData name="Sidney Seckler" userId="73470fc2d5f88927" providerId="LiveId" clId="{EFA570ED-F950-4651-9D0F-A67FA8C53B06}" dt="2021-09-30T12:39:38.508" v="3312" actId="1076"/>
          <ac:spMkLst>
            <pc:docMk/>
            <pc:sldMk cId="2735631312" sldId="784"/>
            <ac:spMk id="41" creationId="{A8A6536D-0A3E-4326-972B-F5B5F01CB533}"/>
          </ac:spMkLst>
        </pc:spChg>
        <pc:spChg chg="add mod">
          <ac:chgData name="Sidney Seckler" userId="73470fc2d5f88927" providerId="LiveId" clId="{EFA570ED-F950-4651-9D0F-A67FA8C53B06}" dt="2021-09-28T12:21:49.835" v="871" actId="1076"/>
          <ac:spMkLst>
            <pc:docMk/>
            <pc:sldMk cId="2735631312" sldId="784"/>
            <ac:spMk id="42" creationId="{93EFA109-4143-493A-A234-D6CCCB44F487}"/>
          </ac:spMkLst>
        </pc:spChg>
        <pc:spChg chg="mod">
          <ac:chgData name="Sidney Seckler" userId="73470fc2d5f88927" providerId="LiveId" clId="{EFA570ED-F950-4651-9D0F-A67FA8C53B06}" dt="2021-09-30T12:39:17.843" v="3308" actId="20577"/>
          <ac:spMkLst>
            <pc:docMk/>
            <pc:sldMk cId="2735631312" sldId="784"/>
            <ac:spMk id="43" creationId="{FDC189C1-29F1-4FC2-9737-C9406F2BA0EC}"/>
          </ac:spMkLst>
        </pc:spChg>
        <pc:spChg chg="mod">
          <ac:chgData name="Sidney Seckler" userId="73470fc2d5f88927" providerId="LiveId" clId="{EFA570ED-F950-4651-9D0F-A67FA8C53B06}" dt="2021-09-30T12:39:24.565" v="3309" actId="1076"/>
          <ac:spMkLst>
            <pc:docMk/>
            <pc:sldMk cId="2735631312" sldId="784"/>
            <ac:spMk id="44" creationId="{6C5528AD-E491-4C7D-9E48-878C8EDF06EC}"/>
          </ac:spMkLst>
        </pc:spChg>
        <pc:spChg chg="mod">
          <ac:chgData name="Sidney Seckler" userId="73470fc2d5f88927" providerId="LiveId" clId="{EFA570ED-F950-4651-9D0F-A67FA8C53B06}" dt="2021-09-30T12:39:29.885" v="3311" actId="20577"/>
          <ac:spMkLst>
            <pc:docMk/>
            <pc:sldMk cId="2735631312" sldId="784"/>
            <ac:spMk id="47" creationId="{0CF92BDC-A2F9-48A8-A594-2FD3ACFA9983}"/>
          </ac:spMkLst>
        </pc:spChg>
        <pc:spChg chg="del">
          <ac:chgData name="Sidney Seckler" userId="73470fc2d5f88927" providerId="LiveId" clId="{EFA570ED-F950-4651-9D0F-A67FA8C53B06}" dt="2021-09-28T12:20:11.564" v="824" actId="478"/>
          <ac:spMkLst>
            <pc:docMk/>
            <pc:sldMk cId="2735631312" sldId="784"/>
            <ac:spMk id="48" creationId="{06D6EE6E-4BBD-4404-9DDE-2653592B24F5}"/>
          </ac:spMkLst>
        </pc:spChg>
        <pc:grpChg chg="mod">
          <ac:chgData name="Sidney Seckler" userId="73470fc2d5f88927" providerId="LiveId" clId="{EFA570ED-F950-4651-9D0F-A67FA8C53B06}" dt="2021-09-30T12:39:13.175" v="3306" actId="6549"/>
          <ac:grpSpMkLst>
            <pc:docMk/>
            <pc:sldMk cId="2735631312" sldId="784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9:13.175" v="3306" actId="6549"/>
          <ac:grpSpMkLst>
            <pc:docMk/>
            <pc:sldMk cId="2735631312" sldId="784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40" creationId="{EF95E37F-A2C8-400F-B573-C3384D336EF8}"/>
          </ac:cxnSpMkLst>
        </pc:cxnChg>
      </pc:sldChg>
      <pc:sldChg chg="modSp add mod">
        <pc:chgData name="Sidney Seckler" userId="73470fc2d5f88927" providerId="LiveId" clId="{EFA570ED-F950-4651-9D0F-A67FA8C53B06}" dt="2021-09-30T12:40:16.281" v="3321" actId="1076"/>
        <pc:sldMkLst>
          <pc:docMk/>
          <pc:sldMk cId="3806488466" sldId="785"/>
        </pc:sldMkLst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6" creationId="{7A5408F6-288E-4A56-9FE3-3F34654CCD4D}"/>
          </ac:spMkLst>
        </pc:spChg>
        <pc:spChg chg="mod">
          <ac:chgData name="Sidney Seckler" userId="73470fc2d5f88927" providerId="LiveId" clId="{EFA570ED-F950-4651-9D0F-A67FA8C53B06}" dt="2021-09-30T12:40:00.584" v="3320" actId="1076"/>
          <ac:spMkLst>
            <pc:docMk/>
            <pc:sldMk cId="3806488466" sldId="785"/>
            <ac:spMk id="41" creationId="{A8A6536D-0A3E-4326-972B-F5B5F01CB533}"/>
          </ac:spMkLst>
        </pc:spChg>
        <pc:spChg chg="mod">
          <ac:chgData name="Sidney Seckler" userId="73470fc2d5f88927" providerId="LiveId" clId="{EFA570ED-F950-4651-9D0F-A67FA8C53B06}" dt="2021-09-28T12:23:56.357" v="1031" actId="14100"/>
          <ac:spMkLst>
            <pc:docMk/>
            <pc:sldMk cId="3806488466" sldId="785"/>
            <ac:spMk id="42" creationId="{93EFA109-4143-493A-A234-D6CCCB44F487}"/>
          </ac:spMkLst>
        </pc:spChg>
        <pc:spChg chg="mod">
          <ac:chgData name="Sidney Seckler" userId="73470fc2d5f88927" providerId="LiveId" clId="{EFA570ED-F950-4651-9D0F-A67FA8C53B06}" dt="2021-09-30T12:39:49.590" v="3317" actId="20577"/>
          <ac:spMkLst>
            <pc:docMk/>
            <pc:sldMk cId="3806488466" sldId="785"/>
            <ac:spMk id="43" creationId="{FDC189C1-29F1-4FC2-9737-C9406F2BA0EC}"/>
          </ac:spMkLst>
        </pc:spChg>
        <pc:spChg chg="mod">
          <ac:chgData name="Sidney Seckler" userId="73470fc2d5f88927" providerId="LiveId" clId="{EFA570ED-F950-4651-9D0F-A67FA8C53B06}" dt="2021-09-30T12:40:16.281" v="3321" actId="1076"/>
          <ac:spMkLst>
            <pc:docMk/>
            <pc:sldMk cId="3806488466" sldId="785"/>
            <ac:spMk id="44" creationId="{6C5528AD-E491-4C7D-9E48-878C8EDF06EC}"/>
          </ac:spMkLst>
        </pc:spChg>
        <pc:spChg chg="mod">
          <ac:chgData name="Sidney Seckler" userId="73470fc2d5f88927" providerId="LiveId" clId="{EFA570ED-F950-4651-9D0F-A67FA8C53B06}" dt="2021-09-30T12:39:53.994" v="3319" actId="20577"/>
          <ac:spMkLst>
            <pc:docMk/>
            <pc:sldMk cId="3806488466" sldId="785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39:44.393" v="3315" actId="6549"/>
          <ac:grpSpMkLst>
            <pc:docMk/>
            <pc:sldMk cId="3806488466" sldId="785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9:44.393" v="3315" actId="6549"/>
          <ac:grpSpMkLst>
            <pc:docMk/>
            <pc:sldMk cId="3806488466" sldId="785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40:32.663" v="3328" actId="20577"/>
        <pc:sldMkLst>
          <pc:docMk/>
          <pc:sldMk cId="2282343747" sldId="786"/>
        </pc:sldMkLst>
        <pc:spChg chg="add mod">
          <ac:chgData name="Sidney Seckler" userId="73470fc2d5f88927" providerId="LiveId" clId="{EFA570ED-F950-4651-9D0F-A67FA8C53B06}" dt="2021-09-28T12:49:57.976" v="1099" actId="1076"/>
          <ac:spMkLst>
            <pc:docMk/>
            <pc:sldMk cId="2282343747" sldId="786"/>
            <ac:spMk id="3" creationId="{C353D6CF-80E4-4D92-AC61-E1ECF017ECBC}"/>
          </ac:spMkLst>
        </pc:spChg>
        <pc:spChg chg="mod">
          <ac:chgData name="Sidney Seckler" userId="73470fc2d5f88927" providerId="LiveId" clId="{EFA570ED-F950-4651-9D0F-A67FA8C53B06}" dt="2021-09-28T12:47:41.078" v="1079" actId="1076"/>
          <ac:spMkLst>
            <pc:docMk/>
            <pc:sldMk cId="2282343747" sldId="786"/>
            <ac:spMk id="23" creationId="{0D28AF9F-2DF9-4124-8EA8-C19FD7845726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6" creationId="{7A5408F6-288E-4A56-9FE3-3F34654CCD4D}"/>
          </ac:spMkLst>
        </pc:spChg>
        <pc:spChg chg="del">
          <ac:chgData name="Sidney Seckler" userId="73470fc2d5f88927" providerId="LiveId" clId="{EFA570ED-F950-4651-9D0F-A67FA8C53B06}" dt="2021-09-28T12:47:48.660" v="1081" actId="478"/>
          <ac:spMkLst>
            <pc:docMk/>
            <pc:sldMk cId="2282343747" sldId="786"/>
            <ac:spMk id="41" creationId="{A8A6536D-0A3E-4326-972B-F5B5F01CB533}"/>
          </ac:spMkLst>
        </pc:spChg>
        <pc:spChg chg="del">
          <ac:chgData name="Sidney Seckler" userId="73470fc2d5f88927" providerId="LiveId" clId="{EFA570ED-F950-4651-9D0F-A67FA8C53B06}" dt="2021-09-28T12:47:58.317" v="1082" actId="478"/>
          <ac:spMkLst>
            <pc:docMk/>
            <pc:sldMk cId="2282343747" sldId="786"/>
            <ac:spMk id="42" creationId="{93EFA109-4143-493A-A234-D6CCCB44F487}"/>
          </ac:spMkLst>
        </pc:spChg>
        <pc:spChg chg="del">
          <ac:chgData name="Sidney Seckler" userId="73470fc2d5f88927" providerId="LiveId" clId="{EFA570ED-F950-4651-9D0F-A67FA8C53B06}" dt="2021-09-28T12:48:37.416" v="1083" actId="478"/>
          <ac:spMkLst>
            <pc:docMk/>
            <pc:sldMk cId="2282343747" sldId="786"/>
            <ac:spMk id="43" creationId="{FDC189C1-29F1-4FC2-9737-C9406F2BA0EC}"/>
          </ac:spMkLst>
        </pc:spChg>
        <pc:spChg chg="del">
          <ac:chgData name="Sidney Seckler" userId="73470fc2d5f88927" providerId="LiveId" clId="{EFA570ED-F950-4651-9D0F-A67FA8C53B06}" dt="2021-09-28T12:47:45.152" v="1080" actId="478"/>
          <ac:spMkLst>
            <pc:docMk/>
            <pc:sldMk cId="2282343747" sldId="786"/>
            <ac:spMk id="44" creationId="{6C5528AD-E491-4C7D-9E48-878C8EDF06EC}"/>
          </ac:spMkLst>
        </pc:spChg>
        <pc:spChg chg="add mod">
          <ac:chgData name="Sidney Seckler" userId="73470fc2d5f88927" providerId="LiveId" clId="{EFA570ED-F950-4651-9D0F-A67FA8C53B06}" dt="2021-09-30T12:40:23.527" v="3324" actId="6549"/>
          <ac:spMkLst>
            <pc:docMk/>
            <pc:sldMk cId="2282343747" sldId="786"/>
            <ac:spMk id="45" creationId="{FCFBB5DD-183E-48E1-817C-70DCFD93F190}"/>
          </ac:spMkLst>
        </pc:spChg>
        <pc:spChg chg="add mod">
          <ac:chgData name="Sidney Seckler" userId="73470fc2d5f88927" providerId="LiveId" clId="{EFA570ED-F950-4651-9D0F-A67FA8C53B06}" dt="2021-09-28T12:56:00.707" v="1431" actId="20577"/>
          <ac:spMkLst>
            <pc:docMk/>
            <pc:sldMk cId="2282343747" sldId="786"/>
            <ac:spMk id="46" creationId="{14913DA4-1DB0-480B-BF81-201F2D21328E}"/>
          </ac:spMkLst>
        </pc:spChg>
        <pc:spChg chg="mod">
          <ac:chgData name="Sidney Seckler" userId="73470fc2d5f88927" providerId="LiveId" clId="{EFA570ED-F950-4651-9D0F-A67FA8C53B06}" dt="2021-09-30T12:40:32.663" v="3328" actId="20577"/>
          <ac:spMkLst>
            <pc:docMk/>
            <pc:sldMk cId="2282343747" sldId="786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40:27.219" v="3327" actId="6549"/>
          <ac:grpSpMkLst>
            <pc:docMk/>
            <pc:sldMk cId="2282343747" sldId="786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40:27.219" v="3327" actId="6549"/>
          <ac:grpSpMkLst>
            <pc:docMk/>
            <pc:sldMk cId="2282343747" sldId="786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40" creationId="{EF95E37F-A2C8-400F-B573-C3384D336EF8}"/>
          </ac:cxnSpMkLst>
        </pc:cxnChg>
      </pc:sldChg>
      <pc:sldChg chg="modSp add mod">
        <pc:chgData name="Sidney Seckler" userId="73470fc2d5f88927" providerId="LiveId" clId="{EFA570ED-F950-4651-9D0F-A67FA8C53B06}" dt="2021-09-30T12:40:51.482" v="3335" actId="20577"/>
        <pc:sldMkLst>
          <pc:docMk/>
          <pc:sldMk cId="222663066" sldId="787"/>
        </pc:sldMkLst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6" creationId="{7A5408F6-288E-4A56-9FE3-3F34654CCD4D}"/>
          </ac:spMkLst>
        </pc:spChg>
        <pc:spChg chg="mod">
          <ac:chgData name="Sidney Seckler" userId="73470fc2d5f88927" providerId="LiveId" clId="{EFA570ED-F950-4651-9D0F-A67FA8C53B06}" dt="2021-09-30T12:40:48.401" v="3334" actId="6549"/>
          <ac:spMkLst>
            <pc:docMk/>
            <pc:sldMk cId="222663066" sldId="787"/>
            <ac:spMk id="45" creationId="{FCFBB5DD-183E-48E1-817C-70DCFD93F190}"/>
          </ac:spMkLst>
        </pc:spChg>
        <pc:spChg chg="mod">
          <ac:chgData name="Sidney Seckler" userId="73470fc2d5f88927" providerId="LiveId" clId="{EFA570ED-F950-4651-9D0F-A67FA8C53B06}" dt="2021-09-28T12:55:55.648" v="1430" actId="20577"/>
          <ac:spMkLst>
            <pc:docMk/>
            <pc:sldMk cId="222663066" sldId="787"/>
            <ac:spMk id="46" creationId="{14913DA4-1DB0-480B-BF81-201F2D21328E}"/>
          </ac:spMkLst>
        </pc:spChg>
        <pc:spChg chg="mod">
          <ac:chgData name="Sidney Seckler" userId="73470fc2d5f88927" providerId="LiveId" clId="{EFA570ED-F950-4651-9D0F-A67FA8C53B06}" dt="2021-09-30T12:40:51.482" v="3335" actId="20577"/>
          <ac:spMkLst>
            <pc:docMk/>
            <pc:sldMk cId="222663066" sldId="787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40:44.405" v="3331" actId="6549"/>
          <ac:grpSpMkLst>
            <pc:docMk/>
            <pc:sldMk cId="222663066" sldId="787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40:44.405" v="3331" actId="6549"/>
          <ac:grpSpMkLst>
            <pc:docMk/>
            <pc:sldMk cId="222663066" sldId="787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41:09.660" v="3339" actId="6549"/>
        <pc:sldMkLst>
          <pc:docMk/>
          <pc:sldMk cId="93189653" sldId="788"/>
        </pc:sldMkLst>
        <pc:spChg chg="del">
          <ac:chgData name="Sidney Seckler" userId="73470fc2d5f88927" providerId="LiveId" clId="{EFA570ED-F950-4651-9D0F-A67FA8C53B06}" dt="2021-09-28T12:56:50.297" v="1435" actId="478"/>
          <ac:spMkLst>
            <pc:docMk/>
            <pc:sldMk cId="93189653" sldId="788"/>
            <ac:spMk id="3" creationId="{C353D6CF-80E4-4D92-AC61-E1ECF017ECBC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6" creationId="{7A5408F6-288E-4A56-9FE3-3F34654CCD4D}"/>
          </ac:spMkLst>
        </pc:spChg>
        <pc:spChg chg="add mod">
          <ac:chgData name="Sidney Seckler" userId="73470fc2d5f88927" providerId="LiveId" clId="{EFA570ED-F950-4651-9D0F-A67FA8C53B06}" dt="2021-09-28T13:01:38.888" v="1647" actId="20577"/>
          <ac:spMkLst>
            <pc:docMk/>
            <pc:sldMk cId="93189653" sldId="788"/>
            <ac:spMk id="41" creationId="{2760B4A0-3B71-4B6B-A765-08049A318FCA}"/>
          </ac:spMkLst>
        </pc:spChg>
        <pc:spChg chg="del">
          <ac:chgData name="Sidney Seckler" userId="73470fc2d5f88927" providerId="LiveId" clId="{EFA570ED-F950-4651-9D0F-A67FA8C53B06}" dt="2021-09-28T12:56:48.228" v="1434" actId="478"/>
          <ac:spMkLst>
            <pc:docMk/>
            <pc:sldMk cId="93189653" sldId="788"/>
            <ac:spMk id="45" creationId="{FCFBB5DD-183E-48E1-817C-70DCFD93F190}"/>
          </ac:spMkLst>
        </pc:spChg>
        <pc:spChg chg="del">
          <ac:chgData name="Sidney Seckler" userId="73470fc2d5f88927" providerId="LiveId" clId="{EFA570ED-F950-4651-9D0F-A67FA8C53B06}" dt="2021-09-28T12:56:40.018" v="1433" actId="478"/>
          <ac:spMkLst>
            <pc:docMk/>
            <pc:sldMk cId="93189653" sldId="788"/>
            <ac:spMk id="46" creationId="{14913DA4-1DB0-480B-BF81-201F2D21328E}"/>
          </ac:spMkLst>
        </pc:spChg>
        <pc:spChg chg="mod">
          <ac:chgData name="Sidney Seckler" userId="73470fc2d5f88927" providerId="LiveId" clId="{EFA570ED-F950-4651-9D0F-A67FA8C53B06}" dt="2021-09-30T12:40:57.967" v="3336" actId="20577"/>
          <ac:spMkLst>
            <pc:docMk/>
            <pc:sldMk cId="93189653" sldId="788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41:09.660" v="3339" actId="6549"/>
          <ac:grpSpMkLst>
            <pc:docMk/>
            <pc:sldMk cId="93189653" sldId="788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41:09.660" v="3339" actId="6549"/>
          <ac:grpSpMkLst>
            <pc:docMk/>
            <pc:sldMk cId="93189653" sldId="788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40" creationId="{EF95E37F-A2C8-400F-B573-C3384D336EF8}"/>
          </ac:cxnSpMkLst>
        </pc:cxnChg>
      </pc:sldChg>
      <pc:sldChg chg="modSp add mod">
        <pc:chgData name="Sidney Seckler" userId="73470fc2d5f88927" providerId="LiveId" clId="{EFA570ED-F950-4651-9D0F-A67FA8C53B06}" dt="2021-09-30T12:41:23.537" v="3343" actId="6549"/>
        <pc:sldMkLst>
          <pc:docMk/>
          <pc:sldMk cId="3703275292" sldId="789"/>
        </pc:sldMkLst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6" creationId="{7A5408F6-288E-4A56-9FE3-3F34654CCD4D}"/>
          </ac:spMkLst>
        </pc:spChg>
        <pc:spChg chg="mod">
          <ac:chgData name="Sidney Seckler" userId="73470fc2d5f88927" providerId="LiveId" clId="{EFA570ED-F950-4651-9D0F-A67FA8C53B06}" dt="2021-09-28T13:01:32.912" v="1645" actId="20577"/>
          <ac:spMkLst>
            <pc:docMk/>
            <pc:sldMk cId="3703275292" sldId="789"/>
            <ac:spMk id="41" creationId="{2760B4A0-3B71-4B6B-A765-08049A318FCA}"/>
          </ac:spMkLst>
        </pc:spChg>
        <pc:spChg chg="mod">
          <ac:chgData name="Sidney Seckler" userId="73470fc2d5f88927" providerId="LiveId" clId="{EFA570ED-F950-4651-9D0F-A67FA8C53B06}" dt="2021-09-30T12:41:17.271" v="3340" actId="20577"/>
          <ac:spMkLst>
            <pc:docMk/>
            <pc:sldMk cId="3703275292" sldId="789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41:23.537" v="3343" actId="6549"/>
          <ac:grpSpMkLst>
            <pc:docMk/>
            <pc:sldMk cId="3703275292" sldId="789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41:23.537" v="3343" actId="6549"/>
          <ac:grpSpMkLst>
            <pc:docMk/>
            <pc:sldMk cId="3703275292" sldId="789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28T13:02:55.137" v="1660" actId="14100"/>
        <pc:sldMkLst>
          <pc:docMk/>
          <pc:sldMk cId="4252184970" sldId="790"/>
        </pc:sldMkLst>
        <pc:spChg chg="del">
          <ac:chgData name="Sidney Seckler" userId="73470fc2d5f88927" providerId="LiveId" clId="{EFA570ED-F950-4651-9D0F-A67FA8C53B06}" dt="2021-09-28T13:02:00.237" v="1650" actId="478"/>
          <ac:spMkLst>
            <pc:docMk/>
            <pc:sldMk cId="4252184970" sldId="790"/>
            <ac:spMk id="3" creationId="{C353D6CF-80E4-4D92-AC61-E1ECF017ECBC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44" creationId="{639E7450-8603-413E-AC5B-13DD4129C798}"/>
          </ac:spMkLst>
        </pc:spChg>
        <pc:spChg chg="del">
          <ac:chgData name="Sidney Seckler" userId="73470fc2d5f88927" providerId="LiveId" clId="{EFA570ED-F950-4651-9D0F-A67FA8C53B06}" dt="2021-09-28T13:02:00.237" v="1650" actId="478"/>
          <ac:spMkLst>
            <pc:docMk/>
            <pc:sldMk cId="4252184970" sldId="790"/>
            <ac:spMk id="45" creationId="{FCFBB5DD-183E-48E1-817C-70DCFD93F190}"/>
          </ac:spMkLst>
        </pc:spChg>
        <pc:spChg chg="del">
          <ac:chgData name="Sidney Seckler" userId="73470fc2d5f88927" providerId="LiveId" clId="{EFA570ED-F950-4651-9D0F-A67FA8C53B06}" dt="2021-09-28T13:02:03.310" v="1651" actId="478"/>
          <ac:spMkLst>
            <pc:docMk/>
            <pc:sldMk cId="4252184970" sldId="790"/>
            <ac:spMk id="46" creationId="{14913DA4-1DB0-480B-BF81-201F2D21328E}"/>
          </ac:spMkLst>
        </pc:spChg>
        <pc:spChg chg="del">
          <ac:chgData name="Sidney Seckler" userId="73470fc2d5f88927" providerId="LiveId" clId="{EFA570ED-F950-4651-9D0F-A67FA8C53B06}" dt="2021-09-28T13:02:00.237" v="1650" actId="478"/>
          <ac:spMkLst>
            <pc:docMk/>
            <pc:sldMk cId="4252184970" sldId="790"/>
            <ac:spMk id="47" creationId="{0CF92BDC-A2F9-48A8-A594-2FD3ACFA9983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48" creationId="{21749CE2-C305-4C8B-B4E1-E962CE39D0C2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49" creationId="{E58DBEB9-2E81-4DAE-AEFB-29B89F56F60B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53" creationId="{2E90DE4A-5B8D-4085-8C36-6ED754FF994B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54" creationId="{21BADF2A-2E8D-42F8-8FB4-0D697C2721DE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56" creationId="{4ECED00B-FD59-4231-BAB2-4C8C74B3C800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58" creationId="{33A89E58-7842-46DB-8C49-CBF11BB91524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64" creationId="{1D86B59E-E110-412B-A181-E0BAED6E9B6F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66" creationId="{4FDFA70A-934B-4663-B7B6-D679D79A7844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67" creationId="{54E285BD-4D70-4D70-9423-DAADD2D1BD11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72" creationId="{BFC85A92-A7A6-45C9-9C89-FD2E97BD7AE9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79" creationId="{74039C59-01CB-4DFB-83AE-38CA6441DCA2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80" creationId="{2E313531-5917-48CD-A8DE-2C2089104D32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82" creationId="{36105F2B-31EF-42FC-B083-58D0C60F11E7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83" creationId="{4B8CB50C-A1D4-43C6-BB17-BB77B696B60E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84" creationId="{D49C16EA-7AB2-406C-8BAF-ABADFA351461}"/>
          </ac:spMkLst>
        </pc:spChg>
        <pc:grpChg chg="del">
          <ac:chgData name="Sidney Seckler" userId="73470fc2d5f88927" providerId="LiveId" clId="{EFA570ED-F950-4651-9D0F-A67FA8C53B06}" dt="2021-09-28T13:01:56.469" v="1649" actId="478"/>
          <ac:grpSpMkLst>
            <pc:docMk/>
            <pc:sldMk cId="4252184970" sldId="790"/>
            <ac:grpSpMk id="24" creationId="{5CD31A92-D990-4F89-874D-CA4ED0C05E7F}"/>
          </ac:grpSpMkLst>
        </pc:grpChg>
        <pc:grpChg chg="add mod">
          <ac:chgData name="Sidney Seckler" userId="73470fc2d5f88927" providerId="LiveId" clId="{EFA570ED-F950-4651-9D0F-A67FA8C53B06}" dt="2021-09-28T13:02:55.137" v="1660" actId="14100"/>
          <ac:grpSpMkLst>
            <pc:docMk/>
            <pc:sldMk cId="4252184970" sldId="790"/>
            <ac:grpSpMk id="41" creationId="{71800C09-C474-4CCB-8A03-DD5858BCCA4B}"/>
          </ac:grpSpMkLst>
        </pc:grpChg>
        <pc:grpChg chg="mod">
          <ac:chgData name="Sidney Seckler" userId="73470fc2d5f88927" providerId="LiveId" clId="{EFA570ED-F950-4651-9D0F-A67FA8C53B06}" dt="2021-09-28T13:02:25.174" v="1653"/>
          <ac:grpSpMkLst>
            <pc:docMk/>
            <pc:sldMk cId="4252184970" sldId="790"/>
            <ac:grpSpMk id="43" creationId="{BC9A48CC-0BB3-4EAB-A39E-744FDA7F9026}"/>
          </ac:grpSpMkLst>
        </pc:grpChg>
        <pc:grpChg chg="mod">
          <ac:chgData name="Sidney Seckler" userId="73470fc2d5f88927" providerId="LiveId" clId="{EFA570ED-F950-4651-9D0F-A67FA8C53B06}" dt="2021-09-28T13:02:25.174" v="1653"/>
          <ac:grpSpMkLst>
            <pc:docMk/>
            <pc:sldMk cId="4252184970" sldId="790"/>
            <ac:grpSpMk id="61" creationId="{0EC3E72A-71DB-4149-A182-9DE34CDBBFE2}"/>
          </ac:grpSpMkLst>
        </pc:grpChg>
        <pc:picChg chg="mod">
          <ac:chgData name="Sidney Seckler" userId="73470fc2d5f88927" providerId="LiveId" clId="{EFA570ED-F950-4651-9D0F-A67FA8C53B06}" dt="2021-09-28T13:02:25.174" v="1653"/>
          <ac:picMkLst>
            <pc:docMk/>
            <pc:sldMk cId="4252184970" sldId="790"/>
            <ac:picMk id="85" creationId="{FB553628-230D-4B95-B5D5-C7E90F7D8542}"/>
          </ac:picMkLst>
        </pc:picChg>
        <pc:picChg chg="mod">
          <ac:chgData name="Sidney Seckler" userId="73470fc2d5f88927" providerId="LiveId" clId="{EFA570ED-F950-4651-9D0F-A67FA8C53B06}" dt="2021-09-28T13:02:25.174" v="1653"/>
          <ac:picMkLst>
            <pc:docMk/>
            <pc:sldMk cId="4252184970" sldId="790"/>
            <ac:picMk id="86" creationId="{FF522924-69DF-4086-856E-4D8554B6F223}"/>
          </ac:picMkLst>
        </pc:picChg>
        <pc:picChg chg="mod">
          <ac:chgData name="Sidney Seckler" userId="73470fc2d5f88927" providerId="LiveId" clId="{EFA570ED-F950-4651-9D0F-A67FA8C53B06}" dt="2021-09-28T13:02:25.174" v="1653"/>
          <ac:picMkLst>
            <pc:docMk/>
            <pc:sldMk cId="4252184970" sldId="790"/>
            <ac:picMk id="87" creationId="{10758690-BAD6-4852-81A2-0B27CC7F2724}"/>
          </ac:picMkLst>
        </pc:picChg>
        <pc:picChg chg="mod">
          <ac:chgData name="Sidney Seckler" userId="73470fc2d5f88927" providerId="LiveId" clId="{EFA570ED-F950-4651-9D0F-A67FA8C53B06}" dt="2021-09-28T13:02:25.174" v="1653"/>
          <ac:picMkLst>
            <pc:docMk/>
            <pc:sldMk cId="4252184970" sldId="790"/>
            <ac:picMk id="88" creationId="{F5707F12-4915-45BC-9D67-9106C6DC81F2}"/>
          </ac:picMkLst>
        </pc:picChg>
        <pc:picChg chg="mod">
          <ac:chgData name="Sidney Seckler" userId="73470fc2d5f88927" providerId="LiveId" clId="{EFA570ED-F950-4651-9D0F-A67FA8C53B06}" dt="2021-09-28T13:02:25.174" v="1653"/>
          <ac:picMkLst>
            <pc:docMk/>
            <pc:sldMk cId="4252184970" sldId="790"/>
            <ac:picMk id="89" creationId="{3581B895-4CE5-4C32-88BA-F9A128327457}"/>
          </ac:picMkLst>
        </pc:pic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42" creationId="{64C011C0-6395-4C10-8744-CCFD31C52010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0" creationId="{C16E9D55-B062-4C80-8F50-538129ACA213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1" creationId="{CB9A8BB2-186A-4AAC-A806-3292FD97D93C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2" creationId="{4C13040B-5E46-498D-A3BD-FD1BAEB3F1E2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5" creationId="{D4A4786B-638E-44CA-8308-40F6AC6AF4BE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7" creationId="{A7B8EB58-AEC3-4A0C-AD35-56AB51903D57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9" creationId="{BFB679D2-0FA8-4AED-99CF-07AFEB1DCA06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0" creationId="{641C24FE-01CB-4DA4-9B8E-CCA96D83C691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2" creationId="{6222B644-2B62-43DF-B5AA-312CBAF7D5DE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3" creationId="{FA922EDD-8C8B-4630-8BDB-31140FCBBD38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5" creationId="{ABF2FCA6-0BB1-45A1-9C13-E772C14C86AD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8" creationId="{3CC711F3-5581-4EC0-8BE3-7192FD94C071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9" creationId="{5301D837-9989-4937-B0B9-F5ABF4B50191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0" creationId="{9A1591FF-C81C-4241-9FF0-471C42966DCC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1" creationId="{505609BF-9E91-4825-88CE-F98DE499A18B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3" creationId="{BEDDA44B-F857-411C-9B38-7968B14A3832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4" creationId="{28D2A5D4-0033-4B58-A56D-C034DB44DA68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5" creationId="{3566E79E-F72C-4675-9B2B-3B38CBB856A5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6" creationId="{D1190166-6AF1-44B1-B328-7695A8D86598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7" creationId="{4215CAEE-441E-4B9E-A9FE-FF5FF0D0F4AF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8" creationId="{F3AA7442-E96B-45BC-AB8B-6E11A14EA9AD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81" creationId="{3BFDD352-1199-4B6F-8A8D-391808FEE5C1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0" creationId="{2C43DB2A-F4A0-42BF-B5D0-762B0E2C4118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1" creationId="{A8B3F574-5BE7-4498-9DEB-3F5F798DFEC9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2" creationId="{1941434F-A215-4299-B8BD-7166BF944989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3" creationId="{41E6FD71-E689-495C-8CD7-E3D0E13CFCB8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4" creationId="{6D8249BD-D55E-4D33-B204-44FD6053B5FB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5" creationId="{16CD7B7A-37DA-49F4-A065-6E7CCD6224DB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6" creationId="{6D78B357-A481-4426-A010-5DB5D8065ADA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7" creationId="{8C75C3DF-A0F5-426B-AC13-7D507244C126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8" creationId="{DF83D252-8DC7-43E9-81AB-32A46442A2BB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9" creationId="{994D54AE-5EB9-44E5-9363-B74E3FEE9B97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100" creationId="{E702A333-9333-40E6-9B04-F0E5829F8CE3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101" creationId="{5AFACEAD-2ED8-4CF6-889D-48C26C415816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102" creationId="{D746BFAC-2AD8-4D15-987A-5F87FD65CDB9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103" creationId="{D1763AD9-6F08-4CAA-B564-2474E0E1C3F0}"/>
          </ac:cxnSpMkLst>
        </pc:cxnChg>
      </pc:sldChg>
      <pc:sldChg chg="addSp modSp add mod">
        <pc:chgData name="Sidney Seckler" userId="73470fc2d5f88927" providerId="LiveId" clId="{EFA570ED-F950-4651-9D0F-A67FA8C53B06}" dt="2021-09-28T13:22:15.937" v="1782" actId="1038"/>
        <pc:sldMkLst>
          <pc:docMk/>
          <pc:sldMk cId="1730639444" sldId="791"/>
        </pc:sldMkLst>
        <pc:spChg chg="mod">
          <ac:chgData name="Sidney Seckler" userId="73470fc2d5f88927" providerId="LiveId" clId="{EFA570ED-F950-4651-9D0F-A67FA8C53B06}" dt="2021-09-28T13:19:37.591" v="1722" actId="255"/>
          <ac:spMkLst>
            <pc:docMk/>
            <pc:sldMk cId="1730639444" sldId="791"/>
            <ac:spMk id="7" creationId="{BD64705C-F3B9-4F9D-88B2-E44623641BEF}"/>
          </ac:spMkLst>
        </pc:spChg>
        <pc:spChg chg="mod">
          <ac:chgData name="Sidney Seckler" userId="73470fc2d5f88927" providerId="LiveId" clId="{EFA570ED-F950-4651-9D0F-A67FA8C53B06}" dt="2021-09-28T13:19:37.591" v="1722" actId="255"/>
          <ac:spMkLst>
            <pc:docMk/>
            <pc:sldMk cId="1730639444" sldId="791"/>
            <ac:spMk id="8" creationId="{CA62D11D-CD47-49FB-BBCB-39A0D86039AE}"/>
          </ac:spMkLst>
        </pc:spChg>
        <pc:spChg chg="mod">
          <ac:chgData name="Sidney Seckler" userId="73470fc2d5f88927" providerId="LiveId" clId="{EFA570ED-F950-4651-9D0F-A67FA8C53B06}" dt="2021-09-28T13:19:37.591" v="1722" actId="255"/>
          <ac:spMkLst>
            <pc:docMk/>
            <pc:sldMk cId="1730639444" sldId="791"/>
            <ac:spMk id="13" creationId="{470298C0-097A-4B34-9347-8F95B5FCE5ED}"/>
          </ac:spMkLst>
        </pc:spChg>
        <pc:spChg chg="mod">
          <ac:chgData name="Sidney Seckler" userId="73470fc2d5f88927" providerId="LiveId" clId="{EFA570ED-F950-4651-9D0F-A67FA8C53B06}" dt="2021-09-28T13:19:37.591" v="1722" actId="255"/>
          <ac:spMkLst>
            <pc:docMk/>
            <pc:sldMk cId="1730639444" sldId="791"/>
            <ac:spMk id="21" creationId="{781B3D02-0D59-47AA-814A-88C7933ADF85}"/>
          </ac:spMkLst>
        </pc:spChg>
        <pc:spChg chg="mod">
          <ac:chgData name="Sidney Seckler" userId="73470fc2d5f88927" providerId="LiveId" clId="{EFA570ED-F950-4651-9D0F-A67FA8C53B06}" dt="2021-09-28T13:21:55.584" v="1759" actId="255"/>
          <ac:spMkLst>
            <pc:docMk/>
            <pc:sldMk cId="1730639444" sldId="791"/>
            <ac:spMk id="22" creationId="{2A761A19-D757-454D-A13F-332E6E3FA473}"/>
          </ac:spMkLst>
        </pc:spChg>
        <pc:spChg chg="mod">
          <ac:chgData name="Sidney Seckler" userId="73470fc2d5f88927" providerId="LiveId" clId="{EFA570ED-F950-4651-9D0F-A67FA8C53B06}" dt="2021-09-28T13:21:47.170" v="1758" actId="255"/>
          <ac:spMkLst>
            <pc:docMk/>
            <pc:sldMk cId="1730639444" sldId="791"/>
            <ac:spMk id="32" creationId="{F60FAEFD-6E27-4580-A789-B5714B7C8FE3}"/>
          </ac:spMkLst>
        </pc:spChg>
        <pc:spChg chg="mod">
          <ac:chgData name="Sidney Seckler" userId="73470fc2d5f88927" providerId="LiveId" clId="{EFA570ED-F950-4651-9D0F-A67FA8C53B06}" dt="2021-09-28T13:19:37.591" v="1722" actId="255"/>
          <ac:spMkLst>
            <pc:docMk/>
            <pc:sldMk cId="1730639444" sldId="791"/>
            <ac:spMk id="34" creationId="{7335B24C-BABD-47CD-85D6-642CCF2CB63C}"/>
          </ac:spMkLst>
        </pc:spChg>
        <pc:spChg chg="mod">
          <ac:chgData name="Sidney Seckler" userId="73470fc2d5f88927" providerId="LiveId" clId="{EFA570ED-F950-4651-9D0F-A67FA8C53B06}" dt="2021-09-28T13:21:20.444" v="1753" actId="255"/>
          <ac:spMkLst>
            <pc:docMk/>
            <pc:sldMk cId="1730639444" sldId="791"/>
            <ac:spMk id="38" creationId="{32F8AC1D-4CDA-4232-B8FE-4536DFABCB0B}"/>
          </ac:spMkLst>
        </pc:spChg>
        <pc:spChg chg="mod">
          <ac:chgData name="Sidney Seckler" userId="73470fc2d5f88927" providerId="LiveId" clId="{EFA570ED-F950-4651-9D0F-A67FA8C53B06}" dt="2021-09-28T13:21:20.444" v="1753" actId="255"/>
          <ac:spMkLst>
            <pc:docMk/>
            <pc:sldMk cId="1730639444" sldId="791"/>
            <ac:spMk id="39" creationId="{71EE66A9-1A3C-44E9-9C03-E51189B65D22}"/>
          </ac:spMkLst>
        </pc:spChg>
        <pc:spChg chg="mod">
          <ac:chgData name="Sidney Seckler" userId="73470fc2d5f88927" providerId="LiveId" clId="{EFA570ED-F950-4651-9D0F-A67FA8C53B06}" dt="2021-09-28T13:21:20.444" v="1753" actId="255"/>
          <ac:spMkLst>
            <pc:docMk/>
            <pc:sldMk cId="1730639444" sldId="791"/>
            <ac:spMk id="51" creationId="{00814A5E-6B47-4D1B-B783-88AD78CD8564}"/>
          </ac:spMkLst>
        </pc:spChg>
        <pc:spChg chg="mod">
          <ac:chgData name="Sidney Seckler" userId="73470fc2d5f88927" providerId="LiveId" clId="{EFA570ED-F950-4651-9D0F-A67FA8C53B06}" dt="2021-09-28T13:21:36.798" v="1756" actId="255"/>
          <ac:spMkLst>
            <pc:docMk/>
            <pc:sldMk cId="1730639444" sldId="791"/>
            <ac:spMk id="52" creationId="{B004033A-F043-482D-B448-12ACA6CF8F8C}"/>
          </ac:spMkLst>
        </pc:spChg>
        <pc:spChg chg="mod">
          <ac:chgData name="Sidney Seckler" userId="73470fc2d5f88927" providerId="LiveId" clId="{EFA570ED-F950-4651-9D0F-A67FA8C53B06}" dt="2021-09-28T13:21:41.449" v="1757" actId="255"/>
          <ac:spMkLst>
            <pc:docMk/>
            <pc:sldMk cId="1730639444" sldId="791"/>
            <ac:spMk id="61" creationId="{DC12FE05-82A8-401E-BA7A-92A576D92615}"/>
          </ac:spMkLst>
        </pc:spChg>
        <pc:spChg chg="mod">
          <ac:chgData name="Sidney Seckler" userId="73470fc2d5f88927" providerId="LiveId" clId="{EFA570ED-F950-4651-9D0F-A67FA8C53B06}" dt="2021-09-28T13:21:20.444" v="1753" actId="255"/>
          <ac:spMkLst>
            <pc:docMk/>
            <pc:sldMk cId="1730639444" sldId="791"/>
            <ac:spMk id="64" creationId="{28D94C6D-667C-4A7E-8927-A5DE7EB1D775}"/>
          </ac:spMkLst>
        </pc:spChg>
        <pc:grpChg chg="add mod">
          <ac:chgData name="Sidney Seckler" userId="73470fc2d5f88927" providerId="LiveId" clId="{EFA570ED-F950-4651-9D0F-A67FA8C53B06}" dt="2021-09-28T13:22:15.937" v="1782" actId="1038"/>
          <ac:grpSpMkLst>
            <pc:docMk/>
            <pc:sldMk cId="1730639444" sldId="791"/>
            <ac:grpSpMk id="4" creationId="{19462300-5721-4B0D-896F-B1087E7D7230}"/>
          </ac:grpSpMkLst>
        </pc:grpChg>
        <pc:grpChg chg="add mod">
          <ac:chgData name="Sidney Seckler" userId="73470fc2d5f88927" providerId="LiveId" clId="{EFA570ED-F950-4651-9D0F-A67FA8C53B06}" dt="2021-09-28T13:22:08.970" v="1774" actId="1038"/>
          <ac:grpSpMkLst>
            <pc:docMk/>
            <pc:sldMk cId="1730639444" sldId="791"/>
            <ac:grpSpMk id="35" creationId="{16D8C146-CA62-4A74-9D08-21E0ED09564A}"/>
          </ac:grpSpMkLst>
        </pc:grpChg>
        <pc:picChg chg="mod">
          <ac:chgData name="Sidney Seckler" userId="73470fc2d5f88927" providerId="LiveId" clId="{EFA570ED-F950-4651-9D0F-A67FA8C53B06}" dt="2021-09-28T13:19:37.591" v="1722" actId="255"/>
          <ac:picMkLst>
            <pc:docMk/>
            <pc:sldMk cId="1730639444" sldId="791"/>
            <ac:picMk id="24" creationId="{86BD69FA-E028-49C5-A8D3-BBD258148C53}"/>
          </ac:picMkLst>
        </pc:picChg>
        <pc:picChg chg="mod">
          <ac:chgData name="Sidney Seckler" userId="73470fc2d5f88927" providerId="LiveId" clId="{EFA570ED-F950-4651-9D0F-A67FA8C53B06}" dt="2021-09-28T13:19:37.591" v="1722" actId="255"/>
          <ac:picMkLst>
            <pc:docMk/>
            <pc:sldMk cId="1730639444" sldId="791"/>
            <ac:picMk id="25" creationId="{FA33E9A6-55EB-45EB-9CDA-82484A8EA6A3}"/>
          </ac:picMkLst>
        </pc:picChg>
        <pc:picChg chg="mod">
          <ac:chgData name="Sidney Seckler" userId="73470fc2d5f88927" providerId="LiveId" clId="{EFA570ED-F950-4651-9D0F-A67FA8C53B06}" dt="2021-09-28T13:19:37.591" v="1722" actId="255"/>
          <ac:picMkLst>
            <pc:docMk/>
            <pc:sldMk cId="1730639444" sldId="791"/>
            <ac:picMk id="26" creationId="{94DC89AD-446F-4CEC-977D-67C109D49753}"/>
          </ac:picMkLst>
        </pc:picChg>
        <pc:picChg chg="mod">
          <ac:chgData name="Sidney Seckler" userId="73470fc2d5f88927" providerId="LiveId" clId="{EFA570ED-F950-4651-9D0F-A67FA8C53B06}" dt="2021-09-28T13:19:37.591" v="1722" actId="255"/>
          <ac:picMkLst>
            <pc:docMk/>
            <pc:sldMk cId="1730639444" sldId="791"/>
            <ac:picMk id="27" creationId="{96CAC4A4-FB66-4218-BB2E-3B4A85B2E241}"/>
          </ac:picMkLst>
        </pc:picChg>
        <pc:picChg chg="mod">
          <ac:chgData name="Sidney Seckler" userId="73470fc2d5f88927" providerId="LiveId" clId="{EFA570ED-F950-4651-9D0F-A67FA8C53B06}" dt="2021-09-28T13:19:37.591" v="1722" actId="255"/>
          <ac:picMkLst>
            <pc:docMk/>
            <pc:sldMk cId="1730639444" sldId="791"/>
            <ac:picMk id="28" creationId="{0F5D4F6A-DC53-41C4-A0ED-F5B12C988DC1}"/>
          </ac:picMkLst>
        </pc:picChg>
        <pc:picChg chg="mod">
          <ac:chgData name="Sidney Seckler" userId="73470fc2d5f88927" providerId="LiveId" clId="{EFA570ED-F950-4651-9D0F-A67FA8C53B06}" dt="2021-09-28T13:21:20.444" v="1753" actId="255"/>
          <ac:picMkLst>
            <pc:docMk/>
            <pc:sldMk cId="1730639444" sldId="791"/>
            <ac:picMk id="53" creationId="{A04A328E-CE30-4A54-8928-7591F7317F95}"/>
          </ac:picMkLst>
        </pc:picChg>
        <pc:picChg chg="mod">
          <ac:chgData name="Sidney Seckler" userId="73470fc2d5f88927" providerId="LiveId" clId="{EFA570ED-F950-4651-9D0F-A67FA8C53B06}" dt="2021-09-28T13:21:20.444" v="1753" actId="255"/>
          <ac:picMkLst>
            <pc:docMk/>
            <pc:sldMk cId="1730639444" sldId="791"/>
            <ac:picMk id="54" creationId="{93F92A5D-0D3E-43E6-A54F-CD5321ECB485}"/>
          </ac:picMkLst>
        </pc:picChg>
        <pc:picChg chg="mod">
          <ac:chgData name="Sidney Seckler" userId="73470fc2d5f88927" providerId="LiveId" clId="{EFA570ED-F950-4651-9D0F-A67FA8C53B06}" dt="2021-09-28T13:21:20.444" v="1753" actId="255"/>
          <ac:picMkLst>
            <pc:docMk/>
            <pc:sldMk cId="1730639444" sldId="791"/>
            <ac:picMk id="55" creationId="{1CEBE1BF-80AB-45C3-886D-9EA85A72176D}"/>
          </ac:picMkLst>
        </pc:picChg>
        <pc:picChg chg="mod">
          <ac:chgData name="Sidney Seckler" userId="73470fc2d5f88927" providerId="LiveId" clId="{EFA570ED-F950-4651-9D0F-A67FA8C53B06}" dt="2021-09-28T13:21:20.444" v="1753" actId="255"/>
          <ac:picMkLst>
            <pc:docMk/>
            <pc:sldMk cId="1730639444" sldId="791"/>
            <ac:picMk id="56" creationId="{F3416EF3-53AF-46F6-8ED3-74D258DF4DCF}"/>
          </ac:picMkLst>
        </pc:picChg>
        <pc:picChg chg="mod">
          <ac:chgData name="Sidney Seckler" userId="73470fc2d5f88927" providerId="LiveId" clId="{EFA570ED-F950-4651-9D0F-A67FA8C53B06}" dt="2021-09-28T13:21:20.444" v="1753" actId="255"/>
          <ac:picMkLst>
            <pc:docMk/>
            <pc:sldMk cId="1730639444" sldId="791"/>
            <ac:picMk id="57" creationId="{4AE428F7-9AFC-445F-AF05-49A21D71AB85}"/>
          </ac:picMkLst>
        </pc:pic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5" creationId="{10CEFD32-137A-43F2-8A6F-500D474E06BC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6" creationId="{850D9B37-F36A-4E3C-A848-D05A3DC25714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9" creationId="{97F17FAC-3F12-458C-8CBB-317170428B2E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0" creationId="{6C70FC23-0135-46C3-BCAC-04B84912BE97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1" creationId="{568D646F-A8BD-4A56-B64A-E7A32EE622CE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2" creationId="{ED543266-1899-45F1-94CD-697531F54119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4" creationId="{0089BD2D-2578-4F18-9856-3A14DB65FE67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5" creationId="{B89D1AAA-A6EE-4FEE-A1BC-1550CD668FF2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6" creationId="{BFBAC657-B179-45AD-AD16-CC21DE66EE99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7" creationId="{2BDEE60E-0EE1-4B57-BD9A-80DEEA04A094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8" creationId="{8750CCCB-B278-4DE8-B120-FAC58F4E1371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9" creationId="{CFD730F4-F601-4ECD-A7EE-A819CC5643B6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20" creationId="{7812E05F-008B-4DB2-B8B9-44804CBF56CE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29" creationId="{AE186CDD-26B2-4F9B-8C72-C085D8D8C79A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30" creationId="{E995593B-AC9F-4E18-B59D-A9C0DD870C18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31" creationId="{59ADDFBF-A932-49C4-89E2-703D2F8F66F2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33" creationId="{FDB07858-5590-4510-B498-CFDCA5EA735E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36" creationId="{32877566-3D48-44E9-B759-439DC49020CF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37" creationId="{C6E75D74-C978-4F30-A73F-555877B6BA18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0" creationId="{31215FDA-80EE-4180-A1DF-34E902629251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1" creationId="{612928E9-18CE-4AD0-8089-3EEAC6E4A782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2" creationId="{6793E9F4-01FC-4BBE-BAA9-FE22E90EE512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3" creationId="{5F686BC0-75B6-4E79-B56F-0DD859495960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4" creationId="{2AF051C1-5228-49DC-AEB7-CEC0843BBA47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5" creationId="{11A49122-96DF-49F8-AECE-03EE4279F27A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6" creationId="{BD38F9FA-5F42-4DDE-BE53-62FC19FE8C51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7" creationId="{8AE7CD85-7A80-4FBE-94BF-4058A74CF201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8" creationId="{775AC53E-B452-4B1A-B91A-6B790D201B67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9" creationId="{2AA2B387-AB6F-4645-A8D5-54E9FC68EDB3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50" creationId="{14F80D01-8AA7-43C4-AC63-71732F354EAB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58" creationId="{059E7329-8296-48DF-B616-EDD2C824BC0E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59" creationId="{A6ACD032-8A9D-4DFB-93E3-CBF3494D46CD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60" creationId="{60B3A370-0031-4D6A-927C-1527788D61EF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62" creationId="{4CF6A571-DBA8-4600-8645-1D9182328A5D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63" creationId="{14C325EB-A604-48E6-956E-5FD5B599ACFD}"/>
          </ac:cxnSpMkLst>
        </pc:cxnChg>
      </pc:sldChg>
      <pc:sldChg chg="addSp modSp add mod">
        <pc:chgData name="Sidney Seckler" userId="73470fc2d5f88927" providerId="LiveId" clId="{EFA570ED-F950-4651-9D0F-A67FA8C53B06}" dt="2021-09-28T13:24:01.497" v="1793" actId="1076"/>
        <pc:sldMkLst>
          <pc:docMk/>
          <pc:sldMk cId="522527340" sldId="792"/>
        </pc:sldMkLst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7" creationId="{3A1E4ECC-54FB-4BFC-A27E-1F9B6FCB1B83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8" creationId="{3AC69A85-29F3-4C7C-A748-847091E47C08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13" creationId="{D0698EB5-BC5E-4B22-873B-92669EF9ED34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21" creationId="{074899F3-98C5-4BCD-9FE0-5E6B6312E117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22" creationId="{08A87324-AE61-42DF-8003-FE314AFA303B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32" creationId="{E43E9DC2-0B95-4F4B-BBFE-5701C8DF6472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34" creationId="{AAEB7BBD-5AD3-4F9F-B1CB-F51398B978F4}"/>
          </ac:spMkLst>
        </pc:spChg>
        <pc:spChg chg="add mod">
          <ac:chgData name="Sidney Seckler" userId="73470fc2d5f88927" providerId="LiveId" clId="{EFA570ED-F950-4651-9D0F-A67FA8C53B06}" dt="2021-09-28T13:24:01.497" v="1793" actId="1076"/>
          <ac:spMkLst>
            <pc:docMk/>
            <pc:sldMk cId="522527340" sldId="792"/>
            <ac:spMk id="35" creationId="{38FEA9C6-097E-42EB-B553-B01441715890}"/>
          </ac:spMkLst>
        </pc:spChg>
        <pc:grpChg chg="add mod">
          <ac:chgData name="Sidney Seckler" userId="73470fc2d5f88927" providerId="LiveId" clId="{EFA570ED-F950-4651-9D0F-A67FA8C53B06}" dt="2021-09-28T13:23:33.809" v="1785" actId="1076"/>
          <ac:grpSpMkLst>
            <pc:docMk/>
            <pc:sldMk cId="522527340" sldId="792"/>
            <ac:grpSpMk id="4" creationId="{1E89CB5B-43C2-4411-AA54-93B6FADCBCD7}"/>
          </ac:grpSpMkLst>
        </pc:grpChg>
        <pc:picChg chg="mod">
          <ac:chgData name="Sidney Seckler" userId="73470fc2d5f88927" providerId="LiveId" clId="{EFA570ED-F950-4651-9D0F-A67FA8C53B06}" dt="2021-09-28T13:23:29.769" v="1784"/>
          <ac:picMkLst>
            <pc:docMk/>
            <pc:sldMk cId="522527340" sldId="792"/>
            <ac:picMk id="24" creationId="{8EF73209-5404-4C61-B3FA-B74639B81330}"/>
          </ac:picMkLst>
        </pc:picChg>
        <pc:picChg chg="mod">
          <ac:chgData name="Sidney Seckler" userId="73470fc2d5f88927" providerId="LiveId" clId="{EFA570ED-F950-4651-9D0F-A67FA8C53B06}" dt="2021-09-28T13:23:29.769" v="1784"/>
          <ac:picMkLst>
            <pc:docMk/>
            <pc:sldMk cId="522527340" sldId="792"/>
            <ac:picMk id="25" creationId="{E26884DB-ADA1-47FC-A3FE-EB1B39259282}"/>
          </ac:picMkLst>
        </pc:picChg>
        <pc:picChg chg="mod">
          <ac:chgData name="Sidney Seckler" userId="73470fc2d5f88927" providerId="LiveId" clId="{EFA570ED-F950-4651-9D0F-A67FA8C53B06}" dt="2021-09-28T13:23:29.769" v="1784"/>
          <ac:picMkLst>
            <pc:docMk/>
            <pc:sldMk cId="522527340" sldId="792"/>
            <ac:picMk id="26" creationId="{E91BFCC0-D0C0-42BA-83C4-723CA952175A}"/>
          </ac:picMkLst>
        </pc:picChg>
        <pc:picChg chg="mod">
          <ac:chgData name="Sidney Seckler" userId="73470fc2d5f88927" providerId="LiveId" clId="{EFA570ED-F950-4651-9D0F-A67FA8C53B06}" dt="2021-09-28T13:23:29.769" v="1784"/>
          <ac:picMkLst>
            <pc:docMk/>
            <pc:sldMk cId="522527340" sldId="792"/>
            <ac:picMk id="27" creationId="{B8936E07-8090-42AB-8314-E35DD099B810}"/>
          </ac:picMkLst>
        </pc:picChg>
        <pc:picChg chg="mod">
          <ac:chgData name="Sidney Seckler" userId="73470fc2d5f88927" providerId="LiveId" clId="{EFA570ED-F950-4651-9D0F-A67FA8C53B06}" dt="2021-09-28T13:23:29.769" v="1784"/>
          <ac:picMkLst>
            <pc:docMk/>
            <pc:sldMk cId="522527340" sldId="792"/>
            <ac:picMk id="28" creationId="{6F8A1071-E8D6-4D56-A093-A5914E5E3A06}"/>
          </ac:picMkLst>
        </pc:pic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5" creationId="{08997746-6B35-45C4-BFF7-C07BF994709C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6" creationId="{D8267A50-0959-4CCF-9D90-6EAA0514DC4F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9" creationId="{B6DD8656-4E44-4D98-A890-93EF1A99C7F5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0" creationId="{E9EA1977-9E7C-450B-AC2E-A8DD5AC006FE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1" creationId="{B6C43D87-90DA-47CB-A26E-5C84D015753A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2" creationId="{9C367812-3E78-4627-A23D-C7E95362F539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4" creationId="{7D60E735-B13C-4E8A-8F5E-AABA98BB6810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5" creationId="{ECC6956F-2636-463D-9BED-8844C2CA2A34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6" creationId="{B31FDE5A-9170-4C74-BDBC-98E639A8FAB3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7" creationId="{6F9383CF-5FF6-4D03-8EF0-AD489915B711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8" creationId="{9CDF6934-75EA-4A96-BB8A-3DD44DAE81EC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9" creationId="{031C4CBE-EE55-4A68-9C7F-C41E150E1381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20" creationId="{9265A0B7-DBF9-4CBA-89B6-25ACD3C209BF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29" creationId="{E85EEB96-E28C-42DE-94C8-AD8DEA50650F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30" creationId="{BD807148-163F-4312-8BBF-C04B53B00917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31" creationId="{0BBE161A-EEE6-491E-A439-9B4C4D71AE69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33" creationId="{8EC9FB10-80FC-4EE1-9A6F-755A60C11A2F}"/>
          </ac:cxnSpMkLst>
        </pc:cxnChg>
      </pc:sldChg>
      <pc:sldChg chg="addSp delSp modSp add mod">
        <pc:chgData name="Sidney Seckler" userId="73470fc2d5f88927" providerId="LiveId" clId="{EFA570ED-F950-4651-9D0F-A67FA8C53B06}" dt="2021-09-30T12:41:36.260" v="3346" actId="6549"/>
        <pc:sldMkLst>
          <pc:docMk/>
          <pc:sldMk cId="4005538881" sldId="793"/>
        </pc:sldMkLst>
        <pc:spChg chg="add del mod">
          <ac:chgData name="Sidney Seckler" userId="73470fc2d5f88927" providerId="LiveId" clId="{EFA570ED-F950-4651-9D0F-A67FA8C53B06}" dt="2021-09-28T13:14:00.704" v="1669" actId="478"/>
          <ac:spMkLst>
            <pc:docMk/>
            <pc:sldMk cId="4005538881" sldId="793"/>
            <ac:spMk id="3" creationId="{13D8D773-45F2-4E34-A358-16F5FC4A1FAA}"/>
          </ac:spMkLst>
        </pc:spChg>
        <pc:spChg chg="add mod">
          <ac:chgData name="Sidney Seckler" userId="73470fc2d5f88927" providerId="LiveId" clId="{EFA570ED-F950-4651-9D0F-A67FA8C53B06}" dt="2021-09-28T13:15:25.171" v="1681" actId="1076"/>
          <ac:spMkLst>
            <pc:docMk/>
            <pc:sldMk cId="4005538881" sldId="793"/>
            <ac:spMk id="5" creationId="{B5681947-A53E-4292-96F4-5E6EA6C1CB20}"/>
          </ac:spMkLst>
        </pc:spChg>
        <pc:spChg chg="add mod">
          <ac:chgData name="Sidney Seckler" userId="73470fc2d5f88927" providerId="LiveId" clId="{EFA570ED-F950-4651-9D0F-A67FA8C53B06}" dt="2021-09-28T13:16:39.813" v="1702" actId="14100"/>
          <ac:spMkLst>
            <pc:docMk/>
            <pc:sldMk cId="4005538881" sldId="793"/>
            <ac:spMk id="7" creationId="{730854EC-8385-4EFF-A5F5-B3F1C0579E7E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6" creationId="{7A5408F6-288E-4A56-9FE3-3F34654CCD4D}"/>
          </ac:spMkLst>
        </pc:spChg>
        <pc:spChg chg="del">
          <ac:chgData name="Sidney Seckler" userId="73470fc2d5f88927" providerId="LiveId" clId="{EFA570ED-F950-4651-9D0F-A67FA8C53B06}" dt="2021-09-28T13:13:02.460" v="1663" actId="478"/>
          <ac:spMkLst>
            <pc:docMk/>
            <pc:sldMk cId="4005538881" sldId="793"/>
            <ac:spMk id="41" creationId="{2760B4A0-3B71-4B6B-A765-08049A318FCA}"/>
          </ac:spMkLst>
        </pc:spChg>
        <pc:spChg chg="add mod">
          <ac:chgData name="Sidney Seckler" userId="73470fc2d5f88927" providerId="LiveId" clId="{EFA570ED-F950-4651-9D0F-A67FA8C53B06}" dt="2021-09-28T13:18:11.169" v="1715" actId="1076"/>
          <ac:spMkLst>
            <pc:docMk/>
            <pc:sldMk cId="4005538881" sldId="793"/>
            <ac:spMk id="42" creationId="{9AA86DBA-AD94-426D-8B19-B2182A030AC0}"/>
          </ac:spMkLst>
        </pc:spChg>
        <pc:spChg chg="add mod">
          <ac:chgData name="Sidney Seckler" userId="73470fc2d5f88927" providerId="LiveId" clId="{EFA570ED-F950-4651-9D0F-A67FA8C53B06}" dt="2021-09-28T13:16:33.837" v="1700" actId="1076"/>
          <ac:spMkLst>
            <pc:docMk/>
            <pc:sldMk cId="4005538881" sldId="793"/>
            <ac:spMk id="43" creationId="{B88C0464-A171-439E-8F0B-832E95F33AB8}"/>
          </ac:spMkLst>
        </pc:spChg>
        <pc:spChg chg="add mod">
          <ac:chgData name="Sidney Seckler" userId="73470fc2d5f88927" providerId="LiveId" clId="{EFA570ED-F950-4651-9D0F-A67FA8C53B06}" dt="2021-09-28T13:18:19.046" v="1716" actId="1076"/>
          <ac:spMkLst>
            <pc:docMk/>
            <pc:sldMk cId="4005538881" sldId="793"/>
            <ac:spMk id="44" creationId="{D976B403-3BDD-4196-B590-3AD979E9EA30}"/>
          </ac:spMkLst>
        </pc:spChg>
        <pc:spChg chg="add mod">
          <ac:chgData name="Sidney Seckler" userId="73470fc2d5f88927" providerId="LiveId" clId="{EFA570ED-F950-4651-9D0F-A67FA8C53B06}" dt="2021-09-28T13:18:19.046" v="1716" actId="1076"/>
          <ac:spMkLst>
            <pc:docMk/>
            <pc:sldMk cId="4005538881" sldId="793"/>
            <ac:spMk id="45" creationId="{00EE13C2-D2F4-4E2B-ADBE-64157A895DF4}"/>
          </ac:spMkLst>
        </pc:spChg>
        <pc:spChg chg="add mod">
          <ac:chgData name="Sidney Seckler" userId="73470fc2d5f88927" providerId="LiveId" clId="{EFA570ED-F950-4651-9D0F-A67FA8C53B06}" dt="2021-09-28T13:18:11.169" v="1715" actId="1076"/>
          <ac:spMkLst>
            <pc:docMk/>
            <pc:sldMk cId="4005538881" sldId="793"/>
            <ac:spMk id="46" creationId="{37796B4D-FA5A-4F8E-BC73-53A8C21AB88C}"/>
          </ac:spMkLst>
        </pc:spChg>
        <pc:spChg chg="del mod">
          <ac:chgData name="Sidney Seckler" userId="73470fc2d5f88927" providerId="LiveId" clId="{EFA570ED-F950-4651-9D0F-A67FA8C53B06}" dt="2021-09-28T13:15:04.108" v="1677" actId="478"/>
          <ac:spMkLst>
            <pc:docMk/>
            <pc:sldMk cId="4005538881" sldId="793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41:36.260" v="3346" actId="6549"/>
          <ac:grpSpMkLst>
            <pc:docMk/>
            <pc:sldMk cId="4005538881" sldId="793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41:36.260" v="3346" actId="6549"/>
          <ac:grpSpMkLst>
            <pc:docMk/>
            <pc:sldMk cId="4005538881" sldId="793"/>
            <ac:grpSpMk id="35" creationId="{4E4C5EE3-02B1-467E-8838-E0E366DBC163}"/>
          </ac:grpSpMkLst>
        </pc:grpChg>
        <pc:graphicFrameChg chg="add del mod">
          <ac:chgData name="Sidney Seckler" userId="73470fc2d5f88927" providerId="LiveId" clId="{EFA570ED-F950-4651-9D0F-A67FA8C53B06}" dt="2021-09-28T13:14:00.704" v="1669" actId="478"/>
          <ac:graphicFrameMkLst>
            <pc:docMk/>
            <pc:sldMk cId="4005538881" sldId="793"/>
            <ac:graphicFrameMk id="2" creationId="{F014C5ED-21C5-4654-A57E-FAFE5241E918}"/>
          </ac:graphicFrameMkLst>
        </pc:graphicFrame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40" creationId="{EF95E37F-A2C8-400F-B573-C3384D336EF8}"/>
          </ac:cxnSpMkLst>
        </pc:cxnChg>
      </pc:sldChg>
      <pc:sldChg chg="addSp modSp add mod">
        <pc:chgData name="Sidney Seckler" userId="73470fc2d5f88927" providerId="LiveId" clId="{EFA570ED-F950-4651-9D0F-A67FA8C53B06}" dt="2021-09-30T12:41:57.508" v="3349" actId="20577"/>
        <pc:sldMkLst>
          <pc:docMk/>
          <pc:sldMk cId="708940882" sldId="794"/>
        </pc:sldMkLst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7" creationId="{AAA68B0D-4413-4DF7-8E44-371E86F14E03}"/>
          </ac:spMkLst>
        </pc:spChg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8" creationId="{94BA8FE4-057E-4BD6-BB3A-06A263F481F2}"/>
          </ac:spMkLst>
        </pc:spChg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20" creationId="{D456CE30-5737-4EA3-97A0-3E8307FC2882}"/>
          </ac:spMkLst>
        </pc:spChg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21" creationId="{142902BE-FB47-4086-9EF9-37C6FE5046E7}"/>
          </ac:spMkLst>
        </pc:spChg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31" creationId="{CFE61618-7C15-4409-8903-668B62A42591}"/>
          </ac:spMkLst>
        </pc:spChg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34" creationId="{F411CF24-0BDC-4D22-9106-F5CC5B6A6D03}"/>
          </ac:spMkLst>
        </pc:spChg>
        <pc:spChg chg="add mod">
          <ac:chgData name="Sidney Seckler" userId="73470fc2d5f88927" providerId="LiveId" clId="{EFA570ED-F950-4651-9D0F-A67FA8C53B06}" dt="2021-09-30T12:41:57.508" v="3349" actId="20577"/>
          <ac:spMkLst>
            <pc:docMk/>
            <pc:sldMk cId="708940882" sldId="794"/>
            <ac:spMk id="35" creationId="{7860CE47-6DCF-471B-920B-DC1C8E7A88C0}"/>
          </ac:spMkLst>
        </pc:spChg>
        <pc:grpChg chg="add mod">
          <ac:chgData name="Sidney Seckler" userId="73470fc2d5f88927" providerId="LiveId" clId="{EFA570ED-F950-4651-9D0F-A67FA8C53B06}" dt="2021-09-28T13:25:12.334" v="1807" actId="1076"/>
          <ac:grpSpMkLst>
            <pc:docMk/>
            <pc:sldMk cId="708940882" sldId="794"/>
            <ac:grpSpMk id="4" creationId="{A8667581-8EA9-4B86-BC97-484B7A417684}"/>
          </ac:grpSpMkLst>
        </pc:grpChg>
        <pc:picChg chg="mod">
          <ac:chgData name="Sidney Seckler" userId="73470fc2d5f88927" providerId="LiveId" clId="{EFA570ED-F950-4651-9D0F-A67FA8C53B06}" dt="2021-09-28T13:24:10.881" v="1794"/>
          <ac:picMkLst>
            <pc:docMk/>
            <pc:sldMk cId="708940882" sldId="794"/>
            <ac:picMk id="22" creationId="{56D62667-0182-4493-AF35-8CB9D697C05A}"/>
          </ac:picMkLst>
        </pc:picChg>
        <pc:picChg chg="mod">
          <ac:chgData name="Sidney Seckler" userId="73470fc2d5f88927" providerId="LiveId" clId="{EFA570ED-F950-4651-9D0F-A67FA8C53B06}" dt="2021-09-28T13:24:10.881" v="1794"/>
          <ac:picMkLst>
            <pc:docMk/>
            <pc:sldMk cId="708940882" sldId="794"/>
            <ac:picMk id="24" creationId="{86545789-F9F1-4AFB-BE61-65FBFEDDD0FF}"/>
          </ac:picMkLst>
        </pc:picChg>
        <pc:picChg chg="mod">
          <ac:chgData name="Sidney Seckler" userId="73470fc2d5f88927" providerId="LiveId" clId="{EFA570ED-F950-4651-9D0F-A67FA8C53B06}" dt="2021-09-28T13:24:10.881" v="1794"/>
          <ac:picMkLst>
            <pc:docMk/>
            <pc:sldMk cId="708940882" sldId="794"/>
            <ac:picMk id="25" creationId="{6DF4DF3E-5E92-48A7-B2C3-5871DF9AAB87}"/>
          </ac:picMkLst>
        </pc:picChg>
        <pc:picChg chg="mod">
          <ac:chgData name="Sidney Seckler" userId="73470fc2d5f88927" providerId="LiveId" clId="{EFA570ED-F950-4651-9D0F-A67FA8C53B06}" dt="2021-09-28T13:24:10.881" v="1794"/>
          <ac:picMkLst>
            <pc:docMk/>
            <pc:sldMk cId="708940882" sldId="794"/>
            <ac:picMk id="26" creationId="{22378B0E-70E7-41B0-8B49-B2C399102112}"/>
          </ac:picMkLst>
        </pc:picChg>
        <pc:picChg chg="mod">
          <ac:chgData name="Sidney Seckler" userId="73470fc2d5f88927" providerId="LiveId" clId="{EFA570ED-F950-4651-9D0F-A67FA8C53B06}" dt="2021-09-28T13:24:10.881" v="1794"/>
          <ac:picMkLst>
            <pc:docMk/>
            <pc:sldMk cId="708940882" sldId="794"/>
            <ac:picMk id="27" creationId="{B0A708D5-1F5C-4A78-92E2-AE7CB6609C72}"/>
          </ac:picMkLst>
        </pc:pic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5" creationId="{90C935B4-24D3-4A55-8083-69B094C7845C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6" creationId="{791BB3CB-08F3-495A-9816-0D6018FD90E9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9" creationId="{E44055DD-ACC3-4FA5-ABDE-B02CFB4CD5BF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0" creationId="{B4D873CE-7300-4D43-A9DC-2C9DBDFF0282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1" creationId="{B0248193-F111-42E7-BC20-6FB6DE2C9F4F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2" creationId="{F1EA4126-AE56-4435-8FB2-28AF0523D144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3" creationId="{3DEE7BBB-6717-4F28-BC70-F0CF70DA024E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4" creationId="{E12D5126-10D4-4D46-BD29-9FB1864A3282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5" creationId="{82BDACCE-B93F-4E0D-A53C-1562380EC3D7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6" creationId="{7578676D-541D-4821-87BA-795E05672337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7" creationId="{4390BE07-E528-4100-B453-BCDA224A272D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8" creationId="{C55D719E-1474-4DC9-9730-AB51F2A0B642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9" creationId="{95914155-1928-4574-9FAB-6A8531364411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28" creationId="{29921D2B-5C34-4354-8792-6555A23CEE32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29" creationId="{526ACD7A-9DB5-4134-BFF8-1CA4B6A590DB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30" creationId="{06398E91-32DB-4544-B1C6-FC50B903621F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32" creationId="{CA92C125-2BA0-4C42-BFA2-CE6F3382B69F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33" creationId="{0D3CDE18-0758-43AB-ABE3-09C5D9695E27}"/>
          </ac:cxnSpMkLst>
        </pc:cxnChg>
      </pc:sldChg>
      <pc:sldChg chg="addSp modSp add del mod">
        <pc:chgData name="Sidney Seckler" userId="73470fc2d5f88927" providerId="LiveId" clId="{EFA570ED-F950-4651-9D0F-A67FA8C53B06}" dt="2021-09-28T13:43:38.511" v="2062" actId="47"/>
        <pc:sldMkLst>
          <pc:docMk/>
          <pc:sldMk cId="781187810" sldId="795"/>
        </pc:sldMkLst>
        <pc:spChg chg="add mod">
          <ac:chgData name="Sidney Seckler" userId="73470fc2d5f88927" providerId="LiveId" clId="{EFA570ED-F950-4651-9D0F-A67FA8C53B06}" dt="2021-09-28T13:41:02.854" v="2020" actId="1076"/>
          <ac:spMkLst>
            <pc:docMk/>
            <pc:sldMk cId="781187810" sldId="795"/>
            <ac:spMk id="6" creationId="{CC8174C0-2A18-4ED4-A666-84E514F34E02}"/>
          </ac:spMkLst>
        </pc:spChg>
        <pc:spChg chg="add mod">
          <ac:chgData name="Sidney Seckler" userId="73470fc2d5f88927" providerId="LiveId" clId="{EFA570ED-F950-4651-9D0F-A67FA8C53B06}" dt="2021-09-28T13:41:30.642" v="2023" actId="14100"/>
          <ac:spMkLst>
            <pc:docMk/>
            <pc:sldMk cId="781187810" sldId="795"/>
            <ac:spMk id="8" creationId="{7667EA36-C5DA-4A3B-83F6-3B6069F2F3A5}"/>
          </ac:spMkLst>
        </pc:spChg>
        <pc:spChg chg="mod">
          <ac:chgData name="Sidney Seckler" userId="73470fc2d5f88927" providerId="LiveId" clId="{EFA570ED-F950-4651-9D0F-A67FA8C53B06}" dt="2021-09-28T13:40:02.811" v="2010" actId="1076"/>
          <ac:spMkLst>
            <pc:docMk/>
            <pc:sldMk cId="781187810" sldId="795"/>
            <ac:spMk id="23" creationId="{0D28AF9F-2DF9-4124-8EA8-C19FD7845726}"/>
          </ac:spMkLst>
        </pc:spChg>
        <pc:picChg chg="add mod">
          <ac:chgData name="Sidney Seckler" userId="73470fc2d5f88927" providerId="LiveId" clId="{EFA570ED-F950-4651-9D0F-A67FA8C53B06}" dt="2021-09-28T13:40:51.851" v="2014" actId="1076"/>
          <ac:picMkLst>
            <pc:docMk/>
            <pc:sldMk cId="781187810" sldId="795"/>
            <ac:picMk id="4" creationId="{58FD1030-2018-429A-91AF-3075E3CE559B}"/>
          </ac:picMkLst>
        </pc:picChg>
      </pc:sldChg>
      <pc:sldChg chg="addSp delSp modSp add mod">
        <pc:chgData name="Sidney Seckler" userId="73470fc2d5f88927" providerId="LiveId" clId="{EFA570ED-F950-4651-9D0F-A67FA8C53B06}" dt="2021-09-30T12:42:37.912" v="3354" actId="1076"/>
        <pc:sldMkLst>
          <pc:docMk/>
          <pc:sldMk cId="4157587424" sldId="796"/>
        </pc:sldMkLst>
        <pc:spChg chg="del">
          <ac:chgData name="Sidney Seckler" userId="73470fc2d5f88927" providerId="LiveId" clId="{EFA570ED-F950-4651-9D0F-A67FA8C53B06}" dt="2021-09-28T13:25:33.866" v="1811" actId="478"/>
          <ac:spMkLst>
            <pc:docMk/>
            <pc:sldMk cId="4157587424" sldId="796"/>
            <ac:spMk id="35" creationId="{38FEA9C6-097E-42EB-B553-B01441715890}"/>
          </ac:spMkLst>
        </pc:spChg>
        <pc:spChg chg="add mod">
          <ac:chgData name="Sidney Seckler" userId="73470fc2d5f88927" providerId="LiveId" clId="{EFA570ED-F950-4651-9D0F-A67FA8C53B06}" dt="2021-09-30T12:42:31.289" v="3353" actId="1076"/>
          <ac:spMkLst>
            <pc:docMk/>
            <pc:sldMk cId="4157587424" sldId="796"/>
            <ac:spMk id="36" creationId="{8B22A327-4789-4282-95AE-A14E402B43A0}"/>
          </ac:spMkLst>
        </pc:spChg>
        <pc:spChg chg="add mod">
          <ac:chgData name="Sidney Seckler" userId="73470fc2d5f88927" providerId="LiveId" clId="{EFA570ED-F950-4651-9D0F-A67FA8C53B06}" dt="2021-09-28T13:27:29.187" v="1856" actId="1038"/>
          <ac:spMkLst>
            <pc:docMk/>
            <pc:sldMk cId="4157587424" sldId="796"/>
            <ac:spMk id="38" creationId="{6D636636-5BBC-4351-830C-79A326F157AD}"/>
          </ac:spMkLst>
        </pc:spChg>
        <pc:spChg chg="add mod">
          <ac:chgData name="Sidney Seckler" userId="73470fc2d5f88927" providerId="LiveId" clId="{EFA570ED-F950-4651-9D0F-A67FA8C53B06}" dt="2021-09-30T12:42:37.912" v="3354" actId="1076"/>
          <ac:spMkLst>
            <pc:docMk/>
            <pc:sldMk cId="4157587424" sldId="796"/>
            <ac:spMk id="39" creationId="{4053458E-91D1-4431-BA44-F7165BD9C34A}"/>
          </ac:spMkLst>
        </pc:spChg>
        <pc:spChg chg="add mod">
          <ac:chgData name="Sidney Seckler" userId="73470fc2d5f88927" providerId="LiveId" clId="{EFA570ED-F950-4651-9D0F-A67FA8C53B06}" dt="2021-09-28T13:27:47.217" v="1859" actId="1076"/>
          <ac:spMkLst>
            <pc:docMk/>
            <pc:sldMk cId="4157587424" sldId="796"/>
            <ac:spMk id="40" creationId="{5E8E4EC4-1A2C-4AC2-9FB1-6038527FABD0}"/>
          </ac:spMkLst>
        </pc:spChg>
      </pc:sldChg>
      <pc:sldChg chg="addSp modSp add mod">
        <pc:chgData name="Sidney Seckler" userId="73470fc2d5f88927" providerId="LiveId" clId="{EFA570ED-F950-4651-9D0F-A67FA8C53B06}" dt="2021-09-28T14:14:48.807" v="2199" actId="1076"/>
        <pc:sldMkLst>
          <pc:docMk/>
          <pc:sldMk cId="2422959574" sldId="797"/>
        </pc:sldMkLst>
        <pc:spChg chg="mod">
          <ac:chgData name="Sidney Seckler" userId="73470fc2d5f88927" providerId="LiveId" clId="{EFA570ED-F950-4651-9D0F-A67FA8C53B06}" dt="2021-09-28T14:12:25.861" v="2180"/>
          <ac:spMkLst>
            <pc:docMk/>
            <pc:sldMk cId="2422959574" sldId="797"/>
            <ac:spMk id="5" creationId="{57BBAF45-7C5A-431F-920F-F94188BC7430}"/>
          </ac:spMkLst>
        </pc:spChg>
        <pc:spChg chg="mod">
          <ac:chgData name="Sidney Seckler" userId="73470fc2d5f88927" providerId="LiveId" clId="{EFA570ED-F950-4651-9D0F-A67FA8C53B06}" dt="2021-09-28T14:12:25.861" v="2180"/>
          <ac:spMkLst>
            <pc:docMk/>
            <pc:sldMk cId="2422959574" sldId="797"/>
            <ac:spMk id="12" creationId="{C8B1A322-21F4-4C1F-9692-E51EEAA3C7A3}"/>
          </ac:spMkLst>
        </pc:spChg>
        <pc:spChg chg="mod">
          <ac:chgData name="Sidney Seckler" userId="73470fc2d5f88927" providerId="LiveId" clId="{EFA570ED-F950-4651-9D0F-A67FA8C53B06}" dt="2021-09-28T14:12:25.861" v="2180"/>
          <ac:spMkLst>
            <pc:docMk/>
            <pc:sldMk cId="2422959574" sldId="797"/>
            <ac:spMk id="13" creationId="{B588C528-017B-4A59-8FD1-94EBDCBDB30F}"/>
          </ac:spMkLst>
        </pc:spChg>
        <pc:spChg chg="add mod">
          <ac:chgData name="Sidney Seckler" userId="73470fc2d5f88927" providerId="LiveId" clId="{EFA570ED-F950-4651-9D0F-A67FA8C53B06}" dt="2021-09-28T14:14:44.916" v="2198" actId="1076"/>
          <ac:spMkLst>
            <pc:docMk/>
            <pc:sldMk cId="2422959574" sldId="797"/>
            <ac:spMk id="16" creationId="{2B1D167B-DE76-4354-BAD0-E1A64EBCECC5}"/>
          </ac:spMkLst>
        </pc:spChg>
        <pc:spChg chg="add mod">
          <ac:chgData name="Sidney Seckler" userId="73470fc2d5f88927" providerId="LiveId" clId="{EFA570ED-F950-4651-9D0F-A67FA8C53B06}" dt="2021-09-28T14:13:32.248" v="2191" actId="1076"/>
          <ac:spMkLst>
            <pc:docMk/>
            <pc:sldMk cId="2422959574" sldId="797"/>
            <ac:spMk id="18" creationId="{063DBAFF-55E0-4151-A4FC-475F18DF2BC2}"/>
          </ac:spMkLst>
        </pc:spChg>
        <pc:spChg chg="add mod">
          <ac:chgData name="Sidney Seckler" userId="73470fc2d5f88927" providerId="LiveId" clId="{EFA570ED-F950-4651-9D0F-A67FA8C53B06}" dt="2021-09-28T14:14:40.368" v="2197" actId="1076"/>
          <ac:spMkLst>
            <pc:docMk/>
            <pc:sldMk cId="2422959574" sldId="797"/>
            <ac:spMk id="20" creationId="{64F401BB-3E35-4308-A3B4-FD507AF70A5D}"/>
          </ac:spMkLst>
        </pc:spChg>
        <pc:grpChg chg="add mod">
          <ac:chgData name="Sidney Seckler" userId="73470fc2d5f88927" providerId="LiveId" clId="{EFA570ED-F950-4651-9D0F-A67FA8C53B06}" dt="2021-09-28T14:14:48.807" v="2199" actId="1076"/>
          <ac:grpSpMkLst>
            <pc:docMk/>
            <pc:sldMk cId="2422959574" sldId="797"/>
            <ac:grpSpMk id="4" creationId="{A0CD22C6-A975-43B4-BAB7-853151EF24F5}"/>
          </ac:grpSpMkLst>
        </pc:grp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6" creationId="{77A7271D-F711-44EE-B555-E7CC73AFEEF0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7" creationId="{BEB20B99-C215-44E6-A2C0-47AD1F336D2C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8" creationId="{A3130246-0809-4529-8630-4DD58ABE8F12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9" creationId="{F9FF113A-053C-4ABB-83B3-1D4471534585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10" creationId="{A2636A8A-E572-4E74-B428-D969E7159D6A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11" creationId="{1693C3A1-50D9-4FF9-9639-D8F25B3F76F7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14" creationId="{4C7C1920-D2BB-4A8E-B50C-CFE20B44AA8A}"/>
          </ac:cxnSpMkLst>
        </pc:cxnChg>
      </pc:sldChg>
      <pc:sldChg chg="addSp delSp modSp add mod">
        <pc:chgData name="Sidney Seckler" userId="73470fc2d5f88927" providerId="LiveId" clId="{EFA570ED-F950-4651-9D0F-A67FA8C53B06}" dt="2021-09-28T13:31:46.256" v="1891" actId="1076"/>
        <pc:sldMkLst>
          <pc:docMk/>
          <pc:sldMk cId="974500464" sldId="798"/>
        </pc:sldMkLst>
        <pc:spChg chg="del">
          <ac:chgData name="Sidney Seckler" userId="73470fc2d5f88927" providerId="LiveId" clId="{EFA570ED-F950-4651-9D0F-A67FA8C53B06}" dt="2021-09-28T13:28:37.567" v="1863" actId="478"/>
          <ac:spMkLst>
            <pc:docMk/>
            <pc:sldMk cId="974500464" sldId="798"/>
            <ac:spMk id="36" creationId="{8B22A327-4789-4282-95AE-A14E402B43A0}"/>
          </ac:spMkLst>
        </pc:spChg>
        <pc:spChg chg="del">
          <ac:chgData name="Sidney Seckler" userId="73470fc2d5f88927" providerId="LiveId" clId="{EFA570ED-F950-4651-9D0F-A67FA8C53B06}" dt="2021-09-28T13:28:34.141" v="1862" actId="478"/>
          <ac:spMkLst>
            <pc:docMk/>
            <pc:sldMk cId="974500464" sldId="798"/>
            <ac:spMk id="38" creationId="{6D636636-5BBC-4351-830C-79A326F157AD}"/>
          </ac:spMkLst>
        </pc:spChg>
        <pc:spChg chg="del">
          <ac:chgData name="Sidney Seckler" userId="73470fc2d5f88927" providerId="LiveId" clId="{EFA570ED-F950-4651-9D0F-A67FA8C53B06}" dt="2021-09-28T13:28:34.141" v="1862" actId="478"/>
          <ac:spMkLst>
            <pc:docMk/>
            <pc:sldMk cId="974500464" sldId="798"/>
            <ac:spMk id="39" creationId="{4053458E-91D1-4431-BA44-F7165BD9C34A}"/>
          </ac:spMkLst>
        </pc:spChg>
        <pc:spChg chg="del">
          <ac:chgData name="Sidney Seckler" userId="73470fc2d5f88927" providerId="LiveId" clId="{EFA570ED-F950-4651-9D0F-A67FA8C53B06}" dt="2021-09-28T13:28:34.141" v="1862" actId="478"/>
          <ac:spMkLst>
            <pc:docMk/>
            <pc:sldMk cId="974500464" sldId="798"/>
            <ac:spMk id="40" creationId="{5E8E4EC4-1A2C-4AC2-9FB1-6038527FABD0}"/>
          </ac:spMkLst>
        </pc:spChg>
        <pc:spChg chg="add mod">
          <ac:chgData name="Sidney Seckler" userId="73470fc2d5f88927" providerId="LiveId" clId="{EFA570ED-F950-4651-9D0F-A67FA8C53B06}" dt="2021-09-28T13:30:36.670" v="1879" actId="1076"/>
          <ac:spMkLst>
            <pc:docMk/>
            <pc:sldMk cId="974500464" sldId="798"/>
            <ac:spMk id="41" creationId="{2DF77C84-835A-496D-8CAD-0BFEAD56DB20}"/>
          </ac:spMkLst>
        </pc:spChg>
        <pc:spChg chg="add mod">
          <ac:chgData name="Sidney Seckler" userId="73470fc2d5f88927" providerId="LiveId" clId="{EFA570ED-F950-4651-9D0F-A67FA8C53B06}" dt="2021-09-28T13:30:52.407" v="1882" actId="1076"/>
          <ac:spMkLst>
            <pc:docMk/>
            <pc:sldMk cId="974500464" sldId="798"/>
            <ac:spMk id="42" creationId="{3DA195E8-E6C4-474D-9FDF-DB58D7AEA0BF}"/>
          </ac:spMkLst>
        </pc:spChg>
        <pc:spChg chg="add mod">
          <ac:chgData name="Sidney Seckler" userId="73470fc2d5f88927" providerId="LiveId" clId="{EFA570ED-F950-4651-9D0F-A67FA8C53B06}" dt="2021-09-28T13:30:56.279" v="1883" actId="1076"/>
          <ac:spMkLst>
            <pc:docMk/>
            <pc:sldMk cId="974500464" sldId="798"/>
            <ac:spMk id="43" creationId="{6BCF1E42-87E7-40A0-A7F5-E465B9C1510E}"/>
          </ac:spMkLst>
        </pc:spChg>
        <pc:spChg chg="add mod">
          <ac:chgData name="Sidney Seckler" userId="73470fc2d5f88927" providerId="LiveId" clId="{EFA570ED-F950-4651-9D0F-A67FA8C53B06}" dt="2021-09-28T13:30:59.911" v="1884" actId="1076"/>
          <ac:spMkLst>
            <pc:docMk/>
            <pc:sldMk cId="974500464" sldId="798"/>
            <ac:spMk id="44" creationId="{5760039C-3C4B-4018-9686-8ADE4605EE6E}"/>
          </ac:spMkLst>
        </pc:spChg>
        <pc:spChg chg="add mod">
          <ac:chgData name="Sidney Seckler" userId="73470fc2d5f88927" providerId="LiveId" clId="{EFA570ED-F950-4651-9D0F-A67FA8C53B06}" dt="2021-09-28T13:30:49.644" v="1881" actId="1076"/>
          <ac:spMkLst>
            <pc:docMk/>
            <pc:sldMk cId="974500464" sldId="798"/>
            <ac:spMk id="45" creationId="{1565EB73-7B27-4CD5-B01C-81A91298D6EB}"/>
          </ac:spMkLst>
        </pc:spChg>
        <pc:spChg chg="add mod">
          <ac:chgData name="Sidney Seckler" userId="73470fc2d5f88927" providerId="LiveId" clId="{EFA570ED-F950-4651-9D0F-A67FA8C53B06}" dt="2021-09-28T13:31:16.548" v="1887" actId="1076"/>
          <ac:spMkLst>
            <pc:docMk/>
            <pc:sldMk cId="974500464" sldId="798"/>
            <ac:spMk id="46" creationId="{B985B1B0-1565-4149-9613-E37E9956F2FE}"/>
          </ac:spMkLst>
        </pc:spChg>
        <pc:spChg chg="add mod">
          <ac:chgData name="Sidney Seckler" userId="73470fc2d5f88927" providerId="LiveId" clId="{EFA570ED-F950-4651-9D0F-A67FA8C53B06}" dt="2021-09-28T13:31:31.766" v="1889" actId="1076"/>
          <ac:spMkLst>
            <pc:docMk/>
            <pc:sldMk cId="974500464" sldId="798"/>
            <ac:spMk id="47" creationId="{58030B50-4FBC-4F18-ABC5-92EAB88A36E3}"/>
          </ac:spMkLst>
        </pc:spChg>
        <pc:spChg chg="add mod">
          <ac:chgData name="Sidney Seckler" userId="73470fc2d5f88927" providerId="LiveId" clId="{EFA570ED-F950-4651-9D0F-A67FA8C53B06}" dt="2021-09-28T13:31:46.256" v="1891" actId="1076"/>
          <ac:spMkLst>
            <pc:docMk/>
            <pc:sldMk cId="974500464" sldId="798"/>
            <ac:spMk id="48" creationId="{B674ED49-D0D2-4420-B7A2-9AFB046265CF}"/>
          </ac:spMkLst>
        </pc:spChg>
        <pc:grpChg chg="del">
          <ac:chgData name="Sidney Seckler" userId="73470fc2d5f88927" providerId="LiveId" clId="{EFA570ED-F950-4651-9D0F-A67FA8C53B06}" dt="2021-09-28T13:30:31.858" v="1878" actId="478"/>
          <ac:grpSpMkLst>
            <pc:docMk/>
            <pc:sldMk cId="974500464" sldId="798"/>
            <ac:grpSpMk id="4" creationId="{1E89CB5B-43C2-4411-AA54-93B6FADCBCD7}"/>
          </ac:grpSpMkLst>
        </pc:grpChg>
        <pc:cxnChg chg="mod">
          <ac:chgData name="Sidney Seckler" userId="73470fc2d5f88927" providerId="LiveId" clId="{EFA570ED-F950-4651-9D0F-A67FA8C53B06}" dt="2021-09-28T13:30:31.858" v="1878" actId="478"/>
          <ac:cxnSpMkLst>
            <pc:docMk/>
            <pc:sldMk cId="974500464" sldId="798"/>
            <ac:cxnSpMk id="29" creationId="{E85EEB96-E28C-42DE-94C8-AD8DEA50650F}"/>
          </ac:cxnSpMkLst>
        </pc:cxnChg>
        <pc:cxnChg chg="mod">
          <ac:chgData name="Sidney Seckler" userId="73470fc2d5f88927" providerId="LiveId" clId="{EFA570ED-F950-4651-9D0F-A67FA8C53B06}" dt="2021-09-28T13:30:31.858" v="1878" actId="478"/>
          <ac:cxnSpMkLst>
            <pc:docMk/>
            <pc:sldMk cId="974500464" sldId="798"/>
            <ac:cxnSpMk id="30" creationId="{BD807148-163F-4312-8BBF-C04B53B00917}"/>
          </ac:cxnSpMkLst>
        </pc:cxnChg>
      </pc:sldChg>
      <pc:sldChg chg="add del">
        <pc:chgData name="Sidney Seckler" userId="73470fc2d5f88927" providerId="LiveId" clId="{EFA570ED-F950-4651-9D0F-A67FA8C53B06}" dt="2021-09-28T13:29:30.158" v="1871" actId="47"/>
        <pc:sldMkLst>
          <pc:docMk/>
          <pc:sldMk cId="2499119479" sldId="799"/>
        </pc:sldMkLst>
      </pc:sldChg>
      <pc:sldChg chg="addSp modSp add mod ord">
        <pc:chgData name="Sidney Seckler" userId="73470fc2d5f88927" providerId="LiveId" clId="{EFA570ED-F950-4651-9D0F-A67FA8C53B06}" dt="2021-09-28T14:46:54.856" v="2429" actId="1076"/>
        <pc:sldMkLst>
          <pc:docMk/>
          <pc:sldMk cId="3008480003" sldId="799"/>
        </pc:sldMkLst>
        <pc:spChg chg="mod">
          <ac:chgData name="Sidney Seckler" userId="73470fc2d5f88927" providerId="LiveId" clId="{EFA570ED-F950-4651-9D0F-A67FA8C53B06}" dt="2021-09-28T14:46:54.856" v="2429" actId="1076"/>
          <ac:spMkLst>
            <pc:docMk/>
            <pc:sldMk cId="3008480003" sldId="799"/>
            <ac:spMk id="6" creationId="{CC8174C0-2A18-4ED4-A666-84E514F34E02}"/>
          </ac:spMkLst>
        </pc:spChg>
        <pc:spChg chg="mod">
          <ac:chgData name="Sidney Seckler" userId="73470fc2d5f88927" providerId="LiveId" clId="{EFA570ED-F950-4651-9D0F-A67FA8C53B06}" dt="2021-09-28T13:47:13.144" v="2114" actId="1076"/>
          <ac:spMkLst>
            <pc:docMk/>
            <pc:sldMk cId="3008480003" sldId="799"/>
            <ac:spMk id="8" creationId="{7667EA36-C5DA-4A3B-83F6-3B6069F2F3A5}"/>
          </ac:spMkLst>
        </pc:spChg>
        <pc:spChg chg="add mod">
          <ac:chgData name="Sidney Seckler" userId="73470fc2d5f88927" providerId="LiveId" clId="{EFA570ED-F950-4651-9D0F-A67FA8C53B06}" dt="2021-09-28T13:48:53.804" v="2131" actId="1076"/>
          <ac:spMkLst>
            <pc:docMk/>
            <pc:sldMk cId="3008480003" sldId="799"/>
            <ac:spMk id="9" creationId="{9D5C84EE-14CE-4CA8-805A-9555CE9EFFBA}"/>
          </ac:spMkLst>
        </pc:spChg>
        <pc:spChg chg="add mod">
          <ac:chgData name="Sidney Seckler" userId="73470fc2d5f88927" providerId="LiveId" clId="{EFA570ED-F950-4651-9D0F-A67FA8C53B06}" dt="2021-09-28T14:46:45.082" v="2428" actId="1076"/>
          <ac:spMkLst>
            <pc:docMk/>
            <pc:sldMk cId="3008480003" sldId="799"/>
            <ac:spMk id="10" creationId="{4ECF8C6A-AE82-45B3-8590-523E7B6DF30D}"/>
          </ac:spMkLst>
        </pc:spChg>
        <pc:picChg chg="mod">
          <ac:chgData name="Sidney Seckler" userId="73470fc2d5f88927" providerId="LiveId" clId="{EFA570ED-F950-4651-9D0F-A67FA8C53B06}" dt="2021-09-28T14:46:41.462" v="2427" actId="1076"/>
          <ac:picMkLst>
            <pc:docMk/>
            <pc:sldMk cId="3008480003" sldId="799"/>
            <ac:picMk id="4" creationId="{58FD1030-2018-429A-91AF-3075E3CE559B}"/>
          </ac:picMkLst>
        </pc:picChg>
      </pc:sldChg>
      <pc:sldChg chg="addSp delSp modSp add mod">
        <pc:chgData name="Sidney Seckler" userId="73470fc2d5f88927" providerId="LiveId" clId="{EFA570ED-F950-4651-9D0F-A67FA8C53B06}" dt="2021-09-28T14:48:12.472" v="2446" actId="1076"/>
        <pc:sldMkLst>
          <pc:docMk/>
          <pc:sldMk cId="2782739094" sldId="800"/>
        </pc:sldMkLst>
        <pc:spChg chg="del">
          <ac:chgData name="Sidney Seckler" userId="73470fc2d5f88927" providerId="LiveId" clId="{EFA570ED-F950-4651-9D0F-A67FA8C53B06}" dt="2021-09-28T13:44:10.948" v="2068" actId="478"/>
          <ac:spMkLst>
            <pc:docMk/>
            <pc:sldMk cId="2782739094" sldId="800"/>
            <ac:spMk id="6" creationId="{CC8174C0-2A18-4ED4-A666-84E514F34E02}"/>
          </ac:spMkLst>
        </pc:spChg>
        <pc:spChg chg="mod">
          <ac:chgData name="Sidney Seckler" userId="73470fc2d5f88927" providerId="LiveId" clId="{EFA570ED-F950-4651-9D0F-A67FA8C53B06}" dt="2021-09-28T13:49:08.294" v="2134" actId="1076"/>
          <ac:spMkLst>
            <pc:docMk/>
            <pc:sldMk cId="2782739094" sldId="800"/>
            <ac:spMk id="8" creationId="{7667EA36-C5DA-4A3B-83F6-3B6069F2F3A5}"/>
          </ac:spMkLst>
        </pc:spChg>
        <pc:spChg chg="add mod">
          <ac:chgData name="Sidney Seckler" userId="73470fc2d5f88927" providerId="LiveId" clId="{EFA570ED-F950-4651-9D0F-A67FA8C53B06}" dt="2021-09-28T13:49:00.018" v="2132" actId="1076"/>
          <ac:spMkLst>
            <pc:docMk/>
            <pc:sldMk cId="2782739094" sldId="800"/>
            <ac:spMk id="9" creationId="{EC23F076-B54E-4832-948E-5C0E174DD7A7}"/>
          </ac:spMkLst>
        </pc:spChg>
        <pc:spChg chg="add mod">
          <ac:chgData name="Sidney Seckler" userId="73470fc2d5f88927" providerId="LiveId" clId="{EFA570ED-F950-4651-9D0F-A67FA8C53B06}" dt="2021-09-28T14:47:59.188" v="2442" actId="1076"/>
          <ac:spMkLst>
            <pc:docMk/>
            <pc:sldMk cId="2782739094" sldId="800"/>
            <ac:spMk id="10" creationId="{03A2FFE4-DFAF-44F9-81D3-350839A1BA8A}"/>
          </ac:spMkLst>
        </pc:spChg>
        <pc:spChg chg="add mod">
          <ac:chgData name="Sidney Seckler" userId="73470fc2d5f88927" providerId="LiveId" clId="{EFA570ED-F950-4651-9D0F-A67FA8C53B06}" dt="2021-09-28T14:48:12.472" v="2446" actId="1076"/>
          <ac:spMkLst>
            <pc:docMk/>
            <pc:sldMk cId="2782739094" sldId="800"/>
            <ac:spMk id="12" creationId="{BAF58D1B-BAD5-4479-8343-1711C36DD502}"/>
          </ac:spMkLst>
        </pc:spChg>
        <pc:spChg chg="mod">
          <ac:chgData name="Sidney Seckler" userId="73470fc2d5f88927" providerId="LiveId" clId="{EFA570ED-F950-4651-9D0F-A67FA8C53B06}" dt="2021-09-28T13:45:35.189" v="2101" actId="20577"/>
          <ac:spMkLst>
            <pc:docMk/>
            <pc:sldMk cId="2782739094" sldId="800"/>
            <ac:spMk id="23" creationId="{0D28AF9F-2DF9-4124-8EA8-C19FD7845726}"/>
          </ac:spMkLst>
        </pc:spChg>
        <pc:picChg chg="del">
          <ac:chgData name="Sidney Seckler" userId="73470fc2d5f88927" providerId="LiveId" clId="{EFA570ED-F950-4651-9D0F-A67FA8C53B06}" dt="2021-09-28T13:43:46.352" v="2063" actId="478"/>
          <ac:picMkLst>
            <pc:docMk/>
            <pc:sldMk cId="2782739094" sldId="800"/>
            <ac:picMk id="4" creationId="{58FD1030-2018-429A-91AF-3075E3CE559B}"/>
          </ac:picMkLst>
        </pc:picChg>
        <pc:picChg chg="add mod">
          <ac:chgData name="Sidney Seckler" userId="73470fc2d5f88927" providerId="LiveId" clId="{EFA570ED-F950-4651-9D0F-A67FA8C53B06}" dt="2021-09-28T14:48:02.758" v="2443" actId="1076"/>
          <ac:picMkLst>
            <pc:docMk/>
            <pc:sldMk cId="2782739094" sldId="800"/>
            <ac:picMk id="7" creationId="{749C3EA5-A262-48A3-A950-3CB5784624A3}"/>
          </ac:picMkLst>
        </pc:picChg>
      </pc:sldChg>
      <pc:sldChg chg="addSp delSp modSp add mod">
        <pc:chgData name="Sidney Seckler" userId="73470fc2d5f88927" providerId="LiveId" clId="{EFA570ED-F950-4651-9D0F-A67FA8C53B06}" dt="2021-09-28T14:17:28.186" v="2219" actId="1076"/>
        <pc:sldMkLst>
          <pc:docMk/>
          <pc:sldMk cId="2376233388" sldId="801"/>
        </pc:sldMkLst>
        <pc:spChg chg="del">
          <ac:chgData name="Sidney Seckler" userId="73470fc2d5f88927" providerId="LiveId" clId="{EFA570ED-F950-4651-9D0F-A67FA8C53B06}" dt="2021-09-28T14:13:56.387" v="2194" actId="478"/>
          <ac:spMkLst>
            <pc:docMk/>
            <pc:sldMk cId="2376233388" sldId="801"/>
            <ac:spMk id="16" creationId="{2B1D167B-DE76-4354-BAD0-E1A64EBCECC5}"/>
          </ac:spMkLst>
        </pc:spChg>
        <pc:spChg chg="del">
          <ac:chgData name="Sidney Seckler" userId="73470fc2d5f88927" providerId="LiveId" clId="{EFA570ED-F950-4651-9D0F-A67FA8C53B06}" dt="2021-09-28T14:13:56.387" v="2194" actId="478"/>
          <ac:spMkLst>
            <pc:docMk/>
            <pc:sldMk cId="2376233388" sldId="801"/>
            <ac:spMk id="18" creationId="{063DBAFF-55E0-4151-A4FC-475F18DF2BC2}"/>
          </ac:spMkLst>
        </pc:spChg>
        <pc:spChg chg="mod">
          <ac:chgData name="Sidney Seckler" userId="73470fc2d5f88927" providerId="LiveId" clId="{EFA570ED-F950-4651-9D0F-A67FA8C53B06}" dt="2021-09-28T14:15:36.261" v="2200"/>
          <ac:spMkLst>
            <pc:docMk/>
            <pc:sldMk cId="2376233388" sldId="801"/>
            <ac:spMk id="19" creationId="{A344F1A7-B987-428C-8934-75E81349A903}"/>
          </ac:spMkLst>
        </pc:spChg>
        <pc:spChg chg="mod">
          <ac:chgData name="Sidney Seckler" userId="73470fc2d5f88927" providerId="LiveId" clId="{EFA570ED-F950-4651-9D0F-A67FA8C53B06}" dt="2021-09-28T14:15:36.261" v="2200"/>
          <ac:spMkLst>
            <pc:docMk/>
            <pc:sldMk cId="2376233388" sldId="801"/>
            <ac:spMk id="21" creationId="{B0F423BF-F940-41BB-ABEA-691A2D04AE27}"/>
          </ac:spMkLst>
        </pc:spChg>
        <pc:spChg chg="mod">
          <ac:chgData name="Sidney Seckler" userId="73470fc2d5f88927" providerId="LiveId" clId="{EFA570ED-F950-4651-9D0F-A67FA8C53B06}" dt="2021-09-28T14:15:36.261" v="2200"/>
          <ac:spMkLst>
            <pc:docMk/>
            <pc:sldMk cId="2376233388" sldId="801"/>
            <ac:spMk id="27" creationId="{25F5A616-0209-4AC2-813F-27AAFDF43D66}"/>
          </ac:spMkLst>
        </pc:spChg>
        <pc:spChg chg="mod">
          <ac:chgData name="Sidney Seckler" userId="73470fc2d5f88927" providerId="LiveId" clId="{EFA570ED-F950-4651-9D0F-A67FA8C53B06}" dt="2021-09-28T14:15:36.261" v="2200"/>
          <ac:spMkLst>
            <pc:docMk/>
            <pc:sldMk cId="2376233388" sldId="801"/>
            <ac:spMk id="32" creationId="{7687A58B-F12B-413C-BA87-2AF71542E069}"/>
          </ac:spMkLst>
        </pc:spChg>
        <pc:spChg chg="add mod">
          <ac:chgData name="Sidney Seckler" userId="73470fc2d5f88927" providerId="LiveId" clId="{EFA570ED-F950-4651-9D0F-A67FA8C53B06}" dt="2021-09-28T14:16:16.762" v="2209" actId="113"/>
          <ac:spMkLst>
            <pc:docMk/>
            <pc:sldMk cId="2376233388" sldId="801"/>
            <ac:spMk id="33" creationId="{85C410EA-3A73-4292-BD96-43A4F1F8F891}"/>
          </ac:spMkLst>
        </pc:spChg>
        <pc:spChg chg="add mod">
          <ac:chgData name="Sidney Seckler" userId="73470fc2d5f88927" providerId="LiveId" clId="{EFA570ED-F950-4651-9D0F-A67FA8C53B06}" dt="2021-09-28T14:17:28.186" v="2219" actId="1076"/>
          <ac:spMkLst>
            <pc:docMk/>
            <pc:sldMk cId="2376233388" sldId="801"/>
            <ac:spMk id="34" creationId="{F6361570-CA45-4A57-922D-5CB8626EA90E}"/>
          </ac:spMkLst>
        </pc:spChg>
        <pc:spChg chg="add mod">
          <ac:chgData name="Sidney Seckler" userId="73470fc2d5f88927" providerId="LiveId" clId="{EFA570ED-F950-4651-9D0F-A67FA8C53B06}" dt="2021-09-28T14:17:22.627" v="2218" actId="1076"/>
          <ac:spMkLst>
            <pc:docMk/>
            <pc:sldMk cId="2376233388" sldId="801"/>
            <ac:spMk id="36" creationId="{A472D2F9-F4F2-4E40-BA2D-365A9425E728}"/>
          </ac:spMkLst>
        </pc:spChg>
        <pc:grpChg chg="del">
          <ac:chgData name="Sidney Seckler" userId="73470fc2d5f88927" providerId="LiveId" clId="{EFA570ED-F950-4651-9D0F-A67FA8C53B06}" dt="2021-09-28T14:13:56.387" v="2194" actId="478"/>
          <ac:grpSpMkLst>
            <pc:docMk/>
            <pc:sldMk cId="2376233388" sldId="801"/>
            <ac:grpSpMk id="4" creationId="{A0CD22C6-A975-43B4-BAB7-853151EF24F5}"/>
          </ac:grpSpMkLst>
        </pc:grpChg>
        <pc:grpChg chg="add mod">
          <ac:chgData name="Sidney Seckler" userId="73470fc2d5f88927" providerId="LiveId" clId="{EFA570ED-F950-4651-9D0F-A67FA8C53B06}" dt="2021-09-28T14:17:02.140" v="2215" actId="1076"/>
          <ac:grpSpMkLst>
            <pc:docMk/>
            <pc:sldMk cId="2376233388" sldId="801"/>
            <ac:grpSpMk id="17" creationId="{9BDC1F39-1AA2-4293-A0FB-493AE233CD3A}"/>
          </ac:grpSpMkLst>
        </pc:grp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0" creationId="{3A4BCDA5-5670-4C8D-963C-4E8B186A11F6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2" creationId="{AD11955F-BDA3-4295-909B-36FA3EFBD937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4" creationId="{D0F91161-49D9-4FF4-A83D-D5DE65143911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5" creationId="{ED5EC89B-06D1-4A21-935D-C30707610681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6" creationId="{D17B6482-1BC8-466B-A550-DC0D99453857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8" creationId="{71BF2EF6-CAED-4A6C-94F1-4C4EB8C86EE0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9" creationId="{2E26AF9E-2079-465B-B20F-94633A1E94EA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30" creationId="{54BC437C-D62C-49A8-94D5-9B7DA01A29DB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31" creationId="{F45ADDFC-5FD2-4B7C-A579-CF899C79C6DB}"/>
          </ac:cxnSpMkLst>
        </pc:cxnChg>
      </pc:sldChg>
      <pc:sldChg chg="addSp modSp add mod">
        <pc:chgData name="Sidney Seckler" userId="73470fc2d5f88927" providerId="LiveId" clId="{EFA570ED-F950-4651-9D0F-A67FA8C53B06}" dt="2021-09-28T14:20:38.902" v="2244" actId="1076"/>
        <pc:sldMkLst>
          <pc:docMk/>
          <pc:sldMk cId="992826223" sldId="802"/>
        </pc:sldMkLst>
        <pc:spChg chg="mod">
          <ac:chgData name="Sidney Seckler" userId="73470fc2d5f88927" providerId="LiveId" clId="{EFA570ED-F950-4651-9D0F-A67FA8C53B06}" dt="2021-09-28T14:19:03.688" v="2230"/>
          <ac:spMkLst>
            <pc:docMk/>
            <pc:sldMk cId="992826223" sldId="802"/>
            <ac:spMk id="5" creationId="{57CE8024-AF78-4825-A92D-F13199B4FF34}"/>
          </ac:spMkLst>
        </pc:spChg>
        <pc:spChg chg="mod">
          <ac:chgData name="Sidney Seckler" userId="73470fc2d5f88927" providerId="LiveId" clId="{EFA570ED-F950-4651-9D0F-A67FA8C53B06}" dt="2021-09-28T14:19:03.688" v="2230"/>
          <ac:spMkLst>
            <pc:docMk/>
            <pc:sldMk cId="992826223" sldId="802"/>
            <ac:spMk id="6" creationId="{2E600730-B4E2-4CA2-B088-9C046888A8D4}"/>
          </ac:spMkLst>
        </pc:spChg>
        <pc:spChg chg="mod">
          <ac:chgData name="Sidney Seckler" userId="73470fc2d5f88927" providerId="LiveId" clId="{EFA570ED-F950-4651-9D0F-A67FA8C53B06}" dt="2021-09-28T14:19:03.688" v="2230"/>
          <ac:spMkLst>
            <pc:docMk/>
            <pc:sldMk cId="992826223" sldId="802"/>
            <ac:spMk id="8" creationId="{F5EDC21B-5EBD-41A9-8951-CFEB6F2F091F}"/>
          </ac:spMkLst>
        </pc:spChg>
        <pc:spChg chg="mod">
          <ac:chgData name="Sidney Seckler" userId="73470fc2d5f88927" providerId="LiveId" clId="{EFA570ED-F950-4651-9D0F-A67FA8C53B06}" dt="2021-09-28T14:19:03.688" v="2230"/>
          <ac:spMkLst>
            <pc:docMk/>
            <pc:sldMk cId="992826223" sldId="802"/>
            <ac:spMk id="12" creationId="{97EC4306-85E7-46B4-B0A7-4BA0174E0106}"/>
          </ac:spMkLst>
        </pc:spChg>
        <pc:spChg chg="add mod">
          <ac:chgData name="Sidney Seckler" userId="73470fc2d5f88927" providerId="LiveId" clId="{EFA570ED-F950-4651-9D0F-A67FA8C53B06}" dt="2021-09-28T14:19:39.609" v="2236" actId="113"/>
          <ac:spMkLst>
            <pc:docMk/>
            <pc:sldMk cId="992826223" sldId="802"/>
            <ac:spMk id="14" creationId="{2705129D-DDFB-4453-8560-F3439E5D35C7}"/>
          </ac:spMkLst>
        </pc:spChg>
        <pc:spChg chg="add mod">
          <ac:chgData name="Sidney Seckler" userId="73470fc2d5f88927" providerId="LiveId" clId="{EFA570ED-F950-4651-9D0F-A67FA8C53B06}" dt="2021-09-28T14:20:08.444" v="2239" actId="1076"/>
          <ac:spMkLst>
            <pc:docMk/>
            <pc:sldMk cId="992826223" sldId="802"/>
            <ac:spMk id="16" creationId="{29603FFE-AD6F-46DC-8292-4C4ED798981E}"/>
          </ac:spMkLst>
        </pc:spChg>
        <pc:spChg chg="add mod">
          <ac:chgData name="Sidney Seckler" userId="73470fc2d5f88927" providerId="LiveId" clId="{EFA570ED-F950-4651-9D0F-A67FA8C53B06}" dt="2021-09-28T14:20:38.902" v="2244" actId="1076"/>
          <ac:spMkLst>
            <pc:docMk/>
            <pc:sldMk cId="992826223" sldId="802"/>
            <ac:spMk id="18" creationId="{5CA688E8-19F2-4AD6-A20E-EAB773A74FD5}"/>
          </ac:spMkLst>
        </pc:spChg>
        <pc:grpChg chg="add mod">
          <ac:chgData name="Sidney Seckler" userId="73470fc2d5f88927" providerId="LiveId" clId="{EFA570ED-F950-4651-9D0F-A67FA8C53B06}" dt="2021-09-28T14:19:08.317" v="2231" actId="1076"/>
          <ac:grpSpMkLst>
            <pc:docMk/>
            <pc:sldMk cId="992826223" sldId="802"/>
            <ac:grpSpMk id="4" creationId="{561FB113-760A-4FF7-BD27-20092884FB08}"/>
          </ac:grpSpMkLst>
        </pc:grpChg>
        <pc:cxnChg chg="mod">
          <ac:chgData name="Sidney Seckler" userId="73470fc2d5f88927" providerId="LiveId" clId="{EFA570ED-F950-4651-9D0F-A67FA8C53B06}" dt="2021-09-28T14:19:03.688" v="2230"/>
          <ac:cxnSpMkLst>
            <pc:docMk/>
            <pc:sldMk cId="992826223" sldId="802"/>
            <ac:cxnSpMk id="7" creationId="{1D7D69B9-6818-4851-AD5B-076E4457331F}"/>
          </ac:cxnSpMkLst>
        </pc:cxnChg>
        <pc:cxnChg chg="mod">
          <ac:chgData name="Sidney Seckler" userId="73470fc2d5f88927" providerId="LiveId" clId="{EFA570ED-F950-4651-9D0F-A67FA8C53B06}" dt="2021-09-28T14:19:03.688" v="2230"/>
          <ac:cxnSpMkLst>
            <pc:docMk/>
            <pc:sldMk cId="992826223" sldId="802"/>
            <ac:cxnSpMk id="9" creationId="{8F575927-2D54-4D31-BE59-5B7FE1D2BB6E}"/>
          </ac:cxnSpMkLst>
        </pc:cxnChg>
        <pc:cxnChg chg="mod">
          <ac:chgData name="Sidney Seckler" userId="73470fc2d5f88927" providerId="LiveId" clId="{EFA570ED-F950-4651-9D0F-A67FA8C53B06}" dt="2021-09-28T14:19:03.688" v="2230"/>
          <ac:cxnSpMkLst>
            <pc:docMk/>
            <pc:sldMk cId="992826223" sldId="802"/>
            <ac:cxnSpMk id="10" creationId="{431016E4-41EE-4532-9D8A-AD05E62C12A5}"/>
          </ac:cxnSpMkLst>
        </pc:cxnChg>
        <pc:cxnChg chg="mod">
          <ac:chgData name="Sidney Seckler" userId="73470fc2d5f88927" providerId="LiveId" clId="{EFA570ED-F950-4651-9D0F-A67FA8C53B06}" dt="2021-09-28T14:19:03.688" v="2230"/>
          <ac:cxnSpMkLst>
            <pc:docMk/>
            <pc:sldMk cId="992826223" sldId="802"/>
            <ac:cxnSpMk id="11" creationId="{F89AA0A5-F598-4F90-9927-0859785CFAF2}"/>
          </ac:cxnSpMkLst>
        </pc:cxnChg>
      </pc:sldChg>
      <pc:sldChg chg="addSp delSp modSp add mod">
        <pc:chgData name="Sidney Seckler" userId="73470fc2d5f88927" providerId="LiveId" clId="{EFA570ED-F950-4651-9D0F-A67FA8C53B06}" dt="2021-09-28T14:18:26.580" v="2228" actId="1076"/>
        <pc:sldMkLst>
          <pc:docMk/>
          <pc:sldMk cId="214531596" sldId="803"/>
        </pc:sldMkLst>
        <pc:spChg chg="del">
          <ac:chgData name="Sidney Seckler" userId="73470fc2d5f88927" providerId="LiveId" clId="{EFA570ED-F950-4651-9D0F-A67FA8C53B06}" dt="2021-09-28T14:17:40.810" v="2221" actId="478"/>
          <ac:spMkLst>
            <pc:docMk/>
            <pc:sldMk cId="214531596" sldId="803"/>
            <ac:spMk id="34" creationId="{F6361570-CA45-4A57-922D-5CB8626EA90E}"/>
          </ac:spMkLst>
        </pc:spChg>
        <pc:spChg chg="add mod">
          <ac:chgData name="Sidney Seckler" userId="73470fc2d5f88927" providerId="LiveId" clId="{EFA570ED-F950-4651-9D0F-A67FA8C53B06}" dt="2021-09-28T14:17:58.372" v="2225" actId="1076"/>
          <ac:spMkLst>
            <pc:docMk/>
            <pc:sldMk cId="214531596" sldId="803"/>
            <ac:spMk id="35" creationId="{F76BFBC8-579D-4F8E-B417-1ACF4E3E2FBD}"/>
          </ac:spMkLst>
        </pc:spChg>
        <pc:spChg chg="del">
          <ac:chgData name="Sidney Seckler" userId="73470fc2d5f88927" providerId="LiveId" clId="{EFA570ED-F950-4651-9D0F-A67FA8C53B06}" dt="2021-09-28T14:17:43.144" v="2222" actId="478"/>
          <ac:spMkLst>
            <pc:docMk/>
            <pc:sldMk cId="214531596" sldId="803"/>
            <ac:spMk id="36" creationId="{A472D2F9-F4F2-4E40-BA2D-365A9425E728}"/>
          </ac:spMkLst>
        </pc:spChg>
        <pc:spChg chg="add mod">
          <ac:chgData name="Sidney Seckler" userId="73470fc2d5f88927" providerId="LiveId" clId="{EFA570ED-F950-4651-9D0F-A67FA8C53B06}" dt="2021-09-28T14:18:26.580" v="2228" actId="1076"/>
          <ac:spMkLst>
            <pc:docMk/>
            <pc:sldMk cId="214531596" sldId="803"/>
            <ac:spMk id="37" creationId="{1E74F44B-44F8-4DC7-AEF9-241C0A0E084F}"/>
          </ac:spMkLst>
        </pc:spChg>
      </pc:sldChg>
      <pc:sldChg chg="addSp modSp add mod">
        <pc:chgData name="Sidney Seckler" userId="73470fc2d5f88927" providerId="LiveId" clId="{EFA570ED-F950-4651-9D0F-A67FA8C53B06}" dt="2021-09-28T14:24:53.874" v="2282" actId="1076"/>
        <pc:sldMkLst>
          <pc:docMk/>
          <pc:sldMk cId="3188054274" sldId="804"/>
        </pc:sldMkLst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5" creationId="{C9FE4E25-4994-4F67-B276-ECD2E8D05FE9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2" creationId="{40A69FAF-64AE-4F70-B459-8AA389FED192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3" creationId="{B990C1E5-6BF1-4EAD-9F68-E8CEC03F6453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4" creationId="{142AB080-98FF-421E-AC61-6C38092A0DFD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6" creationId="{50C9275D-6520-4BF4-84BD-31FD8220A535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7" creationId="{9429C876-0F2A-40AE-90D7-770FBB18FCC3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8" creationId="{C8C59A55-2CB8-4EC2-9839-B602833B5B4F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9" creationId="{9A66460E-E8FA-4558-81E7-EDE72400796B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0" creationId="{42422123-44BA-484E-810A-9E29F8C54F85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1" creationId="{EEDB9DCE-5262-4734-92D6-CB084B6C9551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2" creationId="{7E4A664E-5657-433C-A2ED-B66C32922C82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4" creationId="{7C0A1914-A89F-4FCC-B0BB-F1FA90F51CF3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5" creationId="{27B965AE-A6D8-4BB7-AE58-DF77A0B2C10E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6" creationId="{C762A41F-88FF-4269-ABF4-04D27AAEB466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7" creationId="{3828BF84-8619-406B-94CF-B3DE988FFE29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8" creationId="{6487E9D6-5DA0-4603-87CD-FFFEAF9609D1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9" creationId="{9C2F9375-E2CA-4C0D-8322-C461F910C577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30" creationId="{78713511-34C5-4EA2-9B09-2611BE376A5C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31" creationId="{9882C7BA-14CC-411F-8911-4F2312352C6D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32" creationId="{DA4B290D-F2D4-46C7-B472-F87F7BCEA5FA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33" creationId="{A132E331-0E37-4FD1-B9DF-80D52A426184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34" creationId="{8DD34E02-FCF7-4DBE-928E-9AE34FB33B14}"/>
          </ac:spMkLst>
        </pc:spChg>
        <pc:spChg chg="add mod">
          <ac:chgData name="Sidney Seckler" userId="73470fc2d5f88927" providerId="LiveId" clId="{EFA570ED-F950-4651-9D0F-A67FA8C53B06}" dt="2021-09-28T14:23:58.521" v="2272" actId="113"/>
          <ac:spMkLst>
            <pc:docMk/>
            <pc:sldMk cId="3188054274" sldId="804"/>
            <ac:spMk id="35" creationId="{83C7A974-F3FE-4234-831D-696039143208}"/>
          </ac:spMkLst>
        </pc:spChg>
        <pc:spChg chg="add mod">
          <ac:chgData name="Sidney Seckler" userId="73470fc2d5f88927" providerId="LiveId" clId="{EFA570ED-F950-4651-9D0F-A67FA8C53B06}" dt="2021-09-28T14:24:32.156" v="2278"/>
          <ac:spMkLst>
            <pc:docMk/>
            <pc:sldMk cId="3188054274" sldId="804"/>
            <ac:spMk id="37" creationId="{16E7D5D4-4379-4276-9618-7041B5D9DBFE}"/>
          </ac:spMkLst>
        </pc:spChg>
        <pc:spChg chg="add mod">
          <ac:chgData name="Sidney Seckler" userId="73470fc2d5f88927" providerId="LiveId" clId="{EFA570ED-F950-4651-9D0F-A67FA8C53B06}" dt="2021-09-28T14:24:53.874" v="2282" actId="1076"/>
          <ac:spMkLst>
            <pc:docMk/>
            <pc:sldMk cId="3188054274" sldId="804"/>
            <ac:spMk id="39" creationId="{6D257016-6B21-4527-87D1-0B551873C3A7}"/>
          </ac:spMkLst>
        </pc:spChg>
        <pc:grpChg chg="add mod">
          <ac:chgData name="Sidney Seckler" userId="73470fc2d5f88927" providerId="LiveId" clId="{EFA570ED-F950-4651-9D0F-A67FA8C53B06}" dt="2021-09-28T14:23:29.589" v="2267" actId="1076"/>
          <ac:grpSpMkLst>
            <pc:docMk/>
            <pc:sldMk cId="3188054274" sldId="804"/>
            <ac:grpSpMk id="4" creationId="{F1474079-190D-473B-9BA6-D3AE9819FA21}"/>
          </ac:grpSpMkLst>
        </pc:grp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6" creationId="{07963B31-B235-416D-821B-0E2098E71542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7" creationId="{5F2ACACB-5114-4E4F-8BFB-CAEAE36492CA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8" creationId="{C3EC7740-CACA-4647-8F9C-F36C5CA24AA2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9" creationId="{5A41E678-8CEF-4792-A49D-8D8E6AD351D8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10" creationId="{527C658D-2E54-4E5B-983B-667B785CE44C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11" creationId="{060EC594-B503-4C2C-A6DC-8CF60E13CBBB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15" creationId="{2C83CB62-9D5B-4DDD-8C28-3A5E4C8C110B}"/>
          </ac:cxnSpMkLst>
        </pc:cxnChg>
      </pc:sldChg>
      <pc:sldChg chg="addSp modSp add mod">
        <pc:chgData name="Sidney Seckler" userId="73470fc2d5f88927" providerId="LiveId" clId="{EFA570ED-F950-4651-9D0F-A67FA8C53B06}" dt="2021-09-28T14:32:46.471" v="2371" actId="1076"/>
        <pc:sldMkLst>
          <pc:docMk/>
          <pc:sldMk cId="1482052531" sldId="805"/>
        </pc:sldMkLst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1" creationId="{F11059C5-D22B-42AF-BC5C-15A36664F0D1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2" creationId="{6E17A407-C87E-4DCD-AA2F-2AC72066746F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3" creationId="{27929F97-51E6-4C63-AF37-7CC40697C619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4" creationId="{0096CECC-F727-4C5C-ADD3-F4E8C30A3C11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5" creationId="{CB8F38CF-E3B3-4F2D-AFD7-E59B4AB3BD37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6" creationId="{9DF7777F-D248-4D92-91ED-D2378374DEA1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7" creationId="{D3C8551A-A93D-4FBF-AF79-5CE8E5D9F3CF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8" creationId="{B3A9F2A6-66CA-4741-B08B-5D19BCBE75E6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9" creationId="{7118FCF2-0EF9-4B8C-A52D-A26DEB6F4632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0" creationId="{78835890-5C8E-45AF-A983-C181E261B0E8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1" creationId="{695A9A21-A9AF-4206-AEBA-4B69F6C3DDAB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2" creationId="{28E58FF0-A57B-41EF-98B0-E7CBA4EF7A28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4" creationId="{CF5D1401-FC0C-41CE-B541-F6EF2C2BF5FB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5" creationId="{EECF0CD6-B0CD-44DB-B178-A74E3C419169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6" creationId="{D55A168E-0064-4DA8-ADF5-4B11B375FA5E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7" creationId="{5A875239-7E16-4AB1-9415-6059B9CB41A9}"/>
          </ac:spMkLst>
        </pc:spChg>
        <pc:spChg chg="add mod">
          <ac:chgData name="Sidney Seckler" userId="73470fc2d5f88927" providerId="LiveId" clId="{EFA570ED-F950-4651-9D0F-A67FA8C53B06}" dt="2021-09-28T14:31:20.573" v="2334" actId="113"/>
          <ac:spMkLst>
            <pc:docMk/>
            <pc:sldMk cId="1482052531" sldId="805"/>
            <ac:spMk id="28" creationId="{CCFA4E46-7FEC-49E2-B595-AA4D0FDE96A7}"/>
          </ac:spMkLst>
        </pc:spChg>
        <pc:spChg chg="add mod">
          <ac:chgData name="Sidney Seckler" userId="73470fc2d5f88927" providerId="LiveId" clId="{EFA570ED-F950-4651-9D0F-A67FA8C53B06}" dt="2021-09-28T14:31:43.427" v="2339" actId="1076"/>
          <ac:spMkLst>
            <pc:docMk/>
            <pc:sldMk cId="1482052531" sldId="805"/>
            <ac:spMk id="30" creationId="{BC21B811-3382-45BA-87A3-1D101D6226E0}"/>
          </ac:spMkLst>
        </pc:spChg>
        <pc:spChg chg="add mod">
          <ac:chgData name="Sidney Seckler" userId="73470fc2d5f88927" providerId="LiveId" clId="{EFA570ED-F950-4651-9D0F-A67FA8C53B06}" dt="2021-09-28T14:32:27.262" v="2368" actId="1076"/>
          <ac:spMkLst>
            <pc:docMk/>
            <pc:sldMk cId="1482052531" sldId="805"/>
            <ac:spMk id="32" creationId="{00686DFD-5AB4-4F47-862C-BD6F59CF02E0}"/>
          </ac:spMkLst>
        </pc:spChg>
        <pc:spChg chg="add mod">
          <ac:chgData name="Sidney Seckler" userId="73470fc2d5f88927" providerId="LiveId" clId="{EFA570ED-F950-4651-9D0F-A67FA8C53B06}" dt="2021-09-28T14:32:46.471" v="2371" actId="1076"/>
          <ac:spMkLst>
            <pc:docMk/>
            <pc:sldMk cId="1482052531" sldId="805"/>
            <ac:spMk id="34" creationId="{C382E8E2-9744-413F-B84A-877C64241C6D}"/>
          </ac:spMkLst>
        </pc:spChg>
        <pc:grpChg chg="add mod">
          <ac:chgData name="Sidney Seckler" userId="73470fc2d5f88927" providerId="LiveId" clId="{EFA570ED-F950-4651-9D0F-A67FA8C53B06}" dt="2021-09-28T14:30:00.805" v="2329" actId="1076"/>
          <ac:grpSpMkLst>
            <pc:docMk/>
            <pc:sldMk cId="1482052531" sldId="805"/>
            <ac:grpSpMk id="4" creationId="{61EFBCAD-4579-487D-8C78-B5861F63E16C}"/>
          </ac:grpSpMkLst>
        </pc:grp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5" creationId="{76AF8D73-626F-432A-87FC-B61E06260AA1}"/>
          </ac:cxnSpMkLst>
        </pc:cxn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6" creationId="{F4D98E59-EE2A-4AC3-8256-52DE11EB22A4}"/>
          </ac:cxnSpMkLst>
        </pc:cxn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7" creationId="{F96376AE-BE99-41EE-A581-C14683C08865}"/>
          </ac:cxnSpMkLst>
        </pc:cxn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8" creationId="{64AB591A-A2CD-4534-AE2F-E7283EDE58DA}"/>
          </ac:cxnSpMkLst>
        </pc:cxn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9" creationId="{BC95567E-32C0-4003-AE28-9E8EB4F5829D}"/>
          </ac:cxnSpMkLst>
        </pc:cxn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10" creationId="{DEA2BC8E-3C10-4B27-92C2-4F4DB6271170}"/>
          </ac:cxnSpMkLst>
        </pc:cxnChg>
      </pc:sldChg>
      <pc:sldChg chg="addSp delSp modSp add mod">
        <pc:chgData name="Sidney Seckler" userId="73470fc2d5f88927" providerId="LiveId" clId="{EFA570ED-F950-4651-9D0F-A67FA8C53B06}" dt="2021-09-28T14:22:26.784" v="2261" actId="1076"/>
        <pc:sldMkLst>
          <pc:docMk/>
          <pc:sldMk cId="2517789164" sldId="806"/>
        </pc:sldMkLst>
        <pc:spChg chg="del">
          <ac:chgData name="Sidney Seckler" userId="73470fc2d5f88927" providerId="LiveId" clId="{EFA570ED-F950-4651-9D0F-A67FA8C53B06}" dt="2021-09-28T14:21:21.854" v="2249" actId="478"/>
          <ac:spMkLst>
            <pc:docMk/>
            <pc:sldMk cId="2517789164" sldId="806"/>
            <ac:spMk id="14" creationId="{2705129D-DDFB-4453-8560-F3439E5D35C7}"/>
          </ac:spMkLst>
        </pc:spChg>
        <pc:spChg chg="del">
          <ac:chgData name="Sidney Seckler" userId="73470fc2d5f88927" providerId="LiveId" clId="{EFA570ED-F950-4651-9D0F-A67FA8C53B06}" dt="2021-09-28T14:21:19.491" v="2248" actId="478"/>
          <ac:spMkLst>
            <pc:docMk/>
            <pc:sldMk cId="2517789164" sldId="806"/>
            <ac:spMk id="16" creationId="{29603FFE-AD6F-46DC-8292-4C4ED798981E}"/>
          </ac:spMkLst>
        </pc:spChg>
        <pc:spChg chg="add mod">
          <ac:chgData name="Sidney Seckler" userId="73470fc2d5f88927" providerId="LiveId" clId="{EFA570ED-F950-4651-9D0F-A67FA8C53B06}" dt="2021-09-28T14:21:40.416" v="2254" actId="113"/>
          <ac:spMkLst>
            <pc:docMk/>
            <pc:sldMk cId="2517789164" sldId="806"/>
            <ac:spMk id="17" creationId="{86729BCA-7469-4318-8819-56F937A9B1E0}"/>
          </ac:spMkLst>
        </pc:spChg>
        <pc:spChg chg="del">
          <ac:chgData name="Sidney Seckler" userId="73470fc2d5f88927" providerId="LiveId" clId="{EFA570ED-F950-4651-9D0F-A67FA8C53B06}" dt="2021-09-28T14:21:16.373" v="2247" actId="478"/>
          <ac:spMkLst>
            <pc:docMk/>
            <pc:sldMk cId="2517789164" sldId="806"/>
            <ac:spMk id="18" creationId="{5CA688E8-19F2-4AD6-A20E-EAB773A74FD5}"/>
          </ac:spMkLst>
        </pc:spChg>
        <pc:spChg chg="add mod">
          <ac:chgData name="Sidney Seckler" userId="73470fc2d5f88927" providerId="LiveId" clId="{EFA570ED-F950-4651-9D0F-A67FA8C53B06}" dt="2021-09-28T14:22:02.258" v="2257" actId="1076"/>
          <ac:spMkLst>
            <pc:docMk/>
            <pc:sldMk cId="2517789164" sldId="806"/>
            <ac:spMk id="19" creationId="{B34B3CD2-EA80-4F70-839D-383255A3A32F}"/>
          </ac:spMkLst>
        </pc:spChg>
        <pc:spChg chg="add mod">
          <ac:chgData name="Sidney Seckler" userId="73470fc2d5f88927" providerId="LiveId" clId="{EFA570ED-F950-4651-9D0F-A67FA8C53B06}" dt="2021-09-28T14:22:26.784" v="2261" actId="1076"/>
          <ac:spMkLst>
            <pc:docMk/>
            <pc:sldMk cId="2517789164" sldId="806"/>
            <ac:spMk id="21" creationId="{1E4FDF4F-4384-4520-8BA7-7680DD0712F9}"/>
          </ac:spMkLst>
        </pc:spChg>
      </pc:sldChg>
      <pc:sldChg chg="addSp modSp add mod ord">
        <pc:chgData name="Sidney Seckler" userId="73470fc2d5f88927" providerId="LiveId" clId="{EFA570ED-F950-4651-9D0F-A67FA8C53B06}" dt="2021-09-28T14:27:45.364" v="2323"/>
        <pc:sldMkLst>
          <pc:docMk/>
          <pc:sldMk cId="1109172152" sldId="807"/>
        </pc:sldMkLst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9" creationId="{38485255-FBE3-44B9-A867-E26A8E0452EC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0" creationId="{0E9BA9E8-5C76-473D-A15F-0EBD5128D56F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1" creationId="{E977F5FA-A97B-4AAC-95C0-BC54B15849C5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2" creationId="{7530701F-E8EF-4874-AB06-7F5218A908EA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3" creationId="{DE2695E2-0820-451B-9E6B-86121967D6A8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6" creationId="{57D1A22F-5CD8-423B-A8C3-E93E5AB63F8D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7" creationId="{3DF59471-9AA9-4C65-9C64-B76C512CE390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8" creationId="{71F12A3F-8F05-49CC-8CCC-DE81909602F9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9" creationId="{58DAA220-1932-4545-8DC1-68C5D8717688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0" creationId="{311247B0-F282-4A95-B079-E8718E1B356C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1" creationId="{9D97C87C-D3A2-4714-97F5-FA3D404AC6F5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2" creationId="{77E0110E-4A61-4DBF-A974-73DDA77F5ABB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4" creationId="{920EA4BB-6E7F-40D9-A209-4248537A2EF0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5" creationId="{AB169221-45FF-4C85-BE4D-787FA13B7FE7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6" creationId="{8B8E14D2-090B-45D7-8344-1DB50350FB34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7" creationId="{5A3A5133-8F4E-4279-B228-DE04B5143D76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8" creationId="{EDC07F62-129C-47D1-9F3E-47C5AE5CB621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9" creationId="{59D2B536-7039-42A6-9091-957D0FCF8043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0" creationId="{C4D207C4-89BF-444C-BAAA-1D15C3FC1E25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1" creationId="{BF5FF582-CE06-47E9-9A38-1788C9EB1C8C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2" creationId="{D0A84B94-FFE5-45EE-A276-DB0EE67B1AD2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3" creationId="{D4FEE217-5644-47B2-A6A9-39EA8A46C601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4" creationId="{FA731B78-2DF4-4AB3-B1F9-607225E9DF02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5" creationId="{05CE44C8-3AB0-46C6-BC17-82898CB1055F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6" creationId="{7BC43FD2-042D-43C3-B9DB-131F50FE08A8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7" creationId="{9C0AAE9B-99E4-4645-9912-41AD918927C4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8" creationId="{E93FA735-AB84-4148-AF68-389D5D39979F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9" creationId="{0FCB169D-2165-4627-9512-5651AA0FF954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40" creationId="{DF806EC9-4460-49C1-9611-ECC13FB51C53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41" creationId="{834E9F59-C6AE-42A6-BE82-67A883C8B5D5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43" creationId="{A678747D-C8B2-43AE-8DF0-C8CD3F50298A}"/>
          </ac:spMkLst>
        </pc:spChg>
        <pc:spChg chg="add mod">
          <ac:chgData name="Sidney Seckler" userId="73470fc2d5f88927" providerId="LiveId" clId="{EFA570ED-F950-4651-9D0F-A67FA8C53B06}" dt="2021-09-28T14:26:24.303" v="2293" actId="113"/>
          <ac:spMkLst>
            <pc:docMk/>
            <pc:sldMk cId="1109172152" sldId="807"/>
            <ac:spMk id="44" creationId="{3D50D91F-8DBE-4D19-BFD8-CAB5E5066A99}"/>
          </ac:spMkLst>
        </pc:spChg>
        <pc:spChg chg="add mod">
          <ac:chgData name="Sidney Seckler" userId="73470fc2d5f88927" providerId="LiveId" clId="{EFA570ED-F950-4651-9D0F-A67FA8C53B06}" dt="2021-09-28T14:26:46.404" v="2298" actId="1076"/>
          <ac:spMkLst>
            <pc:docMk/>
            <pc:sldMk cId="1109172152" sldId="807"/>
            <ac:spMk id="46" creationId="{EB4BDB8D-80E5-4668-BC2C-F4DEDA1F229F}"/>
          </ac:spMkLst>
        </pc:spChg>
        <pc:spChg chg="add mod">
          <ac:chgData name="Sidney Seckler" userId="73470fc2d5f88927" providerId="LiveId" clId="{EFA570ED-F950-4651-9D0F-A67FA8C53B06}" dt="2021-09-28T14:27:21.071" v="2319" actId="1076"/>
          <ac:spMkLst>
            <pc:docMk/>
            <pc:sldMk cId="1109172152" sldId="807"/>
            <ac:spMk id="48" creationId="{7E54D998-0264-48B2-B638-5535F78AB299}"/>
          </ac:spMkLst>
        </pc:spChg>
        <pc:spChg chg="add mod">
          <ac:chgData name="Sidney Seckler" userId="73470fc2d5f88927" providerId="LiveId" clId="{EFA570ED-F950-4651-9D0F-A67FA8C53B06}" dt="2021-09-28T14:27:40.602" v="2321" actId="1076"/>
          <ac:spMkLst>
            <pc:docMk/>
            <pc:sldMk cId="1109172152" sldId="807"/>
            <ac:spMk id="50" creationId="{04537D28-497E-4081-A757-412E9FED2C32}"/>
          </ac:spMkLst>
        </pc:spChg>
        <pc:grpChg chg="add mod">
          <ac:chgData name="Sidney Seckler" userId="73470fc2d5f88927" providerId="LiveId" clId="{EFA570ED-F950-4651-9D0F-A67FA8C53B06}" dt="2021-09-28T14:25:55.778" v="2288" actId="1076"/>
          <ac:grpSpMkLst>
            <pc:docMk/>
            <pc:sldMk cId="1109172152" sldId="807"/>
            <ac:grpSpMk id="4" creationId="{F2200D47-8414-469F-BD23-309A8ED1F8BE}"/>
          </ac:grpSpMkLst>
        </pc:grp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5" creationId="{0EE8008B-84FB-43AC-BD6D-211D2E664209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6" creationId="{19980F83-8D9E-4936-9505-7AB8CA32A385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7" creationId="{CBA14CB7-A909-4D9B-9095-2D3441F7C917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8" creationId="{74281429-83A3-4A3B-80CF-A5FC47ABBBC3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14" creationId="{7402A7AC-7F17-49E4-AD27-A98D05596E9C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15" creationId="{4AF4D028-4386-4CBE-B81A-EA6049730977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42" creationId="{D4F23303-AB12-499E-A345-8D441DAA8C82}"/>
          </ac:cxnSpMkLst>
        </pc:cxnChg>
      </pc:sldChg>
      <pc:sldChg chg="addSp modSp add mod">
        <pc:chgData name="Sidney Seckler" userId="73470fc2d5f88927" providerId="LiveId" clId="{EFA570ED-F950-4651-9D0F-A67FA8C53B06}" dt="2021-09-28T14:35:17.679" v="2392" actId="1076"/>
        <pc:sldMkLst>
          <pc:docMk/>
          <pc:sldMk cId="524456001" sldId="808"/>
        </pc:sldMkLst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0" creationId="{E0E99788-0443-4371-B914-4E474B120EB1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1" creationId="{0FF70CF7-349E-4D72-823C-DAD217EB88B4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2" creationId="{48787D87-BFBC-4E3E-9F6B-E74483DC744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3" creationId="{5517F22F-A955-4EC7-8834-F665FF720EE6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4" creationId="{3DAA9F26-4130-469E-BF61-FCE494C8914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5" creationId="{ABAA981D-F13E-4642-A491-204997925452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6" creationId="{ABD31AB5-402B-40C8-81B2-B582DC89A103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7" creationId="{BB931935-CB0E-4F6A-BCC5-3C8FC9E61C0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8" creationId="{9D30C9DD-BDD0-4433-B67D-5561C3CFCA16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9" creationId="{96972FC7-5D4E-497E-96E8-A14115D6932A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0" creationId="{64BB651E-23CF-42EB-B47E-B14D11CE35F1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1" creationId="{A155A556-D055-4463-97F1-473BDE89ED6A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2" creationId="{15CDC2EE-C414-475F-8A82-6194F85763D8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4" creationId="{2B91D5D1-B8E7-42A5-92C0-AE12C044FE78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5" creationId="{3210928B-9BC6-4A6E-9FB7-432B9C36244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6" creationId="{A589E4AD-6651-4505-B944-019DEBDEA78E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8" creationId="{C6A4121C-63A7-44EB-9F6A-4A64CFA0BC81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9" creationId="{9988DDB6-876D-47A8-BCC0-05FA06AB9ACF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0" creationId="{45D6AD8A-B78F-4F5A-B62D-95D4176EEB11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1" creationId="{672B2847-AFB0-4597-92DF-7971548AD08B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2" creationId="{55F00569-13BE-4596-AF9B-A1D509C8D10A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3" creationId="{19E8290D-FBE0-4AD5-9304-A291946437E2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4" creationId="{490F6845-B3A2-433B-88A0-73E11CB26080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5" creationId="{248E6D9C-B2CD-42F0-BE7A-D6A80C244284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6" creationId="{C9A32E80-8B40-46ED-912F-A1E2B1D97E2D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7" creationId="{60524297-AEE8-47DF-828D-3D2688AE19AE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8" creationId="{728EC450-2BAC-40FE-AB76-6F008EEC5EBC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9" creationId="{073FCAA1-C363-4E9B-B543-19ABCBF4BE9C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0" creationId="{844A1839-09CC-4628-A15B-4E3E0B28FB26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1" creationId="{95D624EC-597A-425C-A0F5-E59770E74C5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2" creationId="{20A87A2B-543B-41AB-9960-CE8C027E3F23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3" creationId="{B483A983-16DA-406E-8CE6-68A23E03048F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4" creationId="{5C026825-C419-4679-A7FF-8F2ACE4F2EC6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5" creationId="{E6F4C91C-9182-4322-9C0B-0F02155D31C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6" creationId="{EDA6AFC3-77EF-42A3-9312-BC9BD5BD121C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7" creationId="{D9B75615-C618-4337-91F1-588439A3D98A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8" creationId="{D109B24E-71DC-4A16-A977-742B998942B2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9" creationId="{68077A59-F4B6-48EE-B8D8-2E7E6D8B618F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50" creationId="{68A5DCA2-B4A1-4C90-8572-E493BB9B6900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51" creationId="{23D6BC0A-EEDF-4813-958F-26B06CF6FA4A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52" creationId="{D996B310-B988-4D78-ADEA-AFC1EACC1546}"/>
          </ac:spMkLst>
        </pc:spChg>
        <pc:spChg chg="add mod">
          <ac:chgData name="Sidney Seckler" userId="73470fc2d5f88927" providerId="LiveId" clId="{EFA570ED-F950-4651-9D0F-A67FA8C53B06}" dt="2021-09-28T14:34:25.623" v="2382" actId="1076"/>
          <ac:spMkLst>
            <pc:docMk/>
            <pc:sldMk cId="524456001" sldId="808"/>
            <ac:spMk id="53" creationId="{E3AFB640-9045-48DC-A671-38C7F1130480}"/>
          </ac:spMkLst>
        </pc:spChg>
        <pc:spChg chg="add mod">
          <ac:chgData name="Sidney Seckler" userId="73470fc2d5f88927" providerId="LiveId" clId="{EFA570ED-F950-4651-9D0F-A67FA8C53B06}" dt="2021-09-28T14:34:47.395" v="2386" actId="1076"/>
          <ac:spMkLst>
            <pc:docMk/>
            <pc:sldMk cId="524456001" sldId="808"/>
            <ac:spMk id="55" creationId="{43583181-8714-4842-892C-5D2499AC37AE}"/>
          </ac:spMkLst>
        </pc:spChg>
        <pc:spChg chg="add mod">
          <ac:chgData name="Sidney Seckler" userId="73470fc2d5f88927" providerId="LiveId" clId="{EFA570ED-F950-4651-9D0F-A67FA8C53B06}" dt="2021-09-28T14:35:17.679" v="2392" actId="1076"/>
          <ac:spMkLst>
            <pc:docMk/>
            <pc:sldMk cId="524456001" sldId="808"/>
            <ac:spMk id="57" creationId="{C6D9A65E-F921-4860-B404-EA061457E030}"/>
          </ac:spMkLst>
        </pc:spChg>
        <pc:grpChg chg="add mod">
          <ac:chgData name="Sidney Seckler" userId="73470fc2d5f88927" providerId="LiveId" clId="{EFA570ED-F950-4651-9D0F-A67FA8C53B06}" dt="2021-09-28T14:35:12.904" v="2391" actId="1076"/>
          <ac:grpSpMkLst>
            <pc:docMk/>
            <pc:sldMk cId="524456001" sldId="808"/>
            <ac:grpSpMk id="4" creationId="{31C4EBFD-6673-48FF-ADD8-A17820B7C384}"/>
          </ac:grpSpMkLst>
        </pc:grp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5" creationId="{9C9676C6-E4FA-40FE-BF27-6F3E4E018DB4}"/>
          </ac:cxnSpMkLst>
        </pc:cxn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6" creationId="{B9E51F52-2B3F-4C81-B271-F7A78E31A19F}"/>
          </ac:cxnSpMkLst>
        </pc:cxn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7" creationId="{47BD9162-7685-447D-9C98-419BC31AC384}"/>
          </ac:cxnSpMkLst>
        </pc:cxn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8" creationId="{8591DFA5-4329-431C-A401-4C3D84ABD279}"/>
          </ac:cxnSpMkLst>
        </pc:cxn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9" creationId="{B4794660-5D3D-45DC-8233-EB79A2F3C4B1}"/>
          </ac:cxnSpMkLst>
        </pc:cxn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27" creationId="{D7DAF3BD-AD4D-4917-B4FC-6535F311F4FA}"/>
          </ac:cxnSpMkLst>
        </pc:cxnChg>
      </pc:sldChg>
      <pc:sldChg chg="addSp modSp add mod">
        <pc:chgData name="Sidney Seckler" userId="73470fc2d5f88927" providerId="LiveId" clId="{EFA570ED-F950-4651-9D0F-A67FA8C53B06}" dt="2021-09-28T14:37:32.101" v="2419" actId="1076"/>
        <pc:sldMkLst>
          <pc:docMk/>
          <pc:sldMk cId="3174917742" sldId="809"/>
        </pc:sldMkLst>
        <pc:spChg chg="mod">
          <ac:chgData name="Sidney Seckler" userId="73470fc2d5f88927" providerId="LiveId" clId="{EFA570ED-F950-4651-9D0F-A67FA8C53B06}" dt="2021-09-28T14:35:32.507" v="2393"/>
          <ac:spMkLst>
            <pc:docMk/>
            <pc:sldMk cId="3174917742" sldId="809"/>
            <ac:spMk id="5" creationId="{92E66617-6D8E-4794-A3D7-178ECC82FC7D}"/>
          </ac:spMkLst>
        </pc:spChg>
        <pc:spChg chg="mod">
          <ac:chgData name="Sidney Seckler" userId="73470fc2d5f88927" providerId="LiveId" clId="{EFA570ED-F950-4651-9D0F-A67FA8C53B06}" dt="2021-09-28T14:35:32.507" v="2393"/>
          <ac:spMkLst>
            <pc:docMk/>
            <pc:sldMk cId="3174917742" sldId="809"/>
            <ac:spMk id="6" creationId="{B5CFD6B4-197B-49DA-967F-9EFF13F31528}"/>
          </ac:spMkLst>
        </pc:spChg>
        <pc:spChg chg="mod">
          <ac:chgData name="Sidney Seckler" userId="73470fc2d5f88927" providerId="LiveId" clId="{EFA570ED-F950-4651-9D0F-A67FA8C53B06}" dt="2021-09-28T14:35:32.507" v="2393"/>
          <ac:spMkLst>
            <pc:docMk/>
            <pc:sldMk cId="3174917742" sldId="809"/>
            <ac:spMk id="7" creationId="{E47CB172-D730-4CF5-B4EB-776C55CD5EB6}"/>
          </ac:spMkLst>
        </pc:spChg>
        <pc:spChg chg="mod">
          <ac:chgData name="Sidney Seckler" userId="73470fc2d5f88927" providerId="LiveId" clId="{EFA570ED-F950-4651-9D0F-A67FA8C53B06}" dt="2021-09-28T14:35:46.200" v="2396" actId="1076"/>
          <ac:spMkLst>
            <pc:docMk/>
            <pc:sldMk cId="3174917742" sldId="809"/>
            <ac:spMk id="10" creationId="{703F1C4C-8496-4481-8782-3F1A8D130EBC}"/>
          </ac:spMkLst>
        </pc:spChg>
        <pc:spChg chg="mod">
          <ac:chgData name="Sidney Seckler" userId="73470fc2d5f88927" providerId="LiveId" clId="{EFA570ED-F950-4651-9D0F-A67FA8C53B06}" dt="2021-09-28T14:35:32.507" v="2393"/>
          <ac:spMkLst>
            <pc:docMk/>
            <pc:sldMk cId="3174917742" sldId="809"/>
            <ac:spMk id="14" creationId="{3E9B4544-7ECF-4F39-9093-C817669437B6}"/>
          </ac:spMkLst>
        </pc:spChg>
        <pc:spChg chg="add mod">
          <ac:chgData name="Sidney Seckler" userId="73470fc2d5f88927" providerId="LiveId" clId="{EFA570ED-F950-4651-9D0F-A67FA8C53B06}" dt="2021-09-28T14:36:12.427" v="2402" actId="113"/>
          <ac:spMkLst>
            <pc:docMk/>
            <pc:sldMk cId="3174917742" sldId="809"/>
            <ac:spMk id="21" creationId="{B400FA32-2768-4221-A767-1A1BB601480F}"/>
          </ac:spMkLst>
        </pc:spChg>
        <pc:spChg chg="add mod">
          <ac:chgData name="Sidney Seckler" userId="73470fc2d5f88927" providerId="LiveId" clId="{EFA570ED-F950-4651-9D0F-A67FA8C53B06}" dt="2021-09-28T14:37:04.022" v="2413" actId="1076"/>
          <ac:spMkLst>
            <pc:docMk/>
            <pc:sldMk cId="3174917742" sldId="809"/>
            <ac:spMk id="24" creationId="{F770EFCA-898E-4829-B1C3-ED0B3FCEC33F}"/>
          </ac:spMkLst>
        </pc:spChg>
        <pc:spChg chg="add mod">
          <ac:chgData name="Sidney Seckler" userId="73470fc2d5f88927" providerId="LiveId" clId="{EFA570ED-F950-4651-9D0F-A67FA8C53B06}" dt="2021-09-28T14:37:32.101" v="2419" actId="1076"/>
          <ac:spMkLst>
            <pc:docMk/>
            <pc:sldMk cId="3174917742" sldId="809"/>
            <ac:spMk id="25" creationId="{F2AA1708-FC34-468C-BB1E-0559282DA547}"/>
          </ac:spMkLst>
        </pc:spChg>
        <pc:grpChg chg="add mod">
          <ac:chgData name="Sidney Seckler" userId="73470fc2d5f88927" providerId="LiveId" clId="{EFA570ED-F950-4651-9D0F-A67FA8C53B06}" dt="2021-09-28T14:36:52.816" v="2411" actId="1076"/>
          <ac:grpSpMkLst>
            <pc:docMk/>
            <pc:sldMk cId="3174917742" sldId="809"/>
            <ac:grpSpMk id="4" creationId="{2DED3019-777E-45CF-8B31-9639BDF29262}"/>
          </ac:grpSpMkLst>
        </pc:grp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8" creationId="{ED813528-777A-42D1-BA3B-DF09993E16C2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9" creationId="{920DF1E6-E72B-4E7F-ADC1-D9FA6C95EF18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1" creationId="{C36A6722-6094-4348-BE9A-CA4A7969BBAF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2" creationId="{E9F6CE8B-AE4F-42CF-89C5-42ACAE3EBA6D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3" creationId="{6E74FFC1-2464-4E88-921A-47251B5F7CAF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5" creationId="{625B231D-0BA5-4DC1-B4EE-2A1D135854EC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6" creationId="{0B8AC031-4A66-4B6D-BD87-440431F5CB77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7" creationId="{F077AEA9-E0F3-4925-A0D9-30375360D717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8" creationId="{578635C0-1614-4657-94DE-33500C0A613B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9" creationId="{A1A4EE1F-DEA4-4F26-8790-AFD090E05756}"/>
          </ac:cxnSpMkLst>
        </pc:cxnChg>
      </pc:sldChg>
      <pc:sldChg chg="addSp delSp modSp add del mod">
        <pc:chgData name="Sidney Seckler" userId="73470fc2d5f88927" providerId="LiveId" clId="{EFA570ED-F950-4651-9D0F-A67FA8C53B06}" dt="2021-09-28T15:31:42.242" v="2965" actId="47"/>
        <pc:sldMkLst>
          <pc:docMk/>
          <pc:sldMk cId="2966670071" sldId="810"/>
        </pc:sldMkLst>
        <pc:spChg chg="add del mod">
          <ac:chgData name="Sidney Seckler" userId="73470fc2d5f88927" providerId="LiveId" clId="{EFA570ED-F950-4651-9D0F-A67FA8C53B06}" dt="2021-09-28T15:08:05.616" v="2615" actId="478"/>
          <ac:spMkLst>
            <pc:docMk/>
            <pc:sldMk cId="2966670071" sldId="810"/>
            <ac:spMk id="11" creationId="{B5E9298E-AB97-4CED-9EA2-DCAEA778FFA9}"/>
          </ac:spMkLst>
        </pc:spChg>
        <pc:spChg chg="add mod">
          <ac:chgData name="Sidney Seckler" userId="73470fc2d5f88927" providerId="LiveId" clId="{EFA570ED-F950-4651-9D0F-A67FA8C53B06}" dt="2021-09-28T15:08:06.925" v="2616"/>
          <ac:spMkLst>
            <pc:docMk/>
            <pc:sldMk cId="2966670071" sldId="810"/>
            <ac:spMk id="47" creationId="{E00FABB1-8538-42F5-A596-338C76F56156}"/>
          </ac:spMkLst>
        </pc:spChg>
        <pc:spChg chg="del">
          <ac:chgData name="Sidney Seckler" userId="73470fc2d5f88927" providerId="LiveId" clId="{EFA570ED-F950-4651-9D0F-A67FA8C53B06}" dt="2021-09-28T15:08:00.945" v="2614" actId="478"/>
          <ac:spMkLst>
            <pc:docMk/>
            <pc:sldMk cId="2966670071" sldId="810"/>
            <ac:spMk id="151555" creationId="{0462146B-0CAA-4D57-9CBC-3678C58DCAD0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2966670071" sldId="810"/>
            <ac:spMk id="151556" creationId="{F99189C1-A97D-4DE2-960D-6A6B3F7471E6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2966670071" sldId="810"/>
            <ac:spMk id="151583" creationId="{391D5767-BBC1-4079-8C4C-A4D145FD19EE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2966670071" sldId="810"/>
            <ac:spMk id="151590" creationId="{A4545BCA-C307-499F-8012-68F7B50EA853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2966670071" sldId="810"/>
            <ac:spMk id="151591" creationId="{8E9273C8-8658-4689-A449-D7F9FCF97BDB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2966670071" sldId="810"/>
            <ac:graphicFrameMk id="2" creationId="{F99189C1-A97D-4DE2-960D-6A6B3F7471E6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2966670071" sldId="810"/>
            <ac:graphicFrameMk id="4" creationId="{391D5767-BBC1-4079-8C4C-A4D145FD19E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2966670071" sldId="810"/>
            <ac:graphicFrameMk id="6" creationId="{A4545BCA-C307-499F-8012-68F7B50EA853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2966670071" sldId="810"/>
            <ac:graphicFrameMk id="8" creationId="{8E9273C8-8658-4689-A449-D7F9FCF97BDB}"/>
          </ac:graphicFrameMkLst>
        </pc:graphicFrameChg>
      </pc:sldChg>
    </pc:docChg>
  </pc:docChgLst>
  <pc:docChgLst>
    <pc:chgData name="Sidney Seckler" userId="73470fc2d5f88927" providerId="LiveId" clId="{A17ECD8A-FB6E-4FBB-9AA0-0B71C18F4DBE}"/>
    <pc:docChg chg="undo custSel addSld delSld modSld sldOrd">
      <pc:chgData name="Sidney Seckler" userId="73470fc2d5f88927" providerId="LiveId" clId="{A17ECD8A-FB6E-4FBB-9AA0-0B71C18F4DBE}" dt="2021-06-24T15:19:26.371" v="2897" actId="207"/>
      <pc:docMkLst>
        <pc:docMk/>
      </pc:docMkLst>
      <pc:sldChg chg="modSp del mod">
        <pc:chgData name="Sidney Seckler" userId="73470fc2d5f88927" providerId="LiveId" clId="{A17ECD8A-FB6E-4FBB-9AA0-0B71C18F4DBE}" dt="2021-06-23T01:16:15.395" v="2630" actId="47"/>
        <pc:sldMkLst>
          <pc:docMk/>
          <pc:sldMk cId="0" sldId="258"/>
        </pc:sldMkLst>
        <pc:spChg chg="mod">
          <ac:chgData name="Sidney Seckler" userId="73470fc2d5f88927" providerId="LiveId" clId="{A17ECD8A-FB6E-4FBB-9AA0-0B71C18F4DBE}" dt="2021-06-21T18:57:08.714" v="212" actId="20577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A17ECD8A-FB6E-4FBB-9AA0-0B71C18F4DBE}" dt="2021-06-23T01:16:10.160" v="2629" actId="6549"/>
          <ac:spMkLst>
            <pc:docMk/>
            <pc:sldMk cId="0" sldId="258"/>
            <ac:spMk id="4100" creationId="{E5CC45C3-CF65-4286-AA07-1D8008364C0B}"/>
          </ac:spMkLst>
        </pc:spChg>
      </pc:sldChg>
      <pc:sldChg chg="add">
        <pc:chgData name="Sidney Seckler" userId="73470fc2d5f88927" providerId="LiveId" clId="{A17ECD8A-FB6E-4FBB-9AA0-0B71C18F4DBE}" dt="2021-06-21T19:08:09.635" v="301"/>
        <pc:sldMkLst>
          <pc:docMk/>
          <pc:sldMk cId="0" sldId="268"/>
        </pc:sldMkLst>
      </pc:sldChg>
      <pc:sldChg chg="add">
        <pc:chgData name="Sidney Seckler" userId="73470fc2d5f88927" providerId="LiveId" clId="{A17ECD8A-FB6E-4FBB-9AA0-0B71C18F4DBE}" dt="2021-06-21T19:08:09.635" v="301"/>
        <pc:sldMkLst>
          <pc:docMk/>
          <pc:sldMk cId="0" sldId="269"/>
        </pc:sldMkLst>
      </pc:sldChg>
      <pc:sldChg chg="addSp delSp modSp add mod modTransition">
        <pc:chgData name="Sidney Seckler" userId="73470fc2d5f88927" providerId="LiveId" clId="{A17ECD8A-FB6E-4FBB-9AA0-0B71C18F4DBE}" dt="2021-06-23T01:13:46.246" v="2624" actId="1076"/>
        <pc:sldMkLst>
          <pc:docMk/>
          <pc:sldMk cId="0" sldId="306"/>
        </pc:sldMkLst>
        <pc:spChg chg="add del mod">
          <ac:chgData name="Sidney Seckler" userId="73470fc2d5f88927" providerId="LiveId" clId="{A17ECD8A-FB6E-4FBB-9AA0-0B71C18F4DBE}" dt="2021-06-23T01:13:07.849" v="2617" actId="478"/>
          <ac:spMkLst>
            <pc:docMk/>
            <pc:sldMk cId="0" sldId="306"/>
            <ac:spMk id="3" creationId="{DED63B10-AE0C-49D3-8A79-A782EADEC3C9}"/>
          </ac:spMkLst>
        </pc:spChg>
        <pc:spChg chg="add mod">
          <ac:chgData name="Sidney Seckler" userId="73470fc2d5f88927" providerId="LiveId" clId="{A17ECD8A-FB6E-4FBB-9AA0-0B71C18F4DBE}" dt="2021-06-23T01:13:19.622" v="2618"/>
          <ac:spMkLst>
            <pc:docMk/>
            <pc:sldMk cId="0" sldId="306"/>
            <ac:spMk id="15" creationId="{898B49A1-6017-4C5C-98D0-D8DCB7E58F25}"/>
          </ac:spMkLst>
        </pc:spChg>
        <pc:spChg chg="del">
          <ac:chgData name="Sidney Seckler" userId="73470fc2d5f88927" providerId="LiveId" clId="{A17ECD8A-FB6E-4FBB-9AA0-0B71C18F4DBE}" dt="2021-06-23T01:13:04.955" v="2616" actId="478"/>
          <ac:spMkLst>
            <pc:docMk/>
            <pc:sldMk cId="0" sldId="306"/>
            <ac:spMk id="58372" creationId="{1BBB3C22-1481-408E-BBFA-246287884D3E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89" creationId="{E49D7765-74FE-4062-9FC3-BAF9A4A44206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0" creationId="{BAE755F1-9B43-47B7-A85E-239FD48E5ACE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1" creationId="{DB4339EC-8DF9-4262-B513-8B4AA62C4350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4" creationId="{16E91494-21AB-45AC-BCC5-06E96DEC72CA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5" creationId="{469BE33B-BFFC-4B73-B95F-2A2C1558CBF1}"/>
          </ac:spMkLst>
        </pc:spChg>
        <pc:grpChg chg="mod">
          <ac:chgData name="Sidney Seckler" userId="73470fc2d5f88927" providerId="LiveId" clId="{A17ECD8A-FB6E-4FBB-9AA0-0B71C18F4DBE}" dt="2021-06-23T01:13:46.246" v="2624" actId="1076"/>
          <ac:grpSpMkLst>
            <pc:docMk/>
            <pc:sldMk cId="0" sldId="306"/>
            <ac:grpSpMk id="58388" creationId="{C3DB7014-C43F-4A36-A13E-E360E2D122CA}"/>
          </ac:grpSpMkLst>
        </pc:grpChg>
        <pc:graphicFrameChg chg="mod">
          <ac:chgData name="Sidney Seckler" userId="73470fc2d5f88927" providerId="LiveId" clId="{A17ECD8A-FB6E-4FBB-9AA0-0B71C18F4DBE}" dt="2021-06-23T01:13:41.792" v="2623" actId="1076"/>
          <ac:graphicFrameMkLst>
            <pc:docMk/>
            <pc:sldMk cId="0" sldId="306"/>
            <ac:graphicFrameMk id="58387" creationId="{82DFB02D-4760-46E1-A552-0DB09D2BD6A1}"/>
          </ac:graphicFrameMkLst>
        </pc:graphicFrameChg>
        <pc:cxnChg chg="mod">
          <ac:chgData name="Sidney Seckler" userId="73470fc2d5f88927" providerId="LiveId" clId="{A17ECD8A-FB6E-4FBB-9AA0-0B71C18F4DBE}" dt="2021-06-23T01:13:46.246" v="2624" actId="1076"/>
          <ac:cxnSpMkLst>
            <pc:docMk/>
            <pc:sldMk cId="0" sldId="306"/>
            <ac:cxnSpMk id="58392" creationId="{86A15D34-3A26-48D2-82DF-7918ADE136B4}"/>
          </ac:cxnSpMkLst>
        </pc:cxnChg>
        <pc:cxnChg chg="mod">
          <ac:chgData name="Sidney Seckler" userId="73470fc2d5f88927" providerId="LiveId" clId="{A17ECD8A-FB6E-4FBB-9AA0-0B71C18F4DBE}" dt="2021-06-23T01:13:46.246" v="2624" actId="1076"/>
          <ac:cxnSpMkLst>
            <pc:docMk/>
            <pc:sldMk cId="0" sldId="306"/>
            <ac:cxnSpMk id="58393" creationId="{80965C28-61DB-4546-8F8A-4A039E01250B}"/>
          </ac:cxnSpMkLst>
        </pc:cxnChg>
      </pc:sldChg>
      <pc:sldChg chg="addSp delSp modSp add mod modTransition">
        <pc:chgData name="Sidney Seckler" userId="73470fc2d5f88927" providerId="LiveId" clId="{A17ECD8A-FB6E-4FBB-9AA0-0B71C18F4DBE}" dt="2021-06-23T01:14:12.448" v="2627" actId="1076"/>
        <pc:sldMkLst>
          <pc:docMk/>
          <pc:sldMk cId="0" sldId="307"/>
        </pc:sldMkLst>
        <pc:spChg chg="add del mod">
          <ac:chgData name="Sidney Seckler" userId="73470fc2d5f88927" providerId="LiveId" clId="{A17ECD8A-FB6E-4FBB-9AA0-0B71C18F4DBE}" dt="2021-06-23T01:13:27.064" v="2620" actId="478"/>
          <ac:spMkLst>
            <pc:docMk/>
            <pc:sldMk cId="0" sldId="307"/>
            <ac:spMk id="3" creationId="{6AF60325-5AE3-44E7-9F23-816DE64A19EC}"/>
          </ac:spMkLst>
        </pc:spChg>
        <pc:spChg chg="add mod">
          <ac:chgData name="Sidney Seckler" userId="73470fc2d5f88927" providerId="LiveId" clId="{A17ECD8A-FB6E-4FBB-9AA0-0B71C18F4DBE}" dt="2021-06-23T01:13:28.284" v="2621"/>
          <ac:spMkLst>
            <pc:docMk/>
            <pc:sldMk cId="0" sldId="307"/>
            <ac:spMk id="15" creationId="{180D4982-557A-47DB-BE50-42D6CAEFF538}"/>
          </ac:spMkLst>
        </pc:spChg>
        <pc:spChg chg="del">
          <ac:chgData name="Sidney Seckler" userId="73470fc2d5f88927" providerId="LiveId" clId="{A17ECD8A-FB6E-4FBB-9AA0-0B71C18F4DBE}" dt="2021-06-23T01:13:25.412" v="2619" actId="478"/>
          <ac:spMkLst>
            <pc:docMk/>
            <pc:sldMk cId="0" sldId="307"/>
            <ac:spMk id="59395" creationId="{348F98B6-A6DA-4E2A-93AD-CBD89CA61A05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399" creationId="{F9CFA80E-CA14-4814-B3E7-4DE029F676CC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0" creationId="{2CD0C4D2-2053-48CD-88E2-C1D648D31551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1" creationId="{C6BD8A3A-5FEF-482D-B1F0-CDBC9A77DE92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4" creationId="{FBAF9FEE-63B3-453A-BDAA-BD355AA595DB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5" creationId="{6004989C-8294-4223-ACBB-A3A56DC0FF13}"/>
          </ac:spMkLst>
        </pc:spChg>
        <pc:grpChg chg="mod">
          <ac:chgData name="Sidney Seckler" userId="73470fc2d5f88927" providerId="LiveId" clId="{A17ECD8A-FB6E-4FBB-9AA0-0B71C18F4DBE}" dt="2021-06-23T01:14:12.448" v="2627" actId="1076"/>
          <ac:grpSpMkLst>
            <pc:docMk/>
            <pc:sldMk cId="0" sldId="307"/>
            <ac:grpSpMk id="59398" creationId="{AC36A4FE-B235-4B7A-BEF6-88E30777EB24}"/>
          </ac:grpSpMkLst>
        </pc:grpChg>
        <pc:graphicFrameChg chg="mod">
          <ac:chgData name="Sidney Seckler" userId="73470fc2d5f88927" providerId="LiveId" clId="{A17ECD8A-FB6E-4FBB-9AA0-0B71C18F4DBE}" dt="2021-06-23T01:14:07.228" v="2626" actId="1076"/>
          <ac:graphicFrameMkLst>
            <pc:docMk/>
            <pc:sldMk cId="0" sldId="307"/>
            <ac:graphicFrameMk id="59397" creationId="{3D096803-FA24-481B-B09A-70EA2FAB233C}"/>
          </ac:graphicFrameMkLst>
        </pc:graphicFrameChg>
        <pc:cxnChg chg="mod">
          <ac:chgData name="Sidney Seckler" userId="73470fc2d5f88927" providerId="LiveId" clId="{A17ECD8A-FB6E-4FBB-9AA0-0B71C18F4DBE}" dt="2021-06-23T01:14:12.448" v="2627" actId="1076"/>
          <ac:cxnSpMkLst>
            <pc:docMk/>
            <pc:sldMk cId="0" sldId="307"/>
            <ac:cxnSpMk id="59402" creationId="{FADAC998-21C5-4906-B028-CE7225BDAE97}"/>
          </ac:cxnSpMkLst>
        </pc:cxnChg>
        <pc:cxnChg chg="mod">
          <ac:chgData name="Sidney Seckler" userId="73470fc2d5f88927" providerId="LiveId" clId="{A17ECD8A-FB6E-4FBB-9AA0-0B71C18F4DBE}" dt="2021-06-23T01:14:12.448" v="2627" actId="1076"/>
          <ac:cxnSpMkLst>
            <pc:docMk/>
            <pc:sldMk cId="0" sldId="307"/>
            <ac:cxnSpMk id="59403" creationId="{36C005D7-C2E3-4B3D-B923-128FCEC3B638}"/>
          </ac:cxnSpMkLst>
        </pc:cxnChg>
      </pc:sldChg>
      <pc:sldChg chg="addSp delSp modSp add mod modTransition">
        <pc:chgData name="Sidney Seckler" userId="73470fc2d5f88927" providerId="LiveId" clId="{A17ECD8A-FB6E-4FBB-9AA0-0B71C18F4DBE}" dt="2021-06-23T01:01:50.492" v="2529" actId="1076"/>
        <pc:sldMkLst>
          <pc:docMk/>
          <pc:sldMk cId="0" sldId="311"/>
        </pc:sldMkLst>
        <pc:spChg chg="add del mod">
          <ac:chgData name="Sidney Seckler" userId="73470fc2d5f88927" providerId="LiveId" clId="{A17ECD8A-FB6E-4FBB-9AA0-0B71C18F4DBE}" dt="2021-06-23T01:01:15.374" v="2525" actId="478"/>
          <ac:spMkLst>
            <pc:docMk/>
            <pc:sldMk cId="0" sldId="311"/>
            <ac:spMk id="3" creationId="{FB9F1324-8421-49AC-AE54-357B632644C4}"/>
          </ac:spMkLst>
        </pc:spChg>
        <pc:spChg chg="add mod">
          <ac:chgData name="Sidney Seckler" userId="73470fc2d5f88927" providerId="LiveId" clId="{A17ECD8A-FB6E-4FBB-9AA0-0B71C18F4DBE}" dt="2021-06-23T01:01:24.041" v="2526"/>
          <ac:spMkLst>
            <pc:docMk/>
            <pc:sldMk cId="0" sldId="311"/>
            <ac:spMk id="15" creationId="{EDCDBD0A-4A14-4A6F-861A-C22C06ACC4D4}"/>
          </ac:spMkLst>
        </pc:spChg>
        <pc:spChg chg="del">
          <ac:chgData name="Sidney Seckler" userId="73470fc2d5f88927" providerId="LiveId" clId="{A17ECD8A-FB6E-4FBB-9AA0-0B71C18F4DBE}" dt="2021-06-23T01:01:13.033" v="2524" actId="478"/>
          <ac:spMkLst>
            <pc:docMk/>
            <pc:sldMk cId="0" sldId="311"/>
            <ac:spMk id="63491" creationId="{74846873-CE6C-4D1E-B6D1-7AAC33B80DCD}"/>
          </ac:spMkLst>
        </pc:spChg>
        <pc:graphicFrameChg chg="mod">
          <ac:chgData name="Sidney Seckler" userId="73470fc2d5f88927" providerId="LiveId" clId="{A17ECD8A-FB6E-4FBB-9AA0-0B71C18F4DBE}" dt="2021-06-23T01:01:50.492" v="2529" actId="1076"/>
          <ac:graphicFrameMkLst>
            <pc:docMk/>
            <pc:sldMk cId="0" sldId="311"/>
            <ac:graphicFrameMk id="63493" creationId="{5183412C-73B9-44E1-B7AE-D12A21FAD053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3T01:02:52.561" v="2535" actId="1076"/>
        <pc:sldMkLst>
          <pc:docMk/>
          <pc:sldMk cId="0" sldId="312"/>
        </pc:sldMkLst>
        <pc:spChg chg="add del mod">
          <ac:chgData name="Sidney Seckler" userId="73470fc2d5f88927" providerId="LiveId" clId="{A17ECD8A-FB6E-4FBB-9AA0-0B71C18F4DBE}" dt="2021-06-23T01:02:22.876" v="2532" actId="478"/>
          <ac:spMkLst>
            <pc:docMk/>
            <pc:sldMk cId="0" sldId="312"/>
            <ac:spMk id="3" creationId="{E24CF367-84B8-4652-80C7-19E0D5361047}"/>
          </ac:spMkLst>
        </pc:spChg>
        <pc:spChg chg="add mod">
          <ac:chgData name="Sidney Seckler" userId="73470fc2d5f88927" providerId="LiveId" clId="{A17ECD8A-FB6E-4FBB-9AA0-0B71C18F4DBE}" dt="2021-06-23T01:02:36.462" v="2533"/>
          <ac:spMkLst>
            <pc:docMk/>
            <pc:sldMk cId="0" sldId="312"/>
            <ac:spMk id="15" creationId="{2A370FB0-58D1-4B7C-A196-1189494331CC}"/>
          </ac:spMkLst>
        </pc:spChg>
        <pc:spChg chg="del">
          <ac:chgData name="Sidney Seckler" userId="73470fc2d5f88927" providerId="LiveId" clId="{A17ECD8A-FB6E-4FBB-9AA0-0B71C18F4DBE}" dt="2021-06-23T01:02:19.744" v="2531" actId="478"/>
          <ac:spMkLst>
            <pc:docMk/>
            <pc:sldMk cId="0" sldId="312"/>
            <ac:spMk id="64515" creationId="{60199D2D-D711-4927-9FCB-486383D232B8}"/>
          </ac:spMkLst>
        </pc:spChg>
        <pc:graphicFrameChg chg="mod">
          <ac:chgData name="Sidney Seckler" userId="73470fc2d5f88927" providerId="LiveId" clId="{A17ECD8A-FB6E-4FBB-9AA0-0B71C18F4DBE}" dt="2021-06-23T01:02:52.561" v="2535" actId="1076"/>
          <ac:graphicFrameMkLst>
            <pc:docMk/>
            <pc:sldMk cId="0" sldId="312"/>
            <ac:graphicFrameMk id="64525" creationId="{1911D79C-19E4-4B89-9850-DC7DD1A5DD92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3T01:03:50.740" v="2541" actId="1076"/>
        <pc:sldMkLst>
          <pc:docMk/>
          <pc:sldMk cId="0" sldId="313"/>
        </pc:sldMkLst>
        <pc:spChg chg="add del mod">
          <ac:chgData name="Sidney Seckler" userId="73470fc2d5f88927" providerId="LiveId" clId="{A17ECD8A-FB6E-4FBB-9AA0-0B71C18F4DBE}" dt="2021-06-23T01:03:24.645" v="2538" actId="478"/>
          <ac:spMkLst>
            <pc:docMk/>
            <pc:sldMk cId="0" sldId="313"/>
            <ac:spMk id="3" creationId="{0AFE0A79-D1FF-47EE-A8AE-71F31DD08DC9}"/>
          </ac:spMkLst>
        </pc:spChg>
        <pc:spChg chg="add mod">
          <ac:chgData name="Sidney Seckler" userId="73470fc2d5f88927" providerId="LiveId" clId="{A17ECD8A-FB6E-4FBB-9AA0-0B71C18F4DBE}" dt="2021-06-23T01:03:33.162" v="2539"/>
          <ac:spMkLst>
            <pc:docMk/>
            <pc:sldMk cId="0" sldId="313"/>
            <ac:spMk id="15" creationId="{8EC115D3-0D19-4972-840E-3FE85AB1079A}"/>
          </ac:spMkLst>
        </pc:spChg>
        <pc:spChg chg="del">
          <ac:chgData name="Sidney Seckler" userId="73470fc2d5f88927" providerId="LiveId" clId="{A17ECD8A-FB6E-4FBB-9AA0-0B71C18F4DBE}" dt="2021-06-23T01:03:21.896" v="2537" actId="478"/>
          <ac:spMkLst>
            <pc:docMk/>
            <pc:sldMk cId="0" sldId="313"/>
            <ac:spMk id="65539" creationId="{16D0337E-A9DC-4308-8BB1-BF091FD10D73}"/>
          </ac:spMkLst>
        </pc:spChg>
        <pc:graphicFrameChg chg="mod">
          <ac:chgData name="Sidney Seckler" userId="73470fc2d5f88927" providerId="LiveId" clId="{A17ECD8A-FB6E-4FBB-9AA0-0B71C18F4DBE}" dt="2021-06-23T01:03:50.740" v="2541" actId="1076"/>
          <ac:graphicFrameMkLst>
            <pc:docMk/>
            <pc:sldMk cId="0" sldId="313"/>
            <ac:graphicFrameMk id="65549" creationId="{7AE682DC-FA3D-4567-9115-22AE56A912F5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3T00:45:52.531" v="2360" actId="948"/>
        <pc:sldMkLst>
          <pc:docMk/>
          <pc:sldMk cId="0" sldId="320"/>
        </pc:sldMkLst>
        <pc:spChg chg="add del mod">
          <ac:chgData name="Sidney Seckler" userId="73470fc2d5f88927" providerId="LiveId" clId="{A17ECD8A-FB6E-4FBB-9AA0-0B71C18F4DBE}" dt="2021-06-23T00:41:08.336" v="2306" actId="478"/>
          <ac:spMkLst>
            <pc:docMk/>
            <pc:sldMk cId="0" sldId="320"/>
            <ac:spMk id="3" creationId="{DD006263-E9CE-4D9D-BCEA-FDAF092D61A1}"/>
          </ac:spMkLst>
        </pc:spChg>
        <pc:spChg chg="add mod">
          <ac:chgData name="Sidney Seckler" userId="73470fc2d5f88927" providerId="LiveId" clId="{A17ECD8A-FB6E-4FBB-9AA0-0B71C18F4DBE}" dt="2021-06-23T00:41:15.738" v="2307"/>
          <ac:spMkLst>
            <pc:docMk/>
            <pc:sldMk cId="0" sldId="320"/>
            <ac:spMk id="11" creationId="{7FD22746-9E91-4BF6-859A-50D9B6CD56CF}"/>
          </ac:spMkLst>
        </pc:spChg>
        <pc:spChg chg="del">
          <ac:chgData name="Sidney Seckler" userId="73470fc2d5f88927" providerId="LiveId" clId="{A17ECD8A-FB6E-4FBB-9AA0-0B71C18F4DBE}" dt="2021-06-23T00:41:06.229" v="2305" actId="478"/>
          <ac:spMkLst>
            <pc:docMk/>
            <pc:sldMk cId="0" sldId="320"/>
            <ac:spMk id="72707" creationId="{B479788D-106C-4289-BCC7-5B859513B5A0}"/>
          </ac:spMkLst>
        </pc:spChg>
        <pc:spChg chg="mod">
          <ac:chgData name="Sidney Seckler" userId="73470fc2d5f88927" providerId="LiveId" clId="{A17ECD8A-FB6E-4FBB-9AA0-0B71C18F4DBE}" dt="2021-06-23T00:45:52.531" v="2360" actId="948"/>
          <ac:spMkLst>
            <pc:docMk/>
            <pc:sldMk cId="0" sldId="320"/>
            <ac:spMk id="72709" creationId="{3FC43BC5-950E-4136-8E8E-EBBF3EC72FD4}"/>
          </ac:spMkLst>
        </pc:spChg>
        <pc:spChg chg="add mod">
          <ac:chgData name="Sidney Seckler" userId="73470fc2d5f88927" providerId="LiveId" clId="{A17ECD8A-FB6E-4FBB-9AA0-0B71C18F4DBE}" dt="2021-06-23T00:42:16.140" v="2323" actId="6549"/>
          <ac:spMkLst>
            <pc:docMk/>
            <pc:sldMk cId="0" sldId="320"/>
            <ac:spMk id="72712" creationId="{2E968CE8-FB96-44AD-8B06-70402AB8D1F0}"/>
          </ac:spMkLst>
        </pc:spChg>
        <pc:spChg chg="add mod">
          <ac:chgData name="Sidney Seckler" userId="73470fc2d5f88927" providerId="LiveId" clId="{A17ECD8A-FB6E-4FBB-9AA0-0B71C18F4DBE}" dt="2021-06-23T00:41:40.125" v="2313" actId="14100"/>
          <ac:spMkLst>
            <pc:docMk/>
            <pc:sldMk cId="0" sldId="320"/>
            <ac:spMk id="72713" creationId="{21EE67DD-4B10-4A81-A414-41F9D3F5098C}"/>
          </ac:spMkLst>
        </pc:spChg>
        <pc:spChg chg="add mod">
          <ac:chgData name="Sidney Seckler" userId="73470fc2d5f88927" providerId="LiveId" clId="{A17ECD8A-FB6E-4FBB-9AA0-0B71C18F4DBE}" dt="2021-06-23T00:42:32.899" v="2331" actId="1076"/>
          <ac:spMkLst>
            <pc:docMk/>
            <pc:sldMk cId="0" sldId="320"/>
            <ac:spMk id="72714" creationId="{ADFB5F0C-6F21-4C4F-B3E3-4EF834989EBE}"/>
          </ac:spMkLst>
        </pc:spChg>
        <pc:graphicFrameChg chg="del mod replId">
          <ac:chgData name="Sidney Seckler" userId="73470fc2d5f88927" providerId="LiveId" clId="{A17ECD8A-FB6E-4FBB-9AA0-0B71C18F4DBE}" dt="2021-06-23T00:41:24.628" v="2311"/>
          <ac:graphicFrameMkLst>
            <pc:docMk/>
            <pc:sldMk cId="0" sldId="320"/>
            <ac:graphicFrameMk id="4" creationId="{2E968CE8-FB96-44AD-8B06-70402AB8D1F0}"/>
          </ac:graphicFrameMkLst>
        </pc:graphicFrameChg>
        <pc:graphicFrameChg chg="del mod replId">
          <ac:chgData name="Sidney Seckler" userId="73470fc2d5f88927" providerId="LiveId" clId="{A17ECD8A-FB6E-4FBB-9AA0-0B71C18F4DBE}" dt="2021-06-23T00:41:24.628" v="2311"/>
          <ac:graphicFrameMkLst>
            <pc:docMk/>
            <pc:sldMk cId="0" sldId="320"/>
            <ac:graphicFrameMk id="6" creationId="{21EE67DD-4B10-4A81-A414-41F9D3F5098C}"/>
          </ac:graphicFrameMkLst>
        </pc:graphicFrameChg>
        <pc:graphicFrameChg chg="del mod replId">
          <ac:chgData name="Sidney Seckler" userId="73470fc2d5f88927" providerId="LiveId" clId="{A17ECD8A-FB6E-4FBB-9AA0-0B71C18F4DBE}" dt="2021-06-23T00:41:24.628" v="2311"/>
          <ac:graphicFrameMkLst>
            <pc:docMk/>
            <pc:sldMk cId="0" sldId="320"/>
            <ac:graphicFrameMk id="8" creationId="{ADFB5F0C-6F21-4C4F-B3E3-4EF834989EBE}"/>
          </ac:graphicFrameMkLst>
        </pc:graphicFrameChg>
        <pc:cxnChg chg="mod">
          <ac:chgData name="Sidney Seckler" userId="73470fc2d5f88927" providerId="LiveId" clId="{A17ECD8A-FB6E-4FBB-9AA0-0B71C18F4DBE}" dt="2021-06-23T00:45:31.217" v="2358" actId="14100"/>
          <ac:cxnSpMkLst>
            <pc:docMk/>
            <pc:sldMk cId="0" sldId="320"/>
            <ac:cxnSpMk id="72711" creationId="{6A2E8CE7-8EB4-4676-8A44-63F4A116FD98}"/>
          </ac:cxnSpMkLst>
        </pc:cxnChg>
      </pc:sldChg>
      <pc:sldChg chg="addSp delSp modSp add mod modTransition">
        <pc:chgData name="Sidney Seckler" userId="73470fc2d5f88927" providerId="LiveId" clId="{A17ECD8A-FB6E-4FBB-9AA0-0B71C18F4DBE}" dt="2021-06-21T20:47:17.231" v="895" actId="1076"/>
        <pc:sldMkLst>
          <pc:docMk/>
          <pc:sldMk cId="0" sldId="339"/>
        </pc:sldMkLst>
        <pc:spChg chg="add del mod">
          <ac:chgData name="Sidney Seckler" userId="73470fc2d5f88927" providerId="LiveId" clId="{A17ECD8A-FB6E-4FBB-9AA0-0B71C18F4DBE}" dt="2021-06-21T20:45:35.253" v="866" actId="478"/>
          <ac:spMkLst>
            <pc:docMk/>
            <pc:sldMk cId="0" sldId="339"/>
            <ac:spMk id="3" creationId="{919838DB-F381-4AAA-8C64-B30D8BBB5082}"/>
          </ac:spMkLst>
        </pc:spChg>
        <pc:spChg chg="add mod">
          <ac:chgData name="Sidney Seckler" userId="73470fc2d5f88927" providerId="LiveId" clId="{A17ECD8A-FB6E-4FBB-9AA0-0B71C18F4DBE}" dt="2021-06-21T20:45:50.775" v="869"/>
          <ac:spMkLst>
            <pc:docMk/>
            <pc:sldMk cId="0" sldId="339"/>
            <ac:spMk id="11" creationId="{CC5D1105-5450-427C-9BBF-152E2EB1D682}"/>
          </ac:spMkLst>
        </pc:spChg>
        <pc:spChg chg="del">
          <ac:chgData name="Sidney Seckler" userId="73470fc2d5f88927" providerId="LiveId" clId="{A17ECD8A-FB6E-4FBB-9AA0-0B71C18F4DBE}" dt="2021-06-21T20:45:33.653" v="865" actId="478"/>
          <ac:spMkLst>
            <pc:docMk/>
            <pc:sldMk cId="0" sldId="339"/>
            <ac:spMk id="92163" creationId="{DD131457-2807-4EF8-AE9A-E2502878CA67}"/>
          </ac:spMkLst>
        </pc:spChg>
        <pc:spChg chg="add mod">
          <ac:chgData name="Sidney Seckler" userId="73470fc2d5f88927" providerId="LiveId" clId="{A17ECD8A-FB6E-4FBB-9AA0-0B71C18F4DBE}" dt="2021-06-21T20:46:17.445" v="881" actId="1076"/>
          <ac:spMkLst>
            <pc:docMk/>
            <pc:sldMk cId="0" sldId="339"/>
            <ac:spMk id="92164" creationId="{E07ACE2A-4F28-4534-ACF1-B099EE0D9FB5}"/>
          </ac:spMkLst>
        </pc:spChg>
        <pc:spChg chg="add mod">
          <ac:chgData name="Sidney Seckler" userId="73470fc2d5f88927" providerId="LiveId" clId="{A17ECD8A-FB6E-4FBB-9AA0-0B71C18F4DBE}" dt="2021-06-21T20:46:24.677" v="883" actId="1076"/>
          <ac:spMkLst>
            <pc:docMk/>
            <pc:sldMk cId="0" sldId="339"/>
            <ac:spMk id="92165" creationId="{D3A14728-33A3-4214-A961-F82E5CD89142}"/>
          </ac:spMkLst>
        </pc:spChg>
        <pc:spChg chg="add mod">
          <ac:chgData name="Sidney Seckler" userId="73470fc2d5f88927" providerId="LiveId" clId="{A17ECD8A-FB6E-4FBB-9AA0-0B71C18F4DBE}" dt="2021-06-21T20:46:32.945" v="886" actId="1076"/>
          <ac:spMkLst>
            <pc:docMk/>
            <pc:sldMk cId="0" sldId="339"/>
            <ac:spMk id="92168" creationId="{63D5443D-154D-42CD-AF8D-B3B2A46FA8B7}"/>
          </ac:spMkLst>
        </pc:spChg>
        <pc:spChg chg="mod">
          <ac:chgData name="Sidney Seckler" userId="73470fc2d5f88927" providerId="LiveId" clId="{A17ECD8A-FB6E-4FBB-9AA0-0B71C18F4DBE}" dt="2021-06-21T20:47:17.231" v="895" actId="1076"/>
          <ac:spMkLst>
            <pc:docMk/>
            <pc:sldMk cId="0" sldId="339"/>
            <ac:spMk id="92169" creationId="{BFF63C87-AA63-40A9-B79D-5CDA61D74986}"/>
          </ac:spMkLst>
        </pc:spChg>
        <pc:spChg chg="mod">
          <ac:chgData name="Sidney Seckler" userId="73470fc2d5f88927" providerId="LiveId" clId="{A17ECD8A-FB6E-4FBB-9AA0-0B71C18F4DBE}" dt="2021-06-21T20:47:17.231" v="895" actId="1076"/>
          <ac:spMkLst>
            <pc:docMk/>
            <pc:sldMk cId="0" sldId="339"/>
            <ac:spMk id="92171" creationId="{8E0AE24B-1F95-427E-A791-7DE98CB16E07}"/>
          </ac:spMkLst>
        </pc:sp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39"/>
            <ac:graphicFrameMk id="4" creationId="{E07ACE2A-4F28-4534-ACF1-B099EE0D9FB5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39"/>
            <ac:graphicFrameMk id="6" creationId="{D3A14728-33A3-4214-A961-F82E5CD89142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39"/>
            <ac:graphicFrameMk id="8" creationId="{63D5443D-154D-42CD-AF8D-B3B2A46FA8B7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1T20:47:59.149" v="902" actId="1076"/>
        <pc:sldMkLst>
          <pc:docMk/>
          <pc:sldMk cId="0" sldId="340"/>
        </pc:sldMkLst>
        <pc:spChg chg="add del mod">
          <ac:chgData name="Sidney Seckler" userId="73470fc2d5f88927" providerId="LiveId" clId="{A17ECD8A-FB6E-4FBB-9AA0-0B71C18F4DBE}" dt="2021-06-21T20:45:42.574" v="868" actId="478"/>
          <ac:spMkLst>
            <pc:docMk/>
            <pc:sldMk cId="0" sldId="340"/>
            <ac:spMk id="3" creationId="{1D7EA762-54EE-4C95-834D-D28A8E115F89}"/>
          </ac:spMkLst>
        </pc:spChg>
        <pc:spChg chg="add mod">
          <ac:chgData name="Sidney Seckler" userId="73470fc2d5f88927" providerId="LiveId" clId="{A17ECD8A-FB6E-4FBB-9AA0-0B71C18F4DBE}" dt="2021-06-21T20:45:53.417" v="870"/>
          <ac:spMkLst>
            <pc:docMk/>
            <pc:sldMk cId="0" sldId="340"/>
            <ac:spMk id="11" creationId="{765844FD-15B2-4AAA-A470-0F5CE565C512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18" creationId="{1A8C8A14-0D0C-4013-A4A1-F8E3EBB9C501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19" creationId="{3E2DE04E-F211-488E-90F4-AB5E3A77720C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20" creationId="{010D22DC-1DBC-43E6-B33F-B9F63626AD58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21" creationId="{CBD43EE6-B4CC-4768-ADDC-5D61D86F66B4}"/>
          </ac:spMkLst>
        </pc:spChg>
        <pc:spChg chg="del">
          <ac:chgData name="Sidney Seckler" userId="73470fc2d5f88927" providerId="LiveId" clId="{A17ECD8A-FB6E-4FBB-9AA0-0B71C18F4DBE}" dt="2021-06-21T20:45:40.220" v="867" actId="478"/>
          <ac:spMkLst>
            <pc:docMk/>
            <pc:sldMk cId="0" sldId="340"/>
            <ac:spMk id="93187" creationId="{44F1A96D-A491-497B-B8FA-EE289E08955E}"/>
          </ac:spMkLst>
        </pc:spChg>
        <pc:spChg chg="add del">
          <ac:chgData name="Sidney Seckler" userId="73470fc2d5f88927" providerId="LiveId" clId="{A17ECD8A-FB6E-4FBB-9AA0-0B71C18F4DBE}" dt="2021-06-21T20:47:27.082" v="896" actId="478"/>
          <ac:spMkLst>
            <pc:docMk/>
            <pc:sldMk cId="0" sldId="340"/>
            <ac:spMk id="93188" creationId="{147192AF-32B5-485A-A9A1-01C92EF62178}"/>
          </ac:spMkLst>
        </pc:spChg>
        <pc:spChg chg="add del">
          <ac:chgData name="Sidney Seckler" userId="73470fc2d5f88927" providerId="LiveId" clId="{A17ECD8A-FB6E-4FBB-9AA0-0B71C18F4DBE}" dt="2021-06-21T20:47:29.697" v="897" actId="478"/>
          <ac:spMkLst>
            <pc:docMk/>
            <pc:sldMk cId="0" sldId="340"/>
            <ac:spMk id="93189" creationId="{032081C5-E45A-4C8F-AF5D-BEADE62CF20A}"/>
          </ac:spMkLst>
        </pc:spChg>
        <pc:spChg chg="add del">
          <ac:chgData name="Sidney Seckler" userId="73470fc2d5f88927" providerId="LiveId" clId="{A17ECD8A-FB6E-4FBB-9AA0-0B71C18F4DBE}" dt="2021-06-21T20:47:32.265" v="898" actId="478"/>
          <ac:spMkLst>
            <pc:docMk/>
            <pc:sldMk cId="0" sldId="340"/>
            <ac:spMk id="93190" creationId="{9C37F2CE-4233-4CA9-93B2-59471B880199}"/>
          </ac:spMkLst>
        </pc:spChg>
        <pc:spChg chg="mod">
          <ac:chgData name="Sidney Seckler" userId="73470fc2d5f88927" providerId="LiveId" clId="{A17ECD8A-FB6E-4FBB-9AA0-0B71C18F4DBE}" dt="2021-06-21T20:47:59.149" v="902" actId="1076"/>
          <ac:spMkLst>
            <pc:docMk/>
            <pc:sldMk cId="0" sldId="340"/>
            <ac:spMk id="93191" creationId="{0F72FC27-43F2-4FFC-A7C8-019C0AC016AD}"/>
          </ac:spMkLst>
        </pc:spChg>
        <pc:spChg chg="del">
          <ac:chgData name="Sidney Seckler" userId="73470fc2d5f88927" providerId="LiveId" clId="{A17ECD8A-FB6E-4FBB-9AA0-0B71C18F4DBE}" dt="2021-06-21T20:47:48.041" v="900" actId="478"/>
          <ac:spMkLst>
            <pc:docMk/>
            <pc:sldMk cId="0" sldId="340"/>
            <ac:spMk id="93192" creationId="{08BA0AD8-215E-4CCB-8A42-8392E3311F0B}"/>
          </ac:spMkLst>
        </pc:sp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40"/>
            <ac:graphicFrameMk id="4" creationId="{147192AF-32B5-485A-A9A1-01C92EF62178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40"/>
            <ac:graphicFrameMk id="6" creationId="{032081C5-E45A-4C8F-AF5D-BEADE62CF20A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40"/>
            <ac:graphicFrameMk id="8" creationId="{9C37F2CE-4233-4CA9-93B2-59471B880199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1T20:57:31.413" v="1024" actId="1076"/>
        <pc:sldMkLst>
          <pc:docMk/>
          <pc:sldMk cId="0" sldId="348"/>
        </pc:sldMkLst>
        <pc:spChg chg="add del mod">
          <ac:chgData name="Sidney Seckler" userId="73470fc2d5f88927" providerId="LiveId" clId="{A17ECD8A-FB6E-4FBB-9AA0-0B71C18F4DBE}" dt="2021-06-21T20:55:57.310" v="1006" actId="478"/>
          <ac:spMkLst>
            <pc:docMk/>
            <pc:sldMk cId="0" sldId="348"/>
            <ac:spMk id="3" creationId="{97512E10-940D-476A-A125-776497FDF9E8}"/>
          </ac:spMkLst>
        </pc:spChg>
        <pc:spChg chg="add mod">
          <ac:chgData name="Sidney Seckler" userId="73470fc2d5f88927" providerId="LiveId" clId="{A17ECD8A-FB6E-4FBB-9AA0-0B71C18F4DBE}" dt="2021-06-21T20:56:05.716" v="1007"/>
          <ac:spMkLst>
            <pc:docMk/>
            <pc:sldMk cId="0" sldId="348"/>
            <ac:spMk id="9" creationId="{9784F1B8-890F-4973-A52C-A4D2E5F9D93E}"/>
          </ac:spMkLst>
        </pc:spChg>
        <pc:spChg chg="del">
          <ac:chgData name="Sidney Seckler" userId="73470fc2d5f88927" providerId="LiveId" clId="{A17ECD8A-FB6E-4FBB-9AA0-0B71C18F4DBE}" dt="2021-06-21T20:55:51.965" v="1005" actId="478"/>
          <ac:spMkLst>
            <pc:docMk/>
            <pc:sldMk cId="0" sldId="348"/>
            <ac:spMk id="109571" creationId="{FA9C9539-5BAE-42E2-BB58-5D35BB724781}"/>
          </ac:spMkLst>
        </pc:spChg>
        <pc:spChg chg="add mod">
          <ac:chgData name="Sidney Seckler" userId="73470fc2d5f88927" providerId="LiveId" clId="{A17ECD8A-FB6E-4FBB-9AA0-0B71C18F4DBE}" dt="2021-06-21T20:57:31.413" v="1024" actId="1076"/>
          <ac:spMkLst>
            <pc:docMk/>
            <pc:sldMk cId="0" sldId="348"/>
            <ac:spMk id="109572" creationId="{E6FB454D-0531-4E4C-B051-504EF88AC74C}"/>
          </ac:spMkLst>
        </pc:spChg>
        <pc:spChg chg="add mod">
          <ac:chgData name="Sidney Seckler" userId="73470fc2d5f88927" providerId="LiveId" clId="{A17ECD8A-FB6E-4FBB-9AA0-0B71C18F4DBE}" dt="2021-06-21T20:57:21.521" v="1023" actId="1076"/>
          <ac:spMkLst>
            <pc:docMk/>
            <pc:sldMk cId="0" sldId="348"/>
            <ac:spMk id="109573" creationId="{42D010A1-EE35-47F6-91FB-4906D44F9260}"/>
          </ac:spMkLst>
        </pc:spChg>
        <pc:graphicFrameChg chg="del mod replId">
          <ac:chgData name="Sidney Seckler" userId="73470fc2d5f88927" providerId="LiveId" clId="{A17ECD8A-FB6E-4FBB-9AA0-0B71C18F4DBE}" dt="2021-06-21T20:56:17.570" v="1011"/>
          <ac:graphicFrameMkLst>
            <pc:docMk/>
            <pc:sldMk cId="0" sldId="348"/>
            <ac:graphicFrameMk id="4" creationId="{E6FB454D-0531-4E4C-B051-504EF88AC74C}"/>
          </ac:graphicFrameMkLst>
        </pc:graphicFrameChg>
        <pc:graphicFrameChg chg="del mod replId">
          <ac:chgData name="Sidney Seckler" userId="73470fc2d5f88927" providerId="LiveId" clId="{A17ECD8A-FB6E-4FBB-9AA0-0B71C18F4DBE}" dt="2021-06-21T20:56:17.570" v="1011"/>
          <ac:graphicFrameMkLst>
            <pc:docMk/>
            <pc:sldMk cId="0" sldId="348"/>
            <ac:graphicFrameMk id="6" creationId="{42D010A1-EE35-47F6-91FB-4906D44F9260}"/>
          </ac:graphicFrameMkLst>
        </pc:graphicFrameChg>
        <pc:graphicFrameChg chg="add mod">
          <ac:chgData name="Sidney Seckler" userId="73470fc2d5f88927" providerId="LiveId" clId="{A17ECD8A-FB6E-4FBB-9AA0-0B71C18F4DBE}" dt="2021-06-21T20:57:14.797" v="1022" actId="1076"/>
          <ac:graphicFrameMkLst>
            <pc:docMk/>
            <pc:sldMk cId="0" sldId="348"/>
            <ac:graphicFrameMk id="14" creationId="{D56C0DFB-0C5D-4B40-A527-F08727490F7E}"/>
          </ac:graphicFrameMkLst>
        </pc:graphicFrameChg>
        <pc:graphicFrameChg chg="del">
          <ac:chgData name="Sidney Seckler" userId="73470fc2d5f88927" providerId="LiveId" clId="{A17ECD8A-FB6E-4FBB-9AA0-0B71C18F4DBE}" dt="2021-06-21T20:56:13.575" v="1008" actId="478"/>
          <ac:graphicFrameMkLst>
            <pc:docMk/>
            <pc:sldMk cId="0" sldId="348"/>
            <ac:graphicFrameMk id="109574" creationId="{BB768A41-936C-4D8F-8FAA-2643AEE9A2DF}"/>
          </ac:graphicFrameMkLst>
        </pc:graphicFrameChg>
      </pc:sldChg>
      <pc:sldChg chg="del">
        <pc:chgData name="Sidney Seckler" userId="73470fc2d5f88927" providerId="LiveId" clId="{A17ECD8A-FB6E-4FBB-9AA0-0B71C18F4DBE}" dt="2021-06-21T19:03:17.966" v="293" actId="47"/>
        <pc:sldMkLst>
          <pc:docMk/>
          <pc:sldMk cId="0" sldId="448"/>
        </pc:sldMkLst>
      </pc:sldChg>
      <pc:sldChg chg="del">
        <pc:chgData name="Sidney Seckler" userId="73470fc2d5f88927" providerId="LiveId" clId="{A17ECD8A-FB6E-4FBB-9AA0-0B71C18F4DBE}" dt="2021-06-21T19:03:19.640" v="294" actId="47"/>
        <pc:sldMkLst>
          <pc:docMk/>
          <pc:sldMk cId="0" sldId="449"/>
        </pc:sldMkLst>
      </pc:sldChg>
      <pc:sldChg chg="add">
        <pc:chgData name="Sidney Seckler" userId="73470fc2d5f88927" providerId="LiveId" clId="{A17ECD8A-FB6E-4FBB-9AA0-0B71C18F4DBE}" dt="2021-06-21T19:06:00.796" v="300"/>
        <pc:sldMkLst>
          <pc:docMk/>
          <pc:sldMk cId="0" sldId="500"/>
        </pc:sldMkLst>
      </pc:sldChg>
      <pc:sldChg chg="del">
        <pc:chgData name="Sidney Seckler" userId="73470fc2d5f88927" providerId="LiveId" clId="{A17ECD8A-FB6E-4FBB-9AA0-0B71C18F4DBE}" dt="2021-06-21T19:03:22.484" v="296" actId="47"/>
        <pc:sldMkLst>
          <pc:docMk/>
          <pc:sldMk cId="0" sldId="503"/>
        </pc:sldMkLst>
      </pc:sldChg>
      <pc:sldChg chg="add">
        <pc:chgData name="Sidney Seckler" userId="73470fc2d5f88927" providerId="LiveId" clId="{A17ECD8A-FB6E-4FBB-9AA0-0B71C18F4DBE}" dt="2021-06-21T19:05:16.710" v="299"/>
        <pc:sldMkLst>
          <pc:docMk/>
          <pc:sldMk cId="0" sldId="507"/>
        </pc:sldMkLst>
      </pc:sldChg>
      <pc:sldChg chg="del">
        <pc:chgData name="Sidney Seckler" userId="73470fc2d5f88927" providerId="LiveId" clId="{A17ECD8A-FB6E-4FBB-9AA0-0B71C18F4DBE}" dt="2021-06-21T18:59:20.427" v="230" actId="47"/>
        <pc:sldMkLst>
          <pc:docMk/>
          <pc:sldMk cId="111140260" sldId="51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672471014" sldId="527"/>
        </pc:sldMkLst>
      </pc:sldChg>
      <pc:sldChg chg="del">
        <pc:chgData name="Sidney Seckler" userId="73470fc2d5f88927" providerId="LiveId" clId="{A17ECD8A-FB6E-4FBB-9AA0-0B71C18F4DBE}" dt="2021-06-21T19:03:21.461" v="295" actId="47"/>
        <pc:sldMkLst>
          <pc:docMk/>
          <pc:sldMk cId="3427353847" sldId="528"/>
        </pc:sldMkLst>
      </pc:sldChg>
      <pc:sldChg chg="del">
        <pc:chgData name="Sidney Seckler" userId="73470fc2d5f88927" providerId="LiveId" clId="{A17ECD8A-FB6E-4FBB-9AA0-0B71C18F4DBE}" dt="2021-06-21T19:03:24.754" v="297" actId="47"/>
        <pc:sldMkLst>
          <pc:docMk/>
          <pc:sldMk cId="673600176" sldId="52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4098609" sldId="53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375718522" sldId="53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273587842" sldId="53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92605575" sldId="560"/>
        </pc:sldMkLst>
      </pc:sldChg>
      <pc:sldChg chg="del">
        <pc:chgData name="Sidney Seckler" userId="73470fc2d5f88927" providerId="LiveId" clId="{A17ECD8A-FB6E-4FBB-9AA0-0B71C18F4DBE}" dt="2021-06-21T19:03:27.302" v="298" actId="47"/>
        <pc:sldMkLst>
          <pc:docMk/>
          <pc:sldMk cId="244264611" sldId="56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403269387" sldId="56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953215969" sldId="56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529439852" sldId="56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152907026" sldId="56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767501084" sldId="56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422202141" sldId="56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867141476" sldId="56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11482592" sldId="56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240535576" sldId="570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721507650" sldId="57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39118230" sldId="572"/>
        </pc:sldMkLst>
      </pc:sldChg>
      <pc:sldChg chg="addSp delSp modSp add mod">
        <pc:chgData name="Sidney Seckler" userId="73470fc2d5f88927" providerId="LiveId" clId="{A17ECD8A-FB6E-4FBB-9AA0-0B71C18F4DBE}" dt="2021-06-21T20:44:16.393" v="860" actId="20577"/>
        <pc:sldMkLst>
          <pc:docMk/>
          <pc:sldMk cId="1830596487" sldId="573"/>
        </pc:sldMkLst>
        <pc:spChg chg="add del mod">
          <ac:chgData name="Sidney Seckler" userId="73470fc2d5f88927" providerId="LiveId" clId="{A17ECD8A-FB6E-4FBB-9AA0-0B71C18F4DBE}" dt="2021-06-21T20:43:11.998" v="841" actId="478"/>
          <ac:spMkLst>
            <pc:docMk/>
            <pc:sldMk cId="1830596487" sldId="573"/>
            <ac:spMk id="3" creationId="{833AE19F-B358-4C8E-AF85-6DF871049B40}"/>
          </ac:spMkLst>
        </pc:spChg>
        <pc:spChg chg="add mod">
          <ac:chgData name="Sidney Seckler" userId="73470fc2d5f88927" providerId="LiveId" clId="{A17ECD8A-FB6E-4FBB-9AA0-0B71C18F4DBE}" dt="2021-06-21T20:43:19.703" v="842"/>
          <ac:spMkLst>
            <pc:docMk/>
            <pc:sldMk cId="1830596487" sldId="573"/>
            <ac:spMk id="7" creationId="{16F356BC-55F7-464D-9A16-E2D9C05E1899}"/>
          </ac:spMkLst>
        </pc:spChg>
        <pc:spChg chg="del">
          <ac:chgData name="Sidney Seckler" userId="73470fc2d5f88927" providerId="LiveId" clId="{A17ECD8A-FB6E-4FBB-9AA0-0B71C18F4DBE}" dt="2021-06-21T20:43:07.865" v="840" actId="478"/>
          <ac:spMkLst>
            <pc:docMk/>
            <pc:sldMk cId="1830596487" sldId="573"/>
            <ac:spMk id="4099" creationId="{F8B96A61-C72F-4AE6-BD11-C8F2087FCF79}"/>
          </ac:spMkLst>
        </pc:spChg>
        <pc:spChg chg="mod">
          <ac:chgData name="Sidney Seckler" userId="73470fc2d5f88927" providerId="LiveId" clId="{A17ECD8A-FB6E-4FBB-9AA0-0B71C18F4DBE}" dt="2021-06-21T20:44:16.393" v="860" actId="20577"/>
          <ac:spMkLst>
            <pc:docMk/>
            <pc:sldMk cId="1830596487" sldId="573"/>
            <ac:spMk id="4100" creationId="{E5CC45C3-CF65-4286-AA07-1D8008364C0B}"/>
          </ac:spMkLst>
        </pc:spChg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23972007" sldId="57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847601497" sldId="57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405519720" sldId="57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301084301" sldId="57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76565986" sldId="57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603838897" sldId="57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42470385" sldId="57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267990221" sldId="580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721416569" sldId="58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78205803" sldId="58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949770830" sldId="58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829707380" sldId="58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042794260" sldId="58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08906114" sldId="58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24304641" sldId="58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800414301" sldId="58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932148569" sldId="58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03986606" sldId="59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825520512" sldId="59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472380938" sldId="59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127332261" sldId="59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29726014" sldId="59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959851791" sldId="59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688282387" sldId="59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877418303" sldId="59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153052115" sldId="600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800734886" sldId="60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63483154" sldId="60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104851653" sldId="60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76353656" sldId="604"/>
        </pc:sldMkLst>
      </pc:sldChg>
      <pc:sldChg chg="modSp mod">
        <pc:chgData name="Sidney Seckler" userId="73470fc2d5f88927" providerId="LiveId" clId="{A17ECD8A-FB6E-4FBB-9AA0-0B71C18F4DBE}" dt="2021-06-21T18:54:32.586" v="105" actId="1076"/>
        <pc:sldMkLst>
          <pc:docMk/>
          <pc:sldMk cId="0" sldId="605"/>
        </pc:sldMkLst>
        <pc:spChg chg="mod">
          <ac:chgData name="Sidney Seckler" userId="73470fc2d5f88927" providerId="LiveId" clId="{A17ECD8A-FB6E-4FBB-9AA0-0B71C18F4DBE}" dt="2021-06-21T18:54:32.586" v="105" actId="1076"/>
          <ac:spMkLst>
            <pc:docMk/>
            <pc:sldMk cId="0" sldId="605"/>
            <ac:spMk id="3076" creationId="{31E6E0EF-0E9A-494A-B0EA-A07A9CD2074B}"/>
          </ac:spMkLst>
        </pc:spChg>
      </pc:sldChg>
      <pc:sldChg chg="modSp add mod">
        <pc:chgData name="Sidney Seckler" userId="73470fc2d5f88927" providerId="LiveId" clId="{A17ECD8A-FB6E-4FBB-9AA0-0B71C18F4DBE}" dt="2021-06-23T01:16:26.883" v="2670" actId="5793"/>
        <pc:sldMkLst>
          <pc:docMk/>
          <pc:sldMk cId="2564616184" sldId="606"/>
        </pc:sldMkLst>
        <pc:spChg chg="mod">
          <ac:chgData name="Sidney Seckler" userId="73470fc2d5f88927" providerId="LiveId" clId="{A17ECD8A-FB6E-4FBB-9AA0-0B71C18F4DBE}" dt="2021-06-23T01:16:26.883" v="2670" actId="5793"/>
          <ac:spMkLst>
            <pc:docMk/>
            <pc:sldMk cId="2564616184" sldId="606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A17ECD8A-FB6E-4FBB-9AA0-0B71C18F4DBE}" dt="2021-06-23T01:21:17.880" v="2806" actId="14100"/>
        <pc:sldMkLst>
          <pc:docMk/>
          <pc:sldMk cId="2920441286" sldId="607"/>
        </pc:sldMkLst>
        <pc:spChg chg="mod">
          <ac:chgData name="Sidney Seckler" userId="73470fc2d5f88927" providerId="LiveId" clId="{A17ECD8A-FB6E-4FBB-9AA0-0B71C18F4DBE}" dt="2021-06-23T01:21:17.880" v="2806" actId="14100"/>
          <ac:spMkLst>
            <pc:docMk/>
            <pc:sldMk cId="2920441286" sldId="607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A17ECD8A-FB6E-4FBB-9AA0-0B71C18F4DBE}" dt="2021-06-23T01:23:18.388" v="2894" actId="6549"/>
        <pc:sldMkLst>
          <pc:docMk/>
          <pc:sldMk cId="3541643842" sldId="608"/>
        </pc:sldMkLst>
        <pc:spChg chg="mod">
          <ac:chgData name="Sidney Seckler" userId="73470fc2d5f88927" providerId="LiveId" clId="{A17ECD8A-FB6E-4FBB-9AA0-0B71C18F4DBE}" dt="2021-06-23T01:23:18.388" v="2894" actId="6549"/>
          <ac:spMkLst>
            <pc:docMk/>
            <pc:sldMk cId="3541643842" sldId="608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1T19:13:31.015" v="340" actId="14100"/>
        <pc:sldMkLst>
          <pc:docMk/>
          <pc:sldMk cId="805932372" sldId="609"/>
        </pc:sldMkLst>
        <pc:spChg chg="add del mod">
          <ac:chgData name="Sidney Seckler" userId="73470fc2d5f88927" providerId="LiveId" clId="{A17ECD8A-FB6E-4FBB-9AA0-0B71C18F4DBE}" dt="2021-06-21T19:10:11.850" v="305" actId="478"/>
          <ac:spMkLst>
            <pc:docMk/>
            <pc:sldMk cId="805932372" sldId="609"/>
            <ac:spMk id="3" creationId="{D1C2C5B6-DA25-41A6-820A-8B98C22689D5}"/>
          </ac:spMkLst>
        </pc:spChg>
        <pc:spChg chg="add del mod">
          <ac:chgData name="Sidney Seckler" userId="73470fc2d5f88927" providerId="LiveId" clId="{A17ECD8A-FB6E-4FBB-9AA0-0B71C18F4DBE}" dt="2021-06-21T19:10:32.542" v="308" actId="478"/>
          <ac:spMkLst>
            <pc:docMk/>
            <pc:sldMk cId="805932372" sldId="609"/>
            <ac:spMk id="5" creationId="{9D3C939F-8443-420E-B73A-23CC073E4C51}"/>
          </ac:spMkLst>
        </pc:spChg>
        <pc:spChg chg="add mod">
          <ac:chgData name="Sidney Seckler" userId="73470fc2d5f88927" providerId="LiveId" clId="{A17ECD8A-FB6E-4FBB-9AA0-0B71C18F4DBE}" dt="2021-06-21T19:13:31.015" v="340" actId="14100"/>
          <ac:spMkLst>
            <pc:docMk/>
            <pc:sldMk cId="805932372" sldId="609"/>
            <ac:spMk id="6" creationId="{BB45F28D-13FB-4EA8-A1AA-AB89297121CA}"/>
          </ac:spMkLst>
        </pc:spChg>
        <pc:spChg chg="del">
          <ac:chgData name="Sidney Seckler" userId="73470fc2d5f88927" providerId="LiveId" clId="{A17ECD8A-FB6E-4FBB-9AA0-0B71C18F4DBE}" dt="2021-06-21T19:10:29.819" v="307" actId="478"/>
          <ac:spMkLst>
            <pc:docMk/>
            <pc:sldMk cId="805932372" sldId="609"/>
            <ac:spMk id="7" creationId="{F053D0CB-DB61-4E11-912B-D78C8FA8AA4D}"/>
          </ac:spMkLst>
        </pc:spChg>
        <pc:spChg chg="del">
          <ac:chgData name="Sidney Seckler" userId="73470fc2d5f88927" providerId="LiveId" clId="{A17ECD8A-FB6E-4FBB-9AA0-0B71C18F4DBE}" dt="2021-06-21T19:10:09.384" v="304" actId="478"/>
          <ac:spMkLst>
            <pc:docMk/>
            <pc:sldMk cId="805932372" sldId="609"/>
            <ac:spMk id="8" creationId="{3CCFBFB5-8A8F-4EB1-A77C-FF04196D9EC9}"/>
          </ac:spMkLst>
        </pc:spChg>
        <pc:spChg chg="add mod">
          <ac:chgData name="Sidney Seckler" userId="73470fc2d5f88927" providerId="LiveId" clId="{A17ECD8A-FB6E-4FBB-9AA0-0B71C18F4DBE}" dt="2021-06-21T19:10:24.288" v="306"/>
          <ac:spMkLst>
            <pc:docMk/>
            <pc:sldMk cId="805932372" sldId="609"/>
            <ac:spMk id="9" creationId="{D55E3607-6BE3-415B-8797-C062A773112E}"/>
          </ac:spMkLst>
        </pc:spChg>
        <pc:spChg chg="add mod">
          <ac:chgData name="Sidney Seckler" userId="73470fc2d5f88927" providerId="LiveId" clId="{A17ECD8A-FB6E-4FBB-9AA0-0B71C18F4DBE}" dt="2021-06-21T19:11:39.199" v="321" actId="1076"/>
          <ac:spMkLst>
            <pc:docMk/>
            <pc:sldMk cId="805932372" sldId="609"/>
            <ac:spMk id="10" creationId="{9C469069-D36D-46A7-831A-4155B9BED631}"/>
          </ac:spMkLst>
        </pc:spChg>
        <pc:spChg chg="add mod">
          <ac:chgData name="Sidney Seckler" userId="73470fc2d5f88927" providerId="LiveId" clId="{A17ECD8A-FB6E-4FBB-9AA0-0B71C18F4DBE}" dt="2021-06-21T19:11:41.301" v="322" actId="1076"/>
          <ac:spMkLst>
            <pc:docMk/>
            <pc:sldMk cId="805932372" sldId="609"/>
            <ac:spMk id="11" creationId="{B7256E46-FDD0-49D7-84E7-0CFBFDA97C6D}"/>
          </ac:spMkLst>
        </pc:spChg>
        <pc:picChg chg="add mod">
          <ac:chgData name="Sidney Seckler" userId="73470fc2d5f88927" providerId="LiveId" clId="{A17ECD8A-FB6E-4FBB-9AA0-0B71C18F4DBE}" dt="2021-06-21T19:11:53.966" v="333" actId="1038"/>
          <ac:picMkLst>
            <pc:docMk/>
            <pc:sldMk cId="805932372" sldId="609"/>
            <ac:picMk id="12" creationId="{184BF879-187A-48A1-9627-6AA0634B005A}"/>
          </ac:picMkLst>
        </pc:picChg>
      </pc:sldChg>
      <pc:sldChg chg="modSp add mod">
        <pc:chgData name="Sidney Seckler" userId="73470fc2d5f88927" providerId="LiveId" clId="{A17ECD8A-FB6E-4FBB-9AA0-0B71C18F4DBE}" dt="2021-06-21T19:13:42.353" v="342" actId="1076"/>
        <pc:sldMkLst>
          <pc:docMk/>
          <pc:sldMk cId="797617501" sldId="610"/>
        </pc:sldMkLst>
        <pc:spChg chg="mod">
          <ac:chgData name="Sidney Seckler" userId="73470fc2d5f88927" providerId="LiveId" clId="{A17ECD8A-FB6E-4FBB-9AA0-0B71C18F4DBE}" dt="2021-06-21T19:13:42.353" v="342" actId="1076"/>
          <ac:spMkLst>
            <pc:docMk/>
            <pc:sldMk cId="797617501" sldId="610"/>
            <ac:spMk id="6" creationId="{BB45F28D-13FB-4EA8-A1AA-AB89297121CA}"/>
          </ac:spMkLst>
        </pc:spChg>
      </pc:sldChg>
      <pc:sldChg chg="addSp delSp modSp add mod">
        <pc:chgData name="Sidney Seckler" userId="73470fc2d5f88927" providerId="LiveId" clId="{A17ECD8A-FB6E-4FBB-9AA0-0B71C18F4DBE}" dt="2021-06-21T19:15:27.195" v="370" actId="1076"/>
        <pc:sldMkLst>
          <pc:docMk/>
          <pc:sldMk cId="1133107676" sldId="611"/>
        </pc:sldMkLst>
        <pc:spChg chg="mod">
          <ac:chgData name="Sidney Seckler" userId="73470fc2d5f88927" providerId="LiveId" clId="{A17ECD8A-FB6E-4FBB-9AA0-0B71C18F4DBE}" dt="2021-06-21T19:15:27.195" v="370" actId="1076"/>
          <ac:spMkLst>
            <pc:docMk/>
            <pc:sldMk cId="1133107676" sldId="611"/>
            <ac:spMk id="6" creationId="{BB45F28D-13FB-4EA8-A1AA-AB89297121CA}"/>
          </ac:spMkLst>
        </pc:spChg>
        <pc:spChg chg="add mod">
          <ac:chgData name="Sidney Seckler" userId="73470fc2d5f88927" providerId="LiveId" clId="{A17ECD8A-FB6E-4FBB-9AA0-0B71C18F4DBE}" dt="2021-06-21T19:14:43.398" v="353" actId="207"/>
          <ac:spMkLst>
            <pc:docMk/>
            <pc:sldMk cId="1133107676" sldId="611"/>
            <ac:spMk id="8" creationId="{C8A04937-36D9-40FF-9424-54DF24F61F96}"/>
          </ac:spMkLst>
        </pc:spChg>
        <pc:spChg chg="del">
          <ac:chgData name="Sidney Seckler" userId="73470fc2d5f88927" providerId="LiveId" clId="{A17ECD8A-FB6E-4FBB-9AA0-0B71C18F4DBE}" dt="2021-06-21T19:13:54.770" v="345" actId="478"/>
          <ac:spMkLst>
            <pc:docMk/>
            <pc:sldMk cId="1133107676" sldId="611"/>
            <ac:spMk id="10" creationId="{9C469069-D36D-46A7-831A-4155B9BED631}"/>
          </ac:spMkLst>
        </pc:spChg>
        <pc:spChg chg="del">
          <ac:chgData name="Sidney Seckler" userId="73470fc2d5f88927" providerId="LiveId" clId="{A17ECD8A-FB6E-4FBB-9AA0-0B71C18F4DBE}" dt="2021-06-21T19:13:57.554" v="346" actId="478"/>
          <ac:spMkLst>
            <pc:docMk/>
            <pc:sldMk cId="1133107676" sldId="611"/>
            <ac:spMk id="11" creationId="{B7256E46-FDD0-49D7-84E7-0CFBFDA97C6D}"/>
          </ac:spMkLst>
        </pc:spChg>
        <pc:spChg chg="add mod">
          <ac:chgData name="Sidney Seckler" userId="73470fc2d5f88927" providerId="LiveId" clId="{A17ECD8A-FB6E-4FBB-9AA0-0B71C18F4DBE}" dt="2021-06-21T19:14:43.398" v="353" actId="207"/>
          <ac:spMkLst>
            <pc:docMk/>
            <pc:sldMk cId="1133107676" sldId="611"/>
            <ac:spMk id="13" creationId="{859A4622-D602-46FD-A565-0D7F29E889AE}"/>
          </ac:spMkLst>
        </pc:spChg>
        <pc:picChg chg="del">
          <ac:chgData name="Sidney Seckler" userId="73470fc2d5f88927" providerId="LiveId" clId="{A17ECD8A-FB6E-4FBB-9AA0-0B71C18F4DBE}" dt="2021-06-21T19:13:59.158" v="347" actId="478"/>
          <ac:picMkLst>
            <pc:docMk/>
            <pc:sldMk cId="1133107676" sldId="611"/>
            <ac:picMk id="12" creationId="{184BF879-187A-48A1-9627-6AA0634B005A}"/>
          </ac:picMkLst>
        </pc:picChg>
        <pc:picChg chg="add mod">
          <ac:chgData name="Sidney Seckler" userId="73470fc2d5f88927" providerId="LiveId" clId="{A17ECD8A-FB6E-4FBB-9AA0-0B71C18F4DBE}" dt="2021-06-21T19:15:13.464" v="367" actId="1036"/>
          <ac:picMkLst>
            <pc:docMk/>
            <pc:sldMk cId="1133107676" sldId="611"/>
            <ac:picMk id="14" creationId="{49C0F352-9610-4933-93F2-2B5DFF6503AF}"/>
          </ac:picMkLst>
        </pc:picChg>
      </pc:sldChg>
      <pc:sldChg chg="modSp add mod">
        <pc:chgData name="Sidney Seckler" userId="73470fc2d5f88927" providerId="LiveId" clId="{A17ECD8A-FB6E-4FBB-9AA0-0B71C18F4DBE}" dt="2021-06-21T19:15:39.602" v="372" actId="1076"/>
        <pc:sldMkLst>
          <pc:docMk/>
          <pc:sldMk cId="3307726676" sldId="612"/>
        </pc:sldMkLst>
        <pc:spChg chg="mod">
          <ac:chgData name="Sidney Seckler" userId="73470fc2d5f88927" providerId="LiveId" clId="{A17ECD8A-FB6E-4FBB-9AA0-0B71C18F4DBE}" dt="2021-06-21T19:15:39.602" v="372" actId="1076"/>
          <ac:spMkLst>
            <pc:docMk/>
            <pc:sldMk cId="3307726676" sldId="612"/>
            <ac:spMk id="6" creationId="{BB45F28D-13FB-4EA8-A1AA-AB89297121CA}"/>
          </ac:spMkLst>
        </pc:spChg>
      </pc:sldChg>
      <pc:sldChg chg="addSp delSp modSp add mod">
        <pc:chgData name="Sidney Seckler" userId="73470fc2d5f88927" providerId="LiveId" clId="{A17ECD8A-FB6E-4FBB-9AA0-0B71C18F4DBE}" dt="2021-06-21T19:18:19.908" v="386" actId="1076"/>
        <pc:sldMkLst>
          <pc:docMk/>
          <pc:sldMk cId="2798348040" sldId="613"/>
        </pc:sldMkLst>
        <pc:spChg chg="del">
          <ac:chgData name="Sidney Seckler" userId="73470fc2d5f88927" providerId="LiveId" clId="{A17ECD8A-FB6E-4FBB-9AA0-0B71C18F4DBE}" dt="2021-06-21T19:16:36.463" v="374" actId="478"/>
          <ac:spMkLst>
            <pc:docMk/>
            <pc:sldMk cId="2798348040" sldId="613"/>
            <ac:spMk id="6" creationId="{BB45F28D-13FB-4EA8-A1AA-AB89297121CA}"/>
          </ac:spMkLst>
        </pc:spChg>
        <pc:spChg chg="del">
          <ac:chgData name="Sidney Seckler" userId="73470fc2d5f88927" providerId="LiveId" clId="{A17ECD8A-FB6E-4FBB-9AA0-0B71C18F4DBE}" dt="2021-06-21T19:16:36.463" v="374" actId="478"/>
          <ac:spMkLst>
            <pc:docMk/>
            <pc:sldMk cId="2798348040" sldId="613"/>
            <ac:spMk id="10" creationId="{9C469069-D36D-46A7-831A-4155B9BED631}"/>
          </ac:spMkLst>
        </pc:spChg>
        <pc:spChg chg="del">
          <ac:chgData name="Sidney Seckler" userId="73470fc2d5f88927" providerId="LiveId" clId="{A17ECD8A-FB6E-4FBB-9AA0-0B71C18F4DBE}" dt="2021-06-21T19:16:36.463" v="374" actId="478"/>
          <ac:spMkLst>
            <pc:docMk/>
            <pc:sldMk cId="2798348040" sldId="613"/>
            <ac:spMk id="11" creationId="{B7256E46-FDD0-49D7-84E7-0CFBFDA97C6D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16" creationId="{1A7AB7A7-5824-4445-93FB-65B9D1A0DE76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17" creationId="{38FB7EE0-23CD-40CD-B4CC-AF1BF0802CC9}"/>
          </ac:spMkLst>
        </pc:spChg>
        <pc:spChg chg="mod">
          <ac:chgData name="Sidney Seckler" userId="73470fc2d5f88927" providerId="LiveId" clId="{A17ECD8A-FB6E-4FBB-9AA0-0B71C18F4DBE}" dt="2021-06-21T19:18:19.908" v="386" actId="1076"/>
          <ac:spMkLst>
            <pc:docMk/>
            <pc:sldMk cId="2798348040" sldId="613"/>
            <ac:spMk id="19" creationId="{DBAF5ED6-A4F9-49C1-8C67-2CB81B1229DD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29" creationId="{B0D11AAF-A01A-44BB-A12F-18135230B52F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34" creationId="{3B5969DE-953D-44C2-98B0-EA964677CF9E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39" creationId="{5F76823E-25A5-4E2C-81BF-62C35C76380B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44" creationId="{B34FFE0E-5A80-4BC0-91C9-2F15EDE1DE2B}"/>
          </ac:spMkLst>
        </pc:spChg>
        <pc:spChg chg="mod">
          <ac:chgData name="Sidney Seckler" userId="73470fc2d5f88927" providerId="LiveId" clId="{A17ECD8A-FB6E-4FBB-9AA0-0B71C18F4DBE}" dt="2021-06-21T19:17:59.495" v="382" actId="1076"/>
          <ac:spMkLst>
            <pc:docMk/>
            <pc:sldMk cId="2798348040" sldId="613"/>
            <ac:spMk id="48" creationId="{F4D06BD0-0A87-4D0F-803F-BCF6BF9533E8}"/>
          </ac:spMkLst>
        </pc:spChg>
        <pc:spChg chg="mod">
          <ac:chgData name="Sidney Seckler" userId="73470fc2d5f88927" providerId="LiveId" clId="{A17ECD8A-FB6E-4FBB-9AA0-0B71C18F4DBE}" dt="2021-06-21T19:18:07.360" v="384" actId="1076"/>
          <ac:spMkLst>
            <pc:docMk/>
            <pc:sldMk cId="2798348040" sldId="613"/>
            <ac:spMk id="49" creationId="{0406108E-91DC-4692-BB20-2AC6E35879A0}"/>
          </ac:spMkLst>
        </pc:spChg>
        <pc:spChg chg="mod">
          <ac:chgData name="Sidney Seckler" userId="73470fc2d5f88927" providerId="LiveId" clId="{A17ECD8A-FB6E-4FBB-9AA0-0B71C18F4DBE}" dt="2021-06-21T19:18:14.516" v="385" actId="1076"/>
          <ac:spMkLst>
            <pc:docMk/>
            <pc:sldMk cId="2798348040" sldId="613"/>
            <ac:spMk id="50" creationId="{078B1772-745F-4A31-9CD3-984C1FA83793}"/>
          </ac:spMkLst>
        </pc:spChg>
        <pc:spChg chg="mod">
          <ac:chgData name="Sidney Seckler" userId="73470fc2d5f88927" providerId="LiveId" clId="{A17ECD8A-FB6E-4FBB-9AA0-0B71C18F4DBE}" dt="2021-06-21T19:18:03.044" v="383" actId="1076"/>
          <ac:spMkLst>
            <pc:docMk/>
            <pc:sldMk cId="2798348040" sldId="613"/>
            <ac:spMk id="51" creationId="{13A0777C-BAE2-45CA-856D-7F35056F15DA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52" creationId="{05CF486B-FE0E-403D-8307-E6686FD35466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53" creationId="{804AE8F8-4C87-4BE3-A56A-F17651ADB2FB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54" creationId="{B36188D4-9015-4092-85F4-940DA1CA3C5B}"/>
          </ac:spMkLst>
        </pc:spChg>
        <pc:grpChg chg="add mod">
          <ac:chgData name="Sidney Seckler" userId="73470fc2d5f88927" providerId="LiveId" clId="{A17ECD8A-FB6E-4FBB-9AA0-0B71C18F4DBE}" dt="2021-06-21T19:17:54.559" v="381" actId="14100"/>
          <ac:grpSpMkLst>
            <pc:docMk/>
            <pc:sldMk cId="2798348040" sldId="613"/>
            <ac:grpSpMk id="8" creationId="{BD9645DE-B966-42E8-A2CE-DF59A9A5CB3F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13" creationId="{27870B70-F0D7-4BF8-923F-8126E559081D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14" creationId="{CF8F769E-F75B-4255-A88E-CB0FF82A8D15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18" creationId="{AA789D34-2598-4332-90FF-209E433EC949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20" creationId="{E3B496F9-C994-4AC0-984E-4D93429762B4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22" creationId="{60C2254C-A753-4492-B51B-458F91CF7B17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23" creationId="{4DF47235-B95E-47CA-804D-9FFA52329346}"/>
          </ac:grpSpMkLst>
        </pc:grpChg>
        <pc:picChg chg="del">
          <ac:chgData name="Sidney Seckler" userId="73470fc2d5f88927" providerId="LiveId" clId="{A17ECD8A-FB6E-4FBB-9AA0-0B71C18F4DBE}" dt="2021-06-21T19:16:36.463" v="374" actId="478"/>
          <ac:picMkLst>
            <pc:docMk/>
            <pc:sldMk cId="2798348040" sldId="613"/>
            <ac:picMk id="12" creationId="{184BF879-187A-48A1-9627-6AA0634B005A}"/>
          </ac:picMkLst>
        </pc:picChg>
        <pc:picChg chg="mod">
          <ac:chgData name="Sidney Seckler" userId="73470fc2d5f88927" providerId="LiveId" clId="{A17ECD8A-FB6E-4FBB-9AA0-0B71C18F4DBE}" dt="2021-06-21T19:17:32.157" v="376"/>
          <ac:picMkLst>
            <pc:docMk/>
            <pc:sldMk cId="2798348040" sldId="613"/>
            <ac:picMk id="15" creationId="{01002698-58CF-4774-9E31-962F4AE6CBD5}"/>
          </ac:picMkLst>
        </pc:picChg>
        <pc:picChg chg="mod">
          <ac:chgData name="Sidney Seckler" userId="73470fc2d5f88927" providerId="LiveId" clId="{A17ECD8A-FB6E-4FBB-9AA0-0B71C18F4DBE}" dt="2021-06-21T19:17:32.157" v="376"/>
          <ac:picMkLst>
            <pc:docMk/>
            <pc:sldMk cId="2798348040" sldId="613"/>
            <ac:picMk id="21" creationId="{49F17B56-F8A8-48F0-B9C9-77040C0E2FEF}"/>
          </ac:picMkLst>
        </pc:pic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4" creationId="{6C0B6EB3-7D73-416B-9961-672C69D29E17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5" creationId="{0674C618-3BAC-4304-8A14-6739C169F939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6" creationId="{7FE2AEA1-247E-447E-9EE3-F3F51D3FD4C3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7" creationId="{2D843F11-61D3-4532-8844-0205091C1D49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8" creationId="{B7D03294-2D75-4577-836C-C500AE8012C3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0" creationId="{4BBCF743-C275-4A32-9850-019CE799905B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1" creationId="{A4BC0D5F-09AE-4FD7-92CF-18C80110A5B9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2" creationId="{9A7BB408-A4F1-4717-B431-1240BE4C2EAA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3" creationId="{DD31381B-DE2F-403B-BDFC-38E4554C5EC3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5" creationId="{3F16B7E7-E068-4996-BE22-AEDC77F91122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6" creationId="{7EDED8F6-FF90-4A2D-8D27-4E7F9C8CFE32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7" creationId="{89CDAC8E-1B5A-4063-BFC6-735BFA87A2BA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8" creationId="{A14F0179-C16F-4F5A-BC0B-8A002FAFCAB4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0" creationId="{8D47506B-4F5C-4F32-8A3F-627F86DE442A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1" creationId="{FA8F0CAB-CDC4-43BF-965D-FD956346B0FB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2" creationId="{68B50D6B-F5F9-4E3A-ACEE-1C6DD54CF8A5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3" creationId="{780218A6-30F8-403B-80F5-B96302AEA970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5" creationId="{0E2B8831-DCFE-4DE7-A367-F31AA9494584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6" creationId="{4BB728E4-FE90-47F2-A64B-63743F0A9056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7" creationId="{96E68363-407E-4A57-AC43-D11A603AADAB}"/>
          </ac:cxnSpMkLst>
        </pc:cxnChg>
      </pc:sldChg>
      <pc:sldChg chg="addSp delSp modSp add mod ord">
        <pc:chgData name="Sidney Seckler" userId="73470fc2d5f88927" providerId="LiveId" clId="{A17ECD8A-FB6E-4FBB-9AA0-0B71C18F4DBE}" dt="2021-06-21T19:26:31.460" v="425" actId="1076"/>
        <pc:sldMkLst>
          <pc:docMk/>
          <pc:sldMk cId="1318053712" sldId="614"/>
        </pc:sldMkLst>
        <pc:spChg chg="add del mod">
          <ac:chgData name="Sidney Seckler" userId="73470fc2d5f88927" providerId="LiveId" clId="{A17ECD8A-FB6E-4FBB-9AA0-0B71C18F4DBE}" dt="2021-06-21T19:23:16.815" v="397" actId="478"/>
          <ac:spMkLst>
            <pc:docMk/>
            <pc:sldMk cId="1318053712" sldId="614"/>
            <ac:spMk id="5" creationId="{C1DE55F1-5F33-45D1-9E2E-71787FC9FE01}"/>
          </ac:spMkLst>
        </pc:spChg>
        <pc:spChg chg="add del">
          <ac:chgData name="Sidney Seckler" userId="73470fc2d5f88927" providerId="LiveId" clId="{A17ECD8A-FB6E-4FBB-9AA0-0B71C18F4DBE}" dt="2021-06-21T19:23:44.436" v="399" actId="478"/>
          <ac:spMkLst>
            <pc:docMk/>
            <pc:sldMk cId="1318053712" sldId="614"/>
            <ac:spMk id="7" creationId="{18E4727F-4809-480E-A984-01448FE133D5}"/>
          </ac:spMkLst>
        </pc:spChg>
        <pc:spChg chg="add mod">
          <ac:chgData name="Sidney Seckler" userId="73470fc2d5f88927" providerId="LiveId" clId="{A17ECD8A-FB6E-4FBB-9AA0-0B71C18F4DBE}" dt="2021-06-21T19:26:28.358" v="424" actId="1076"/>
          <ac:spMkLst>
            <pc:docMk/>
            <pc:sldMk cId="1318053712" sldId="614"/>
            <ac:spMk id="10" creationId="{68AD4741-2FC0-4E25-BCFB-105F1D9FA50E}"/>
          </ac:spMkLst>
        </pc:spChg>
        <pc:spChg chg="mod">
          <ac:chgData name="Sidney Seckler" userId="73470fc2d5f88927" providerId="LiveId" clId="{A17ECD8A-FB6E-4FBB-9AA0-0B71C18F4DBE}" dt="2021-06-21T19:25:27.542" v="409"/>
          <ac:spMkLst>
            <pc:docMk/>
            <pc:sldMk cId="1318053712" sldId="614"/>
            <ac:spMk id="24" creationId="{041125F1-508B-4451-81B1-BE8E306104C8}"/>
          </ac:spMkLst>
        </pc:spChg>
        <pc:spChg chg="mod">
          <ac:chgData name="Sidney Seckler" userId="73470fc2d5f88927" providerId="LiveId" clId="{A17ECD8A-FB6E-4FBB-9AA0-0B71C18F4DBE}" dt="2021-06-21T19:25:27.542" v="409"/>
          <ac:spMkLst>
            <pc:docMk/>
            <pc:sldMk cId="1318053712" sldId="614"/>
            <ac:spMk id="29" creationId="{AB0E098F-19BB-4A36-AB72-A44FAA340095}"/>
          </ac:spMkLst>
        </pc:spChg>
        <pc:spChg chg="del mod">
          <ac:chgData name="Sidney Seckler" userId="73470fc2d5f88927" providerId="LiveId" clId="{A17ECD8A-FB6E-4FBB-9AA0-0B71C18F4DBE}" dt="2021-06-21T19:25:33.862" v="411" actId="478"/>
          <ac:spMkLst>
            <pc:docMk/>
            <pc:sldMk cId="1318053712" sldId="614"/>
            <ac:spMk id="30" creationId="{DF7C968F-B365-4BD9-B14B-F47437EAE113}"/>
          </ac:spMkLst>
        </pc:spChg>
        <pc:spChg chg="add mod">
          <ac:chgData name="Sidney Seckler" userId="73470fc2d5f88927" providerId="LiveId" clId="{A17ECD8A-FB6E-4FBB-9AA0-0B71C18F4DBE}" dt="2021-06-21T19:26:31.460" v="425" actId="1076"/>
          <ac:spMkLst>
            <pc:docMk/>
            <pc:sldMk cId="1318053712" sldId="614"/>
            <ac:spMk id="33" creationId="{C7915898-CB67-49EC-A092-0C0B3A34423D}"/>
          </ac:spMkLst>
        </pc:spChg>
        <pc:grpChg chg="add del mod">
          <ac:chgData name="Sidney Seckler" userId="73470fc2d5f88927" providerId="LiveId" clId="{A17ECD8A-FB6E-4FBB-9AA0-0B71C18F4DBE}" dt="2021-06-21T19:25:36.755" v="412" actId="478"/>
          <ac:grpSpMkLst>
            <pc:docMk/>
            <pc:sldMk cId="1318053712" sldId="614"/>
            <ac:grpSpMk id="11" creationId="{1FD134D0-4810-47D1-ACF1-CACACC62D315}"/>
          </ac:grpSpMkLst>
        </pc:grpChg>
        <pc:grpChg chg="del mod">
          <ac:chgData name="Sidney Seckler" userId="73470fc2d5f88927" providerId="LiveId" clId="{A17ECD8A-FB6E-4FBB-9AA0-0B71C18F4DBE}" dt="2021-06-21T19:25:31.167" v="410" actId="478"/>
          <ac:grpSpMkLst>
            <pc:docMk/>
            <pc:sldMk cId="1318053712" sldId="614"/>
            <ac:grpSpMk id="12" creationId="{2E08EF67-6D8E-44C0-839D-BF3AFF1C4CC2}"/>
          </ac:grpSpMkLst>
        </pc:grpChg>
        <pc:grpChg chg="mod topLvl">
          <ac:chgData name="Sidney Seckler" userId="73470fc2d5f88927" providerId="LiveId" clId="{A17ECD8A-FB6E-4FBB-9AA0-0B71C18F4DBE}" dt="2021-06-21T19:26:21.670" v="422" actId="1076"/>
          <ac:grpSpMkLst>
            <pc:docMk/>
            <pc:sldMk cId="1318053712" sldId="614"/>
            <ac:grpSpMk id="13" creationId="{B272F4ED-46FF-4F57-8F29-F50D42E66191}"/>
          </ac:grpSpMkLst>
        </pc:grpChg>
        <pc:grpChg chg="mod">
          <ac:chgData name="Sidney Seckler" userId="73470fc2d5f88927" providerId="LiveId" clId="{A17ECD8A-FB6E-4FBB-9AA0-0B71C18F4DBE}" dt="2021-06-21T19:25:27.542" v="409"/>
          <ac:grpSpMkLst>
            <pc:docMk/>
            <pc:sldMk cId="1318053712" sldId="614"/>
            <ac:grpSpMk id="15" creationId="{780155CD-07DD-4C7A-BC77-736D6D72B951}"/>
          </ac:grpSpMkLst>
        </pc:grpChg>
        <pc:grpChg chg="mod">
          <ac:chgData name="Sidney Seckler" userId="73470fc2d5f88927" providerId="LiveId" clId="{A17ECD8A-FB6E-4FBB-9AA0-0B71C18F4DBE}" dt="2021-06-21T19:25:27.542" v="409"/>
          <ac:grpSpMkLst>
            <pc:docMk/>
            <pc:sldMk cId="1318053712" sldId="614"/>
            <ac:grpSpMk id="17" creationId="{0C73FB78-024D-4B48-98B7-72AC7E2EB495}"/>
          </ac:grpSpMkLst>
        </pc:grpChg>
        <pc:grpChg chg="mod">
          <ac:chgData name="Sidney Seckler" userId="73470fc2d5f88927" providerId="LiveId" clId="{A17ECD8A-FB6E-4FBB-9AA0-0B71C18F4DBE}" dt="2021-06-21T19:25:27.542" v="409"/>
          <ac:grpSpMkLst>
            <pc:docMk/>
            <pc:sldMk cId="1318053712" sldId="614"/>
            <ac:grpSpMk id="18" creationId="{FC3BB92F-C831-4E6C-A6F1-49189E0693FA}"/>
          </ac:grpSpMkLst>
        </pc:grpChg>
        <pc:graphicFrameChg chg="del mod">
          <ac:chgData name="Sidney Seckler" userId="73470fc2d5f88927" providerId="LiveId" clId="{A17ECD8A-FB6E-4FBB-9AA0-0B71C18F4DBE}" dt="2021-06-21T19:24:30.040" v="401" actId="478"/>
          <ac:graphicFrameMkLst>
            <pc:docMk/>
            <pc:sldMk cId="1318053712" sldId="614"/>
            <ac:graphicFrameMk id="4" creationId="{30DD8D7B-472C-421B-B03D-55747F56C144}"/>
          </ac:graphicFrameMkLst>
        </pc:graphicFrameChg>
        <pc:picChg chg="del mod topLvl">
          <ac:chgData name="Sidney Seckler" userId="73470fc2d5f88927" providerId="LiveId" clId="{A17ECD8A-FB6E-4FBB-9AA0-0B71C18F4DBE}" dt="2021-06-21T19:25:36.755" v="412" actId="478"/>
          <ac:picMkLst>
            <pc:docMk/>
            <pc:sldMk cId="1318053712" sldId="614"/>
            <ac:picMk id="14" creationId="{43294FFA-0746-4E33-9A12-1002F754546F}"/>
          </ac:picMkLst>
        </pc:picChg>
        <pc:picChg chg="mod">
          <ac:chgData name="Sidney Seckler" userId="73470fc2d5f88927" providerId="LiveId" clId="{A17ECD8A-FB6E-4FBB-9AA0-0B71C18F4DBE}" dt="2021-06-21T19:25:27.542" v="409"/>
          <ac:picMkLst>
            <pc:docMk/>
            <pc:sldMk cId="1318053712" sldId="614"/>
            <ac:picMk id="16" creationId="{26CC7C62-F1B1-4558-871E-66420504544B}"/>
          </ac:picMkLst>
        </pc:picChg>
        <pc:picChg chg="del mod">
          <ac:chgData name="Sidney Seckler" userId="73470fc2d5f88927" providerId="LiveId" clId="{A17ECD8A-FB6E-4FBB-9AA0-0B71C18F4DBE}" dt="2021-06-21T19:25:31.167" v="410" actId="478"/>
          <ac:picMkLst>
            <pc:docMk/>
            <pc:sldMk cId="1318053712" sldId="614"/>
            <ac:picMk id="31" creationId="{59BAAF7C-A21B-4334-8FD3-560E107758FC}"/>
          </ac:picMkLst>
        </pc:pic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19" creationId="{3CEE85A6-9B2A-42E7-87A0-0AD98D0C6FA6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0" creationId="{49504DFC-B4EC-4195-AA9C-A9ADCA5ECFB3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1" creationId="{AAF03AA5-32A8-40F2-B88C-87F62571C0F5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2" creationId="{345134D8-A0A0-47C1-9BC4-650569E78FE0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3" creationId="{2EB95429-7890-4A97-8A5D-8C0D4B926A71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5" creationId="{4E11E1F4-C331-461D-B51B-90049E131F37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6" creationId="{9583E658-9C57-4FBD-92FA-7CA10D366AC4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7" creationId="{CACA1F19-F7AE-4B87-9C98-67B4601242E5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8" creationId="{CF8EE9E0-7545-4FED-BF0C-9F0AF7725C45}"/>
          </ac:cxnSpMkLst>
        </pc:cxnChg>
      </pc:sldChg>
      <pc:sldChg chg="addSp modSp add mod">
        <pc:chgData name="Sidney Seckler" userId="73470fc2d5f88927" providerId="LiveId" clId="{A17ECD8A-FB6E-4FBB-9AA0-0B71C18F4DBE}" dt="2021-06-21T19:25:21.596" v="408" actId="1076"/>
        <pc:sldMkLst>
          <pc:docMk/>
          <pc:sldMk cId="3884146594" sldId="615"/>
        </pc:sldMkLst>
        <pc:spChg chg="mod">
          <ac:chgData name="Sidney Seckler" userId="73470fc2d5f88927" providerId="LiveId" clId="{A17ECD8A-FB6E-4FBB-9AA0-0B71C18F4DBE}" dt="2021-06-21T19:25:21.596" v="408" actId="1076"/>
          <ac:spMkLst>
            <pc:docMk/>
            <pc:sldMk cId="3884146594" sldId="615"/>
            <ac:spMk id="18" creationId="{C49A6A32-97D5-4B87-A515-CE4CEB9D8204}"/>
          </ac:spMkLst>
        </pc:spChg>
        <pc:spChg chg="mod">
          <ac:chgData name="Sidney Seckler" userId="73470fc2d5f88927" providerId="LiveId" clId="{A17ECD8A-FB6E-4FBB-9AA0-0B71C18F4DBE}" dt="2021-06-21T19:25:19.180" v="407" actId="1076"/>
          <ac:spMkLst>
            <pc:docMk/>
            <pc:sldMk cId="3884146594" sldId="615"/>
            <ac:spMk id="23" creationId="{2FD6056F-794A-4CA7-B8D5-40F054DC8ECF}"/>
          </ac:spMkLst>
        </pc:spChg>
        <pc:spChg chg="mod">
          <ac:chgData name="Sidney Seckler" userId="73470fc2d5f88927" providerId="LiveId" clId="{A17ECD8A-FB6E-4FBB-9AA0-0B71C18F4DBE}" dt="2021-06-21T19:19:39.102" v="392" actId="255"/>
          <ac:spMkLst>
            <pc:docMk/>
            <pc:sldMk cId="3884146594" sldId="615"/>
            <ac:spMk id="24" creationId="{FEEF3B9D-9185-46E6-A1F5-FA895A1CBF58}"/>
          </ac:spMkLst>
        </pc:spChg>
        <pc:grpChg chg="add mod">
          <ac:chgData name="Sidney Seckler" userId="73470fc2d5f88927" providerId="LiveId" clId="{A17ECD8A-FB6E-4FBB-9AA0-0B71C18F4DBE}" dt="2021-06-21T19:19:30.839" v="391" actId="1076"/>
          <ac:grpSpMkLst>
            <pc:docMk/>
            <pc:sldMk cId="3884146594" sldId="615"/>
            <ac:grpSpMk id="4" creationId="{90431368-867C-443D-A45D-9EBC1D23C481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5" creationId="{723A46D5-A491-45BA-A361-A2CD18C6CCE4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6" creationId="{0017E7AD-4BA3-48FE-AE87-008F2924C91B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8" creationId="{DE5DB606-5D62-4429-BA81-F63DBBA7BC84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11" creationId="{C8B85790-EDD5-4A07-BFCB-112D24EA2EA4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12" creationId="{62362E55-44FF-4B13-8CD6-18F84429F854}"/>
          </ac:grpSpMkLst>
        </pc:grpChg>
        <pc:picChg chg="mod">
          <ac:chgData name="Sidney Seckler" userId="73470fc2d5f88927" providerId="LiveId" clId="{A17ECD8A-FB6E-4FBB-9AA0-0B71C18F4DBE}" dt="2021-06-21T19:19:15.987" v="388"/>
          <ac:picMkLst>
            <pc:docMk/>
            <pc:sldMk cId="3884146594" sldId="615"/>
            <ac:picMk id="7" creationId="{9034D1A9-D7A3-45AD-BA32-46864F90C77C}"/>
          </ac:picMkLst>
        </pc:picChg>
        <pc:picChg chg="mod">
          <ac:chgData name="Sidney Seckler" userId="73470fc2d5f88927" providerId="LiveId" clId="{A17ECD8A-FB6E-4FBB-9AA0-0B71C18F4DBE}" dt="2021-06-21T19:19:15.987" v="388"/>
          <ac:picMkLst>
            <pc:docMk/>
            <pc:sldMk cId="3884146594" sldId="615"/>
            <ac:picMk id="10" creationId="{04B2C6AF-A70C-4071-8D87-9DB1DF3FB61A}"/>
          </ac:picMkLst>
        </pc:picChg>
        <pc:picChg chg="mod">
          <ac:chgData name="Sidney Seckler" userId="73470fc2d5f88927" providerId="LiveId" clId="{A17ECD8A-FB6E-4FBB-9AA0-0B71C18F4DBE}" dt="2021-06-21T19:19:15.987" v="388"/>
          <ac:picMkLst>
            <pc:docMk/>
            <pc:sldMk cId="3884146594" sldId="615"/>
            <ac:picMk id="25" creationId="{757CA19D-6FD9-4030-95DC-555784A86849}"/>
          </ac:picMkLst>
        </pc:pic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3" creationId="{A66DDF88-56EC-49DD-ABD0-1DDC3E187CA1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4" creationId="{D484D217-AA50-4694-B40B-F0DC814E905D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5" creationId="{E191CF5E-5EA2-43A3-BDCB-98D70CCF6FE8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6" creationId="{B237FC56-884E-45D8-9FD0-F656D01E6F99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7" creationId="{C470B1BC-8FD9-43CA-83ED-E0ED61E0D44A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9" creationId="{CAF7F885-B12B-45F4-BBD2-9F337CC62648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20" creationId="{63444082-3DF1-4706-A6D2-0CC5F9B8F62A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21" creationId="{2CD04EBC-9B68-4679-83E9-07B7635124A9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22" creationId="{9DEBC845-903B-4F58-BD69-FC8ED9251961}"/>
          </ac:cxnSpMkLst>
        </pc:cxnChg>
      </pc:sldChg>
      <pc:sldChg chg="addSp delSp modSp add mod">
        <pc:chgData name="Sidney Seckler" userId="73470fc2d5f88927" providerId="LiveId" clId="{A17ECD8A-FB6E-4FBB-9AA0-0B71C18F4DBE}" dt="2021-06-21T19:30:30.160" v="475" actId="1076"/>
        <pc:sldMkLst>
          <pc:docMk/>
          <pc:sldMk cId="2766067918" sldId="616"/>
        </pc:sldMkLst>
        <pc:spChg chg="add mod">
          <ac:chgData name="Sidney Seckler" userId="73470fc2d5f88927" providerId="LiveId" clId="{A17ECD8A-FB6E-4FBB-9AA0-0B71C18F4DBE}" dt="2021-06-21T19:30:30.160" v="475" actId="1076"/>
          <ac:spMkLst>
            <pc:docMk/>
            <pc:sldMk cId="2766067918" sldId="616"/>
            <ac:spMk id="3" creationId="{240A6517-805B-49C6-A9D6-61FEBB85B65E}"/>
          </ac:spMkLst>
        </pc:spChg>
        <pc:spChg chg="mod">
          <ac:chgData name="Sidney Seckler" userId="73470fc2d5f88927" providerId="LiveId" clId="{A17ECD8A-FB6E-4FBB-9AA0-0B71C18F4DBE}" dt="2021-06-21T19:26:51.966" v="427" actId="165"/>
          <ac:spMkLst>
            <pc:docMk/>
            <pc:sldMk cId="2766067918" sldId="616"/>
            <ac:spMk id="18" creationId="{C49A6A32-97D5-4B87-A515-CE4CEB9D8204}"/>
          </ac:spMkLst>
        </pc:spChg>
        <pc:spChg chg="mod">
          <ac:chgData name="Sidney Seckler" userId="73470fc2d5f88927" providerId="LiveId" clId="{A17ECD8A-FB6E-4FBB-9AA0-0B71C18F4DBE}" dt="2021-06-21T19:26:51.966" v="427" actId="165"/>
          <ac:spMkLst>
            <pc:docMk/>
            <pc:sldMk cId="2766067918" sldId="616"/>
            <ac:spMk id="23" creationId="{2FD6056F-794A-4CA7-B8D5-40F054DC8ECF}"/>
          </ac:spMkLst>
        </pc:spChg>
        <pc:spChg chg="mod">
          <ac:chgData name="Sidney Seckler" userId="73470fc2d5f88927" providerId="LiveId" clId="{A17ECD8A-FB6E-4FBB-9AA0-0B71C18F4DBE}" dt="2021-06-21T19:26:51.966" v="427" actId="165"/>
          <ac:spMkLst>
            <pc:docMk/>
            <pc:sldMk cId="2766067918" sldId="616"/>
            <ac:spMk id="24" creationId="{FEEF3B9D-9185-46E6-A1F5-FA895A1CBF58}"/>
          </ac:spMkLst>
        </pc:spChg>
        <pc:spChg chg="add mod">
          <ac:chgData name="Sidney Seckler" userId="73470fc2d5f88927" providerId="LiveId" clId="{A17ECD8A-FB6E-4FBB-9AA0-0B71C18F4DBE}" dt="2021-06-21T19:27:29.436" v="433" actId="1076"/>
          <ac:spMkLst>
            <pc:docMk/>
            <pc:sldMk cId="2766067918" sldId="616"/>
            <ac:spMk id="26" creationId="{5DEF66CC-BEDE-447C-8CF5-72169803CE93}"/>
          </ac:spMkLst>
        </pc:spChg>
        <pc:spChg chg="add mod">
          <ac:chgData name="Sidney Seckler" userId="73470fc2d5f88927" providerId="LiveId" clId="{A17ECD8A-FB6E-4FBB-9AA0-0B71C18F4DBE}" dt="2021-06-21T19:30:11.902" v="471" actId="1076"/>
          <ac:spMkLst>
            <pc:docMk/>
            <pc:sldMk cId="2766067918" sldId="616"/>
            <ac:spMk id="27" creationId="{ADF12919-9385-455C-837F-C95C744FC01C}"/>
          </ac:spMkLst>
        </pc:spChg>
        <pc:spChg chg="add mod">
          <ac:chgData name="Sidney Seckler" userId="73470fc2d5f88927" providerId="LiveId" clId="{A17ECD8A-FB6E-4FBB-9AA0-0B71C18F4DBE}" dt="2021-06-21T19:30:23.668" v="474" actId="1076"/>
          <ac:spMkLst>
            <pc:docMk/>
            <pc:sldMk cId="2766067918" sldId="616"/>
            <ac:spMk id="28" creationId="{D99D2027-2C1B-4BC5-BCEB-BB26C9D0E6C3}"/>
          </ac:spMkLst>
        </pc:spChg>
        <pc:grpChg chg="del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4" creationId="{90431368-867C-443D-A45D-9EBC1D23C481}"/>
          </ac:grpSpMkLst>
        </pc:grpChg>
        <pc:grpChg chg="mod topLvl">
          <ac:chgData name="Sidney Seckler" userId="73470fc2d5f88927" providerId="LiveId" clId="{A17ECD8A-FB6E-4FBB-9AA0-0B71C18F4DBE}" dt="2021-06-21T19:27:06.946" v="429" actId="1076"/>
          <ac:grpSpMkLst>
            <pc:docMk/>
            <pc:sldMk cId="2766067918" sldId="616"/>
            <ac:grpSpMk id="5" creationId="{723A46D5-A491-45BA-A361-A2CD18C6CCE4}"/>
          </ac:grpSpMkLst>
        </pc:grpChg>
        <pc:grpChg chg="del mod topLvl">
          <ac:chgData name="Sidney Seckler" userId="73470fc2d5f88927" providerId="LiveId" clId="{A17ECD8A-FB6E-4FBB-9AA0-0B71C18F4DBE}" dt="2021-06-21T19:27:01.076" v="428" actId="478"/>
          <ac:grpSpMkLst>
            <pc:docMk/>
            <pc:sldMk cId="2766067918" sldId="616"/>
            <ac:grpSpMk id="6" creationId="{0017E7AD-4BA3-48FE-AE87-008F2924C91B}"/>
          </ac:grpSpMkLst>
        </pc:grpChg>
        <pc:grpChg chg="mod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8" creationId="{DE5DB606-5D62-4429-BA81-F63DBBA7BC84}"/>
          </ac:grpSpMkLst>
        </pc:grpChg>
        <pc:grpChg chg="mod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11" creationId="{C8B85790-EDD5-4A07-BFCB-112D24EA2EA4}"/>
          </ac:grpSpMkLst>
        </pc:grpChg>
        <pc:grpChg chg="mod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12" creationId="{62362E55-44FF-4B13-8CD6-18F84429F854}"/>
          </ac:grpSpMkLst>
        </pc:grpChg>
        <pc:picChg chg="mod topLvl">
          <ac:chgData name="Sidney Seckler" userId="73470fc2d5f88927" providerId="LiveId" clId="{A17ECD8A-FB6E-4FBB-9AA0-0B71C18F4DBE}" dt="2021-06-21T19:27:06.946" v="429" actId="1076"/>
          <ac:picMkLst>
            <pc:docMk/>
            <pc:sldMk cId="2766067918" sldId="616"/>
            <ac:picMk id="7" creationId="{9034D1A9-D7A3-45AD-BA32-46864F90C77C}"/>
          </ac:picMkLst>
        </pc:picChg>
        <pc:picChg chg="mod">
          <ac:chgData name="Sidney Seckler" userId="73470fc2d5f88927" providerId="LiveId" clId="{A17ECD8A-FB6E-4FBB-9AA0-0B71C18F4DBE}" dt="2021-06-21T19:26:51.966" v="427" actId="165"/>
          <ac:picMkLst>
            <pc:docMk/>
            <pc:sldMk cId="2766067918" sldId="616"/>
            <ac:picMk id="10" creationId="{04B2C6AF-A70C-4071-8D87-9DB1DF3FB61A}"/>
          </ac:picMkLst>
        </pc:picChg>
        <pc:picChg chg="mod">
          <ac:chgData name="Sidney Seckler" userId="73470fc2d5f88927" providerId="LiveId" clId="{A17ECD8A-FB6E-4FBB-9AA0-0B71C18F4DBE}" dt="2021-06-21T19:26:51.966" v="427" actId="165"/>
          <ac:picMkLst>
            <pc:docMk/>
            <pc:sldMk cId="2766067918" sldId="616"/>
            <ac:picMk id="25" creationId="{757CA19D-6FD9-4030-95DC-555784A86849}"/>
          </ac:picMkLst>
        </pc:pic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3" creationId="{A66DDF88-56EC-49DD-ABD0-1DDC3E187CA1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4" creationId="{D484D217-AA50-4694-B40B-F0DC814E905D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5" creationId="{E191CF5E-5EA2-43A3-BDCB-98D70CCF6FE8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6" creationId="{B237FC56-884E-45D8-9FD0-F656D01E6F99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7" creationId="{C470B1BC-8FD9-43CA-83ED-E0ED61E0D44A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9" creationId="{CAF7F885-B12B-45F4-BBD2-9F337CC62648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20" creationId="{63444082-3DF1-4706-A6D2-0CC5F9B8F62A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21" creationId="{2CD04EBC-9B68-4679-83E9-07B7635124A9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22" creationId="{9DEBC845-903B-4F58-BD69-FC8ED9251961}"/>
          </ac:cxnSpMkLst>
        </pc:cxnChg>
      </pc:sldChg>
      <pc:sldChg chg="addSp delSp modSp add mod">
        <pc:chgData name="Sidney Seckler" userId="73470fc2d5f88927" providerId="LiveId" clId="{A17ECD8A-FB6E-4FBB-9AA0-0B71C18F4DBE}" dt="2021-06-21T19:32:26.685" v="495" actId="1076"/>
        <pc:sldMkLst>
          <pc:docMk/>
          <pc:sldMk cId="3632821871" sldId="617"/>
        </pc:sldMkLst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3" creationId="{240A6517-805B-49C6-A9D6-61FEBB85B65E}"/>
          </ac:spMkLst>
        </pc:spChg>
        <pc:spChg chg="add mod">
          <ac:chgData name="Sidney Seckler" userId="73470fc2d5f88927" providerId="LiveId" clId="{A17ECD8A-FB6E-4FBB-9AA0-0B71C18F4DBE}" dt="2021-06-21T19:32:09.714" v="491" actId="1076"/>
          <ac:spMkLst>
            <pc:docMk/>
            <pc:sldMk cId="3632821871" sldId="617"/>
            <ac:spMk id="13" creationId="{96213618-4BE7-4FAD-820F-D0022316F32E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17" creationId="{979449DF-7B7F-4D29-93B9-38559A97AE4C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18" creationId="{D9F092C7-00FC-4E82-89AB-795965AFE95D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19" creationId="{57ED9122-93A7-45CF-8525-8C57D81E94AA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0" creationId="{8638EE71-DF48-4648-BFC8-2C989F83860C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1" creationId="{5A6EBADC-B168-4294-8411-F5E6DC4B5ACF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2" creationId="{BB716BCD-706D-461E-8422-6B469D47D8C0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3" creationId="{C81137AB-7B3A-43EC-AE26-E6AEDA6E6EDB}"/>
          </ac:spMkLst>
        </pc:spChg>
        <pc:spChg chg="del topLvl">
          <ac:chgData name="Sidney Seckler" userId="73470fc2d5f88927" providerId="LiveId" clId="{A17ECD8A-FB6E-4FBB-9AA0-0B71C18F4DBE}" dt="2021-06-21T19:31:12.866" v="481" actId="478"/>
          <ac:spMkLst>
            <pc:docMk/>
            <pc:sldMk cId="3632821871" sldId="617"/>
            <ac:spMk id="24" creationId="{FEEF3B9D-9185-46E6-A1F5-FA895A1CBF58}"/>
          </ac:spMkLst>
        </pc:spChg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26" creationId="{5DEF66CC-BEDE-447C-8CF5-72169803CE93}"/>
          </ac:spMkLst>
        </pc:spChg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27" creationId="{ADF12919-9385-455C-837F-C95C744FC01C}"/>
          </ac:spMkLst>
        </pc:spChg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28" creationId="{D99D2027-2C1B-4BC5-BCEB-BB26C9D0E6C3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9" creationId="{8D14049B-36B4-48E6-8FAB-789FED9D4CDE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0" creationId="{302D412A-7199-406E-9535-87A4673A897F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1" creationId="{9CE84C98-E2E6-4907-B261-CC456A746727}"/>
          </ac:spMkLst>
        </pc:spChg>
        <pc:spChg chg="mod">
          <ac:chgData name="Sidney Seckler" userId="73470fc2d5f88927" providerId="LiveId" clId="{A17ECD8A-FB6E-4FBB-9AA0-0B71C18F4DBE}" dt="2021-06-21T19:32:26.685" v="495" actId="1076"/>
          <ac:spMkLst>
            <pc:docMk/>
            <pc:sldMk cId="3632821871" sldId="617"/>
            <ac:spMk id="35" creationId="{ECBE6A89-8E28-414C-80D6-4464B7E29AFD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6" creationId="{BC992C63-F55F-4DD9-ADD3-E2B758CD6E00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7" creationId="{D268C3F7-BDC9-4473-AD5B-1A0733A933CC}"/>
          </ac:spMkLst>
        </pc:spChg>
        <pc:spChg chg="mod">
          <ac:chgData name="Sidney Seckler" userId="73470fc2d5f88927" providerId="LiveId" clId="{A17ECD8A-FB6E-4FBB-9AA0-0B71C18F4DBE}" dt="2021-06-21T19:32:23.246" v="494" actId="1076"/>
          <ac:spMkLst>
            <pc:docMk/>
            <pc:sldMk cId="3632821871" sldId="617"/>
            <ac:spMk id="38" creationId="{027795DB-7806-4842-BCC5-587212407775}"/>
          </ac:spMkLst>
        </pc:spChg>
        <pc:grpChg chg="del">
          <ac:chgData name="Sidney Seckler" userId="73470fc2d5f88927" providerId="LiveId" clId="{A17ECD8A-FB6E-4FBB-9AA0-0B71C18F4DBE}" dt="2021-06-21T19:31:12.866" v="481" actId="478"/>
          <ac:grpSpMkLst>
            <pc:docMk/>
            <pc:sldMk cId="3632821871" sldId="617"/>
            <ac:grpSpMk id="5" creationId="{723A46D5-A491-45BA-A361-A2CD18C6CCE4}"/>
          </ac:grpSpMkLst>
        </pc:grpChg>
        <pc:grpChg chg="add mod">
          <ac:chgData name="Sidney Seckler" userId="73470fc2d5f88927" providerId="LiveId" clId="{A17ECD8A-FB6E-4FBB-9AA0-0B71C18F4DBE}" dt="2021-06-21T19:32:17.068" v="493" actId="14100"/>
          <ac:grpSpMkLst>
            <pc:docMk/>
            <pc:sldMk cId="3632821871" sldId="617"/>
            <ac:grpSpMk id="14" creationId="{54BF69E5-E231-42E7-91A0-CCBAC7215201}"/>
          </ac:grpSpMkLst>
        </pc:grpChg>
        <pc:picChg chg="mod">
          <ac:chgData name="Sidney Seckler" userId="73470fc2d5f88927" providerId="LiveId" clId="{A17ECD8A-FB6E-4FBB-9AA0-0B71C18F4DBE}" dt="2021-06-21T19:32:00.600" v="489" actId="1076"/>
          <ac:picMkLst>
            <pc:docMk/>
            <pc:sldMk cId="3632821871" sldId="617"/>
            <ac:picMk id="7" creationId="{9034D1A9-D7A3-45AD-BA32-46864F90C77C}"/>
          </ac:picMkLst>
        </pc:picChg>
        <pc:picChg chg="mod topLvl">
          <ac:chgData name="Sidney Seckler" userId="73470fc2d5f88927" providerId="LiveId" clId="{A17ECD8A-FB6E-4FBB-9AA0-0B71C18F4DBE}" dt="2021-06-21T19:32:06.118" v="490" actId="1076"/>
          <ac:picMkLst>
            <pc:docMk/>
            <pc:sldMk cId="3632821871" sldId="617"/>
            <ac:picMk id="25" creationId="{757CA19D-6FD9-4030-95DC-555784A86849}"/>
          </ac:picMkLst>
        </pc:pic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15" creationId="{B74B19FD-C4DE-4B1A-A182-532CA58C5535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16" creationId="{AB3E1B78-8048-4BDB-9F0A-E1DB681BA215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32" creationId="{323B33C1-EBCC-4CCD-993B-DE1F6C3340E8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33" creationId="{23A571DB-CDB8-40F7-8680-B65B7407DF93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34" creationId="{4C489C41-EDDF-41F3-9765-CD1595B93F80}"/>
          </ac:cxnSpMkLst>
        </pc:cxnChg>
      </pc:sldChg>
      <pc:sldChg chg="addSp delSp modSp add mod">
        <pc:chgData name="Sidney Seckler" userId="73470fc2d5f88927" providerId="LiveId" clId="{A17ECD8A-FB6E-4FBB-9AA0-0B71C18F4DBE}" dt="2021-06-21T20:29:17.154" v="669" actId="207"/>
        <pc:sldMkLst>
          <pc:docMk/>
          <pc:sldMk cId="3766683695" sldId="618"/>
        </pc:sldMkLst>
        <pc:spChg chg="add mod">
          <ac:chgData name="Sidney Seckler" userId="73470fc2d5f88927" providerId="LiveId" clId="{A17ECD8A-FB6E-4FBB-9AA0-0B71C18F4DBE}" dt="2021-06-21T19:55:37.500" v="618" actId="1076"/>
          <ac:spMkLst>
            <pc:docMk/>
            <pc:sldMk cId="3766683695" sldId="618"/>
            <ac:spMk id="3" creationId="{BAB4F901-0967-4FE6-AA80-496CC3DDE3C6}"/>
          </ac:spMkLst>
        </pc:spChg>
        <pc:spChg chg="mod">
          <ac:chgData name="Sidney Seckler" userId="73470fc2d5f88927" providerId="LiveId" clId="{A17ECD8A-FB6E-4FBB-9AA0-0B71C18F4DBE}" dt="2021-06-21T19:52:51.264" v="521" actId="1076"/>
          <ac:spMkLst>
            <pc:docMk/>
            <pc:sldMk cId="3766683695" sldId="618"/>
            <ac:spMk id="13" creationId="{96213618-4BE7-4FAD-820F-D0022316F32E}"/>
          </ac:spMkLst>
        </pc:spChg>
        <pc:spChg chg="add mod">
          <ac:chgData name="Sidney Seckler" userId="73470fc2d5f88927" providerId="LiveId" clId="{A17ECD8A-FB6E-4FBB-9AA0-0B71C18F4DBE}" dt="2021-06-21T20:29:17.154" v="669" actId="207"/>
          <ac:spMkLst>
            <pc:docMk/>
            <pc:sldMk cId="3766683695" sldId="618"/>
            <ac:spMk id="28" creationId="{0C7D8AB0-438C-489B-BF75-98B1E95DC902}"/>
          </ac:spMkLst>
        </pc:spChg>
        <pc:spChg chg="del mod topLvl">
          <ac:chgData name="Sidney Seckler" userId="73470fc2d5f88927" providerId="LiveId" clId="{A17ECD8A-FB6E-4FBB-9AA0-0B71C18F4DBE}" dt="2021-06-21T19:51:18.924" v="509" actId="478"/>
          <ac:spMkLst>
            <pc:docMk/>
            <pc:sldMk cId="3766683695" sldId="618"/>
            <ac:spMk id="41" creationId="{F652738F-FCEE-42F8-AEA0-F7145F8D04EA}"/>
          </ac:spMkLst>
        </pc:spChg>
        <pc:spChg chg="mod">
          <ac:chgData name="Sidney Seckler" userId="73470fc2d5f88927" providerId="LiveId" clId="{A17ECD8A-FB6E-4FBB-9AA0-0B71C18F4DBE}" dt="2021-06-21T19:51:46.910" v="516" actId="1076"/>
          <ac:spMkLst>
            <pc:docMk/>
            <pc:sldMk cId="3766683695" sldId="618"/>
            <ac:spMk id="44" creationId="{D0385A89-754B-4B85-9CDE-3C6B758CA571}"/>
          </ac:spMkLst>
        </pc:spChg>
        <pc:spChg chg="mod">
          <ac:chgData name="Sidney Seckler" userId="73470fc2d5f88927" providerId="LiveId" clId="{A17ECD8A-FB6E-4FBB-9AA0-0B71C18F4DBE}" dt="2021-06-21T19:52:21.967" v="518" actId="1076"/>
          <ac:spMkLst>
            <pc:docMk/>
            <pc:sldMk cId="3766683695" sldId="618"/>
            <ac:spMk id="48" creationId="{FA70C07C-8849-4CDD-8EBC-B1F4899AF01F}"/>
          </ac:spMkLst>
        </pc:spChg>
        <pc:spChg chg="mod">
          <ac:chgData name="Sidney Seckler" userId="73470fc2d5f88927" providerId="LiveId" clId="{A17ECD8A-FB6E-4FBB-9AA0-0B71C18F4DBE}" dt="2021-06-21T19:51:24.144" v="510" actId="1076"/>
          <ac:spMkLst>
            <pc:docMk/>
            <pc:sldMk cId="3766683695" sldId="618"/>
            <ac:spMk id="49" creationId="{915903A4-F9F2-4080-B2A4-05A5360CA6CA}"/>
          </ac:spMkLst>
        </pc:spChg>
        <pc:spChg chg="mod">
          <ac:chgData name="Sidney Seckler" userId="73470fc2d5f88927" providerId="LiveId" clId="{A17ECD8A-FB6E-4FBB-9AA0-0B71C18F4DBE}" dt="2021-06-21T19:51:12.355" v="507" actId="255"/>
          <ac:spMkLst>
            <pc:docMk/>
            <pc:sldMk cId="3766683695" sldId="618"/>
            <ac:spMk id="50" creationId="{B5ACBFC3-AA8C-4266-A62A-5A2F486E587B}"/>
          </ac:spMkLst>
        </pc:spChg>
        <pc:spChg chg="mod">
          <ac:chgData name="Sidney Seckler" userId="73470fc2d5f88927" providerId="LiveId" clId="{A17ECD8A-FB6E-4FBB-9AA0-0B71C18F4DBE}" dt="2021-06-21T19:51:12.355" v="507" actId="255"/>
          <ac:spMkLst>
            <pc:docMk/>
            <pc:sldMk cId="3766683695" sldId="618"/>
            <ac:spMk id="51" creationId="{5F156B21-2754-42C1-94FD-DD92F1773186}"/>
          </ac:spMkLst>
        </pc:spChg>
        <pc:spChg chg="mod">
          <ac:chgData name="Sidney Seckler" userId="73470fc2d5f88927" providerId="LiveId" clId="{A17ECD8A-FB6E-4FBB-9AA0-0B71C18F4DBE}" dt="2021-06-21T19:51:12.355" v="507" actId="255"/>
          <ac:spMkLst>
            <pc:docMk/>
            <pc:sldMk cId="3766683695" sldId="618"/>
            <ac:spMk id="52" creationId="{4C04E561-4363-4EFA-9BE8-DA3D89453037}"/>
          </ac:spMkLst>
        </pc:spChg>
        <pc:spChg chg="del mod">
          <ac:chgData name="Sidney Seckler" userId="73470fc2d5f88927" providerId="LiveId" clId="{A17ECD8A-FB6E-4FBB-9AA0-0B71C18F4DBE}" dt="2021-06-21T19:51:15.229" v="508" actId="478"/>
          <ac:spMkLst>
            <pc:docMk/>
            <pc:sldMk cId="3766683695" sldId="618"/>
            <ac:spMk id="54" creationId="{0D8385C2-B50F-4C28-A388-39DFE606DA68}"/>
          </ac:spMkLst>
        </pc:spChg>
        <pc:spChg chg="mod">
          <ac:chgData name="Sidney Seckler" userId="73470fc2d5f88927" providerId="LiveId" clId="{A17ECD8A-FB6E-4FBB-9AA0-0B71C18F4DBE}" dt="2021-06-21T19:51:33.677" v="512" actId="1076"/>
          <ac:spMkLst>
            <pc:docMk/>
            <pc:sldMk cId="3766683695" sldId="618"/>
            <ac:spMk id="56" creationId="{408EDBA1-052E-44D5-AE72-22E7617627C2}"/>
          </ac:spMkLst>
        </pc:spChg>
        <pc:spChg chg="mod">
          <ac:chgData name="Sidney Seckler" userId="73470fc2d5f88927" providerId="LiveId" clId="{A17ECD8A-FB6E-4FBB-9AA0-0B71C18F4DBE}" dt="2021-06-21T19:51:36.116" v="513" actId="1076"/>
          <ac:spMkLst>
            <pc:docMk/>
            <pc:sldMk cId="3766683695" sldId="618"/>
            <ac:spMk id="60" creationId="{46DBF75C-BF2A-432E-A2DD-561E34AB7CD5}"/>
          </ac:spMkLst>
        </pc:spChg>
        <pc:spChg chg="mod">
          <ac:chgData name="Sidney Seckler" userId="73470fc2d5f88927" providerId="LiveId" clId="{A17ECD8A-FB6E-4FBB-9AA0-0B71C18F4DBE}" dt="2021-06-21T20:03:16.937" v="667" actId="1076"/>
          <ac:spMkLst>
            <pc:docMk/>
            <pc:sldMk cId="3766683695" sldId="618"/>
            <ac:spMk id="70" creationId="{94E0B64C-7597-4A18-90F0-5C9555C578CA}"/>
          </ac:spMkLst>
        </pc:spChg>
        <pc:spChg chg="mod">
          <ac:chgData name="Sidney Seckler" userId="73470fc2d5f88927" providerId="LiveId" clId="{A17ECD8A-FB6E-4FBB-9AA0-0B71C18F4DBE}" dt="2021-06-21T20:03:20.466" v="668" actId="1076"/>
          <ac:spMkLst>
            <pc:docMk/>
            <pc:sldMk cId="3766683695" sldId="618"/>
            <ac:spMk id="75" creationId="{489D1BD8-C216-43BA-AC46-FEFE5CD40407}"/>
          </ac:spMkLst>
        </pc:spChg>
        <pc:spChg chg="add mod">
          <ac:chgData name="Sidney Seckler" userId="73470fc2d5f88927" providerId="LiveId" clId="{A17ECD8A-FB6E-4FBB-9AA0-0B71C18F4DBE}" dt="2021-06-21T19:55:42.226" v="619" actId="20577"/>
          <ac:spMkLst>
            <pc:docMk/>
            <pc:sldMk cId="3766683695" sldId="618"/>
            <ac:spMk id="76" creationId="{E26B014C-8549-41FD-9791-614FA1039438}"/>
          </ac:spMkLst>
        </pc:spChg>
        <pc:grpChg chg="del">
          <ac:chgData name="Sidney Seckler" userId="73470fc2d5f88927" providerId="LiveId" clId="{A17ECD8A-FB6E-4FBB-9AA0-0B71C18F4DBE}" dt="2021-06-21T19:49:39.303" v="497" actId="478"/>
          <ac:grpSpMkLst>
            <pc:docMk/>
            <pc:sldMk cId="3766683695" sldId="618"/>
            <ac:grpSpMk id="14" creationId="{54BF69E5-E231-42E7-91A0-CCBAC7215201}"/>
          </ac:grpSpMkLst>
        </pc:grpChg>
        <pc:grpChg chg="add del mod">
          <ac:chgData name="Sidney Seckler" userId="73470fc2d5f88927" providerId="LiveId" clId="{A17ECD8A-FB6E-4FBB-9AA0-0B71C18F4DBE}" dt="2021-06-21T19:51:18.924" v="509" actId="478"/>
          <ac:grpSpMkLst>
            <pc:docMk/>
            <pc:sldMk cId="3766683695" sldId="618"/>
            <ac:grpSpMk id="39" creationId="{3A8AD86B-45D0-4395-9160-29F1222A70CE}"/>
          </ac:grpSpMkLst>
        </pc:grpChg>
        <pc:grpChg chg="mod topLvl">
          <ac:chgData name="Sidney Seckler" userId="73470fc2d5f88927" providerId="LiveId" clId="{A17ECD8A-FB6E-4FBB-9AA0-0B71C18F4DBE}" dt="2021-06-21T19:52:49.046" v="520" actId="1076"/>
          <ac:grpSpMkLst>
            <pc:docMk/>
            <pc:sldMk cId="3766683695" sldId="618"/>
            <ac:grpSpMk id="40" creationId="{3D3A8AB4-B9D7-442F-BAB6-018002E50C13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42" creationId="{00ECEF97-D94A-4C74-B279-56C902349829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43" creationId="{5D54DAC2-5370-4DC5-8C1A-DA4CDE06B345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53" creationId="{4A0439A6-622D-4594-B934-BFE472BED8FE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59" creationId="{05F179A0-FDAF-41B2-934E-29739FB38E51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61" creationId="{45C3B36D-AA90-4AF4-AC43-085929B82741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63" creationId="{648A53ED-9CE0-4411-A5EA-D402EC010258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64" creationId="{2EA4B69D-FBD7-462A-89D4-4F4334EB3F24}"/>
          </ac:grpSpMkLst>
        </pc:grpChg>
        <pc:picChg chg="del">
          <ac:chgData name="Sidney Seckler" userId="73470fc2d5f88927" providerId="LiveId" clId="{A17ECD8A-FB6E-4FBB-9AA0-0B71C18F4DBE}" dt="2021-06-21T19:49:41.184" v="498" actId="478"/>
          <ac:picMkLst>
            <pc:docMk/>
            <pc:sldMk cId="3766683695" sldId="618"/>
            <ac:picMk id="7" creationId="{9034D1A9-D7A3-45AD-BA32-46864F90C77C}"/>
          </ac:picMkLst>
        </pc:picChg>
        <pc:picChg chg="del">
          <ac:chgData name="Sidney Seckler" userId="73470fc2d5f88927" providerId="LiveId" clId="{A17ECD8A-FB6E-4FBB-9AA0-0B71C18F4DBE}" dt="2021-06-21T19:49:43.015" v="499" actId="478"/>
          <ac:picMkLst>
            <pc:docMk/>
            <pc:sldMk cId="3766683695" sldId="618"/>
            <ac:picMk id="25" creationId="{757CA19D-6FD9-4030-95DC-555784A86849}"/>
          </ac:picMkLst>
        </pc:picChg>
        <pc:picChg chg="mod">
          <ac:chgData name="Sidney Seckler" userId="73470fc2d5f88927" providerId="LiveId" clId="{A17ECD8A-FB6E-4FBB-9AA0-0B71C18F4DBE}" dt="2021-06-21T19:50:49.243" v="503"/>
          <ac:picMkLst>
            <pc:docMk/>
            <pc:sldMk cId="3766683695" sldId="618"/>
            <ac:picMk id="62" creationId="{E92BA4F8-ABEC-46F3-9282-741DB29759D4}"/>
          </ac:picMkLst>
        </pc:pic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45" creationId="{B55346B1-E49F-428B-84AF-03EC0EAFC8AE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46" creationId="{B28C4D45-54D2-4752-855A-4FEA0D880AAC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47" creationId="{A37540C4-C5D0-4FC1-B967-FF479F54AC6B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55" creationId="{731645BB-8722-4499-8734-4A088C27E235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57" creationId="{2F5912F9-5E44-4772-A59C-D0B20934049C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58" creationId="{26144B80-E1CB-4094-B4D1-E2115FA48E41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5" creationId="{631EFA53-C871-43C5-8F78-D3F3AA68B640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6" creationId="{E707E21E-E39F-4E9B-823D-FBEDAE78D7E4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7" creationId="{0F2A57E5-653C-40FC-9F41-B7D7368D0D39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8" creationId="{529FFFED-CC40-42C3-93E4-3BD652F8FD04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9" creationId="{AC23A158-5B5E-4152-92CF-335880F507A1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1" creationId="{0672947C-F301-4001-BEFE-302A258124CA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2" creationId="{1275A84B-1BFE-442C-B2C9-16F0AE20A916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3" creationId="{CE9307C9-83F8-4D89-80B5-269793FA6991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4" creationId="{B2FB73F7-72E4-4E30-9071-72CBC9E8016E}"/>
          </ac:cxnSpMkLst>
        </pc:cxnChg>
      </pc:sldChg>
      <pc:sldChg chg="addSp delSp modSp add mod">
        <pc:chgData name="Sidney Seckler" userId="73470fc2d5f88927" providerId="LiveId" clId="{A17ECD8A-FB6E-4FBB-9AA0-0B71C18F4DBE}" dt="2021-06-21T20:29:23.387" v="670" actId="207"/>
        <pc:sldMkLst>
          <pc:docMk/>
          <pc:sldMk cId="1067169576" sldId="619"/>
        </pc:sldMkLst>
        <pc:spChg chg="del">
          <ac:chgData name="Sidney Seckler" userId="73470fc2d5f88927" providerId="LiveId" clId="{A17ECD8A-FB6E-4FBB-9AA0-0B71C18F4DBE}" dt="2021-06-21T19:56:57.504" v="631" actId="478"/>
          <ac:spMkLst>
            <pc:docMk/>
            <pc:sldMk cId="1067169576" sldId="619"/>
            <ac:spMk id="3" creationId="{BAB4F901-0967-4FE6-AA80-496CC3DDE3C6}"/>
          </ac:spMkLst>
        </pc:spChg>
        <pc:spChg chg="mod">
          <ac:chgData name="Sidney Seckler" userId="73470fc2d5f88927" providerId="LiveId" clId="{A17ECD8A-FB6E-4FBB-9AA0-0B71C18F4DBE}" dt="2021-06-21T19:58:08.935" v="644" actId="1076"/>
          <ac:spMkLst>
            <pc:docMk/>
            <pc:sldMk cId="1067169576" sldId="619"/>
            <ac:spMk id="13" creationId="{96213618-4BE7-4FAD-820F-D0022316F32E}"/>
          </ac:spMkLst>
        </pc:spChg>
        <pc:spChg chg="mod">
          <ac:chgData name="Sidney Seckler" userId="73470fc2d5f88927" providerId="LiveId" clId="{A17ECD8A-FB6E-4FBB-9AA0-0B71C18F4DBE}" dt="2021-06-21T20:29:23.387" v="670" actId="207"/>
          <ac:spMkLst>
            <pc:docMk/>
            <pc:sldMk cId="1067169576" sldId="619"/>
            <ac:spMk id="28" creationId="{0C7D8AB0-438C-489B-BF75-98B1E95DC902}"/>
          </ac:spMkLst>
        </pc:spChg>
        <pc:spChg chg="add mod">
          <ac:chgData name="Sidney Seckler" userId="73470fc2d5f88927" providerId="LiveId" clId="{A17ECD8A-FB6E-4FBB-9AA0-0B71C18F4DBE}" dt="2021-06-21T19:58:18.669" v="646" actId="1076"/>
          <ac:spMkLst>
            <pc:docMk/>
            <pc:sldMk cId="1067169576" sldId="619"/>
            <ac:spMk id="54" creationId="{108FB870-0198-4C88-8CAA-415CC392552D}"/>
          </ac:spMkLst>
        </pc:spChg>
        <pc:spChg chg="del">
          <ac:chgData name="Sidney Seckler" userId="73470fc2d5f88927" providerId="LiveId" clId="{A17ECD8A-FB6E-4FBB-9AA0-0B71C18F4DBE}" dt="2021-06-21T19:56:55.715" v="630" actId="478"/>
          <ac:spMkLst>
            <pc:docMk/>
            <pc:sldMk cId="1067169576" sldId="619"/>
            <ac:spMk id="76" creationId="{E26B014C-8549-41FD-9791-614FA1039438}"/>
          </ac:spMkLst>
        </pc:spChg>
        <pc:spChg chg="add del mod">
          <ac:chgData name="Sidney Seckler" userId="73470fc2d5f88927" providerId="LiveId" clId="{A17ECD8A-FB6E-4FBB-9AA0-0B71C18F4DBE}" dt="2021-06-21T19:57:53.539" v="640" actId="478"/>
          <ac:spMkLst>
            <pc:docMk/>
            <pc:sldMk cId="1067169576" sldId="619"/>
            <ac:spMk id="77" creationId="{6206966A-1A10-4BE9-BD4B-DDC288C31029}"/>
          </ac:spMkLst>
        </pc:spChg>
        <pc:spChg chg="add del mod">
          <ac:chgData name="Sidney Seckler" userId="73470fc2d5f88927" providerId="LiveId" clId="{A17ECD8A-FB6E-4FBB-9AA0-0B71C18F4DBE}" dt="2021-06-21T19:57:42.481" v="638"/>
          <ac:spMkLst>
            <pc:docMk/>
            <pc:sldMk cId="1067169576" sldId="619"/>
            <ac:spMk id="78" creationId="{7C7E97F4-924F-471E-B162-0CB9C5863642}"/>
          </ac:spMkLst>
        </pc:spChg>
        <pc:grpChg chg="del">
          <ac:chgData name="Sidney Seckler" userId="73470fc2d5f88927" providerId="LiveId" clId="{A17ECD8A-FB6E-4FBB-9AA0-0B71C18F4DBE}" dt="2021-06-21T19:56:04.368" v="621" actId="478"/>
          <ac:grpSpMkLst>
            <pc:docMk/>
            <pc:sldMk cId="1067169576" sldId="619"/>
            <ac:grpSpMk id="40" creationId="{3D3A8AB4-B9D7-442F-BAB6-018002E50C13}"/>
          </ac:grpSpMkLst>
        </pc:grpChg>
      </pc:sldChg>
      <pc:sldChg chg="delSp modSp add mod">
        <pc:chgData name="Sidney Seckler" userId="73470fc2d5f88927" providerId="LiveId" clId="{A17ECD8A-FB6E-4FBB-9AA0-0B71C18F4DBE}" dt="2021-06-21T19:59:45.708" v="659" actId="207"/>
        <pc:sldMkLst>
          <pc:docMk/>
          <pc:sldMk cId="3291086303" sldId="620"/>
        </pc:sldMkLst>
        <pc:spChg chg="del">
          <ac:chgData name="Sidney Seckler" userId="73470fc2d5f88927" providerId="LiveId" clId="{A17ECD8A-FB6E-4FBB-9AA0-0B71C18F4DBE}" dt="2021-06-21T19:58:25.996" v="647" actId="478"/>
          <ac:spMkLst>
            <pc:docMk/>
            <pc:sldMk cId="3291086303" sldId="620"/>
            <ac:spMk id="13" creationId="{96213618-4BE7-4FAD-820F-D0022316F32E}"/>
          </ac:spMkLst>
        </pc:spChg>
        <pc:spChg chg="del">
          <ac:chgData name="Sidney Seckler" userId="73470fc2d5f88927" providerId="LiveId" clId="{A17ECD8A-FB6E-4FBB-9AA0-0B71C18F4DBE}" dt="2021-06-21T19:58:25.996" v="647" actId="478"/>
          <ac:spMkLst>
            <pc:docMk/>
            <pc:sldMk cId="3291086303" sldId="620"/>
            <ac:spMk id="28" creationId="{0C7D8AB0-438C-489B-BF75-98B1E95DC902}"/>
          </ac:spMkLst>
        </pc:spChg>
        <pc:spChg chg="mod">
          <ac:chgData name="Sidney Seckler" userId="73470fc2d5f88927" providerId="LiveId" clId="{A17ECD8A-FB6E-4FBB-9AA0-0B71C18F4DBE}" dt="2021-06-21T19:58:29.849" v="648" actId="1076"/>
          <ac:spMkLst>
            <pc:docMk/>
            <pc:sldMk cId="3291086303" sldId="620"/>
            <ac:spMk id="54" creationId="{108FB870-0198-4C88-8CAA-415CC392552D}"/>
          </ac:spMkLst>
        </pc:spChg>
        <pc:spChg chg="mod">
          <ac:chgData name="Sidney Seckler" userId="73470fc2d5f88927" providerId="LiveId" clId="{A17ECD8A-FB6E-4FBB-9AA0-0B71C18F4DBE}" dt="2021-06-21T19:59:45.708" v="659" actId="207"/>
          <ac:spMkLst>
            <pc:docMk/>
            <pc:sldMk cId="3291086303" sldId="620"/>
            <ac:spMk id="77" creationId="{6206966A-1A10-4BE9-BD4B-DDC288C31029}"/>
          </ac:spMkLst>
        </pc:spChg>
      </pc:sldChg>
      <pc:sldChg chg="addSp delSp modSp add mod">
        <pc:chgData name="Sidney Seckler" userId="73470fc2d5f88927" providerId="LiveId" clId="{A17ECD8A-FB6E-4FBB-9AA0-0B71C18F4DBE}" dt="2021-06-21T20:00:25.436" v="666" actId="1076"/>
        <pc:sldMkLst>
          <pc:docMk/>
          <pc:sldMk cId="3047755565" sldId="621"/>
        </pc:sldMkLst>
        <pc:spChg chg="add mod">
          <ac:chgData name="Sidney Seckler" userId="73470fc2d5f88927" providerId="LiveId" clId="{A17ECD8A-FB6E-4FBB-9AA0-0B71C18F4DBE}" dt="2021-06-21T20:00:25.436" v="666" actId="1076"/>
          <ac:spMkLst>
            <pc:docMk/>
            <pc:sldMk cId="3047755565" sldId="621"/>
            <ac:spMk id="7" creationId="{9AE049F5-2C26-4E50-AA8A-693855BDA71D}"/>
          </ac:spMkLst>
        </pc:spChg>
        <pc:spChg chg="del">
          <ac:chgData name="Sidney Seckler" userId="73470fc2d5f88927" providerId="LiveId" clId="{A17ECD8A-FB6E-4FBB-9AA0-0B71C18F4DBE}" dt="2021-06-21T19:59:29.963" v="656" actId="478"/>
          <ac:spMkLst>
            <pc:docMk/>
            <pc:sldMk cId="3047755565" sldId="621"/>
            <ac:spMk id="54" creationId="{108FB870-0198-4C88-8CAA-415CC392552D}"/>
          </ac:spMkLst>
        </pc:spChg>
        <pc:spChg chg="mod">
          <ac:chgData name="Sidney Seckler" userId="73470fc2d5f88927" providerId="LiveId" clId="{A17ECD8A-FB6E-4FBB-9AA0-0B71C18F4DBE}" dt="2021-06-21T19:59:40.291" v="658" actId="207"/>
          <ac:spMkLst>
            <pc:docMk/>
            <pc:sldMk cId="3047755565" sldId="621"/>
            <ac:spMk id="77" creationId="{6206966A-1A10-4BE9-BD4B-DDC288C31029}"/>
          </ac:spMkLst>
        </pc:spChg>
      </pc:sldChg>
      <pc:sldChg chg="addSp delSp modSp add mod">
        <pc:chgData name="Sidney Seckler" userId="73470fc2d5f88927" providerId="LiveId" clId="{A17ECD8A-FB6E-4FBB-9AA0-0B71C18F4DBE}" dt="2021-06-21T20:40:06.701" v="735" actId="1036"/>
        <pc:sldMkLst>
          <pc:docMk/>
          <pc:sldMk cId="1751111582" sldId="622"/>
        </pc:sldMkLst>
        <pc:spChg chg="del">
          <ac:chgData name="Sidney Seckler" userId="73470fc2d5f88927" providerId="LiveId" clId="{A17ECD8A-FB6E-4FBB-9AA0-0B71C18F4DBE}" dt="2021-06-21T20:29:50.026" v="672" actId="478"/>
          <ac:spMkLst>
            <pc:docMk/>
            <pc:sldMk cId="1751111582" sldId="622"/>
            <ac:spMk id="7" creationId="{9AE049F5-2C26-4E50-AA8A-693855BDA71D}"/>
          </ac:spMkLst>
        </pc:spChg>
        <pc:spChg chg="add del mod">
          <ac:chgData name="Sidney Seckler" userId="73470fc2d5f88927" providerId="LiveId" clId="{A17ECD8A-FB6E-4FBB-9AA0-0B71C18F4DBE}" dt="2021-06-21T20:38:56.930" v="723" actId="478"/>
          <ac:spMkLst>
            <pc:docMk/>
            <pc:sldMk cId="1751111582" sldId="622"/>
            <ac:spMk id="8" creationId="{3ACFF386-7085-4C6C-BE70-7ABCD31E926C}"/>
          </ac:spMkLst>
        </pc:spChg>
        <pc:spChg chg="add del mod">
          <ac:chgData name="Sidney Seckler" userId="73470fc2d5f88927" providerId="LiveId" clId="{A17ECD8A-FB6E-4FBB-9AA0-0B71C18F4DBE}" dt="2021-06-21T20:38:53.069" v="722" actId="478"/>
          <ac:spMkLst>
            <pc:docMk/>
            <pc:sldMk cId="1751111582" sldId="622"/>
            <ac:spMk id="10" creationId="{730A7669-C138-4D75-B9BB-7A88EA1F3ED2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18" creationId="{5DB9EBB1-C597-493D-9E9B-4DFDBCF6DAAF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19" creationId="{A6B49619-539D-4386-99DE-F541D724CF6C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0" creationId="{A5A5FE49-FD66-496A-803A-4720A48A96DB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1" creationId="{15AB9C60-7164-4DCB-8024-62AABD39FCEB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2" creationId="{5B998E23-293A-452B-A4BB-0A4454AE0681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3" creationId="{5E8ABDFC-2BA3-49CA-8033-7159110CDE0B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4" creationId="{6DF31B3F-7B1D-48A6-A2B3-FC46BE2EC05E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5" creationId="{532CD436-EE49-4D17-8BD1-94B4DB3F87F8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7" creationId="{AE8C70B3-5D35-44EE-9027-976DB9C880E6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8" creationId="{DF2C76B2-362B-4913-99C8-B075394429A1}"/>
          </ac:spMkLst>
        </pc:spChg>
        <pc:spChg chg="mod">
          <ac:chgData name="Sidney Seckler" userId="73470fc2d5f88927" providerId="LiveId" clId="{A17ECD8A-FB6E-4FBB-9AA0-0B71C18F4DBE}" dt="2021-06-21T20:39:43.209" v="728" actId="255"/>
          <ac:spMkLst>
            <pc:docMk/>
            <pc:sldMk cId="1751111582" sldId="622"/>
            <ac:spMk id="30" creationId="{CBD3605C-0DB6-470B-A974-33A8FA66C8EF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2" creationId="{14F165AD-8005-4885-93CC-C8E8552274AA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3" creationId="{6645DB1A-B7F3-4D05-AF25-25E0A537BA0F}"/>
          </ac:spMkLst>
        </pc:spChg>
        <pc:spChg chg="mod">
          <ac:chgData name="Sidney Seckler" userId="73470fc2d5f88927" providerId="LiveId" clId="{A17ECD8A-FB6E-4FBB-9AA0-0B71C18F4DBE}" dt="2021-06-21T20:39:38.379" v="727" actId="255"/>
          <ac:spMkLst>
            <pc:docMk/>
            <pc:sldMk cId="1751111582" sldId="622"/>
            <ac:spMk id="35" creationId="{A62479C9-7418-4304-AA14-1FF8F7A2F44F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6" creationId="{8243A0E6-2808-4310-8F9E-06FBFE5897CE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8" creationId="{4B793C2D-1E41-4BA8-BA35-24265C58E9D7}"/>
          </ac:spMkLst>
        </pc:spChg>
        <pc:spChg chg="mod">
          <ac:chgData name="Sidney Seckler" userId="73470fc2d5f88927" providerId="LiveId" clId="{A17ECD8A-FB6E-4FBB-9AA0-0B71C18F4DBE}" dt="2021-06-21T20:39:32.911" v="726" actId="255"/>
          <ac:spMkLst>
            <pc:docMk/>
            <pc:sldMk cId="1751111582" sldId="622"/>
            <ac:spMk id="40" creationId="{28396D85-9C00-41CE-BC1A-FC5C103F9C2D}"/>
          </ac:spMkLst>
        </pc:spChg>
        <pc:spChg chg="del">
          <ac:chgData name="Sidney Seckler" userId="73470fc2d5f88927" providerId="LiveId" clId="{A17ECD8A-FB6E-4FBB-9AA0-0B71C18F4DBE}" dt="2021-06-21T20:29:50.026" v="672" actId="478"/>
          <ac:spMkLst>
            <pc:docMk/>
            <pc:sldMk cId="1751111582" sldId="622"/>
            <ac:spMk id="77" creationId="{6206966A-1A10-4BE9-BD4B-DDC288C31029}"/>
          </ac:spMkLst>
        </pc:spChg>
        <pc:grpChg chg="add 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1" creationId="{20959EBE-A641-4B1F-87B2-1C4012144FA3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2" creationId="{2776CDB6-12EE-418C-8514-3A51DAE343FD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3" creationId="{0CCCC0DA-CDC8-40C4-9C3E-AB2AB51E8987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4" creationId="{68609F89-DF6F-411F-9C1C-870156BF8F60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5" creationId="{F201ADBA-B911-48AC-BE3F-AF34165081A5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26" creationId="{5EFB8446-4B48-4135-89CE-926D9522CA82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31" creationId="{23D0A0C1-2F75-4D4E-9DC5-072EA66D20A3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37" creationId="{5BE64AF5-A6FA-41E6-AB92-7BF3D7201873}"/>
          </ac:grpSpMkLst>
        </pc:grpChg>
        <pc:picChg chg="mod">
          <ac:chgData name="Sidney Seckler" userId="73470fc2d5f88927" providerId="LiveId" clId="{A17ECD8A-FB6E-4FBB-9AA0-0B71C18F4DBE}" dt="2021-06-21T20:39:01.165" v="724" actId="14100"/>
          <ac:picMkLst>
            <pc:docMk/>
            <pc:sldMk cId="1751111582" sldId="622"/>
            <ac:picMk id="16" creationId="{8EAD95BC-7661-41E2-9892-8F07F9E519C2}"/>
          </ac:picMkLst>
        </pc:picChg>
        <pc:picChg chg="mod">
          <ac:chgData name="Sidney Seckler" userId="73470fc2d5f88927" providerId="LiveId" clId="{A17ECD8A-FB6E-4FBB-9AA0-0B71C18F4DBE}" dt="2021-06-21T20:39:01.165" v="724" actId="14100"/>
          <ac:picMkLst>
            <pc:docMk/>
            <pc:sldMk cId="1751111582" sldId="622"/>
            <ac:picMk id="17" creationId="{662771FE-C298-42AC-8684-49B4C3771626}"/>
          </ac:picMkLst>
        </pc:picChg>
        <pc:cxnChg chg="mod">
          <ac:chgData name="Sidney Seckler" userId="73470fc2d5f88927" providerId="LiveId" clId="{A17ECD8A-FB6E-4FBB-9AA0-0B71C18F4DBE}" dt="2021-06-21T20:39:50.395" v="729" actId="1076"/>
          <ac:cxnSpMkLst>
            <pc:docMk/>
            <pc:sldMk cId="1751111582" sldId="622"/>
            <ac:cxnSpMk id="29" creationId="{FFAF6FE0-2DA8-4798-B3EE-17A3846452E0}"/>
          </ac:cxnSpMkLst>
        </pc:cxnChg>
        <pc:cxnChg chg="mod">
          <ac:chgData name="Sidney Seckler" userId="73470fc2d5f88927" providerId="LiveId" clId="{A17ECD8A-FB6E-4FBB-9AA0-0B71C18F4DBE}" dt="2021-06-21T20:40:06.701" v="735" actId="1036"/>
          <ac:cxnSpMkLst>
            <pc:docMk/>
            <pc:sldMk cId="1751111582" sldId="622"/>
            <ac:cxnSpMk id="34" creationId="{65959887-FC39-40FE-B2AD-F2264C1F9911}"/>
          </ac:cxnSpMkLst>
        </pc:cxnChg>
        <pc:cxnChg chg="mod">
          <ac:chgData name="Sidney Seckler" userId="73470fc2d5f88927" providerId="LiveId" clId="{A17ECD8A-FB6E-4FBB-9AA0-0B71C18F4DBE}" dt="2021-06-21T20:39:56.247" v="730" actId="1076"/>
          <ac:cxnSpMkLst>
            <pc:docMk/>
            <pc:sldMk cId="1751111582" sldId="622"/>
            <ac:cxnSpMk id="39" creationId="{D5C79BF8-0ED6-431F-BB84-7B18D06154D7}"/>
          </ac:cxnSpMkLst>
        </pc:cxnChg>
      </pc:sldChg>
      <pc:sldChg chg="addSp modSp add mod">
        <pc:chgData name="Sidney Seckler" userId="73470fc2d5f88927" providerId="LiveId" clId="{A17ECD8A-FB6E-4FBB-9AA0-0B71C18F4DBE}" dt="2021-06-21T20:31:05.641" v="679" actId="1076"/>
        <pc:sldMkLst>
          <pc:docMk/>
          <pc:sldMk cId="2325964221" sldId="623"/>
        </pc:sldMkLst>
        <pc:graphicFrameChg chg="add mod modGraphic">
          <ac:chgData name="Sidney Seckler" userId="73470fc2d5f88927" providerId="LiveId" clId="{A17ECD8A-FB6E-4FBB-9AA0-0B71C18F4DBE}" dt="2021-06-21T20:31:05.641" v="679" actId="1076"/>
          <ac:graphicFrameMkLst>
            <pc:docMk/>
            <pc:sldMk cId="2325964221" sldId="623"/>
            <ac:graphicFrameMk id="2" creationId="{F0D4CAC3-D63E-46BA-B90D-3FB2C0925595}"/>
          </ac:graphicFrameMkLst>
        </pc:graphicFrameChg>
      </pc:sldChg>
      <pc:sldChg chg="addSp modSp add mod">
        <pc:chgData name="Sidney Seckler" userId="73470fc2d5f88927" providerId="LiveId" clId="{A17ECD8A-FB6E-4FBB-9AA0-0B71C18F4DBE}" dt="2021-06-21T20:33:40.732" v="699" actId="1076"/>
        <pc:sldMkLst>
          <pc:docMk/>
          <pc:sldMk cId="2381838014" sldId="624"/>
        </pc:sldMkLst>
        <pc:spChg chg="add mod">
          <ac:chgData name="Sidney Seckler" userId="73470fc2d5f88927" providerId="LiveId" clId="{A17ECD8A-FB6E-4FBB-9AA0-0B71C18F4DBE}" dt="2021-06-21T20:33:36.919" v="698" actId="1076"/>
          <ac:spMkLst>
            <pc:docMk/>
            <pc:sldMk cId="2381838014" sldId="624"/>
            <ac:spMk id="5" creationId="{488038CB-5E41-49A1-8767-2BA8E308E8B4}"/>
          </ac:spMkLst>
        </pc:spChg>
        <pc:spChg chg="add mod">
          <ac:chgData name="Sidney Seckler" userId="73470fc2d5f88927" providerId="LiveId" clId="{A17ECD8A-FB6E-4FBB-9AA0-0B71C18F4DBE}" dt="2021-06-21T20:33:40.732" v="699" actId="1076"/>
          <ac:spMkLst>
            <pc:docMk/>
            <pc:sldMk cId="2381838014" sldId="624"/>
            <ac:spMk id="6" creationId="{431F6903-581B-47FA-A89E-C1B03C0E7B01}"/>
          </ac:spMkLst>
        </pc:spChg>
        <pc:spChg chg="add mod">
          <ac:chgData name="Sidney Seckler" userId="73470fc2d5f88927" providerId="LiveId" clId="{A17ECD8A-FB6E-4FBB-9AA0-0B71C18F4DBE}" dt="2021-06-21T20:33:29.873" v="696" actId="1076"/>
          <ac:spMkLst>
            <pc:docMk/>
            <pc:sldMk cId="2381838014" sldId="624"/>
            <ac:spMk id="8" creationId="{811EDC7F-1693-47DC-A4E4-E2170DBBBB9D}"/>
          </ac:spMkLst>
        </pc:spChg>
      </pc:sldChg>
      <pc:sldChg chg="add">
        <pc:chgData name="Sidney Seckler" userId="73470fc2d5f88927" providerId="LiveId" clId="{A17ECD8A-FB6E-4FBB-9AA0-0B71C18F4DBE}" dt="2021-06-21T20:34:22.176" v="700"/>
        <pc:sldMkLst>
          <pc:docMk/>
          <pc:sldMk cId="3227873574" sldId="625"/>
        </pc:sldMkLst>
      </pc:sldChg>
      <pc:sldChg chg="addSp delSp modSp add mod">
        <pc:chgData name="Sidney Seckler" userId="73470fc2d5f88927" providerId="LiveId" clId="{A17ECD8A-FB6E-4FBB-9AA0-0B71C18F4DBE}" dt="2021-06-21T20:42:23.609" v="838" actId="14100"/>
        <pc:sldMkLst>
          <pc:docMk/>
          <pc:sldMk cId="3659054884" sldId="626"/>
        </pc:sldMkLst>
        <pc:spChg chg="add mod">
          <ac:chgData name="Sidney Seckler" userId="73470fc2d5f88927" providerId="LiveId" clId="{A17ECD8A-FB6E-4FBB-9AA0-0B71C18F4DBE}" dt="2021-06-21T20:42:23.609" v="838" actId="14100"/>
          <ac:spMkLst>
            <pc:docMk/>
            <pc:sldMk cId="3659054884" sldId="626"/>
            <ac:spMk id="3" creationId="{C83FC4E4-FF13-4564-A969-2EB78A7E2DC8}"/>
          </ac:spMkLst>
        </pc:spChg>
        <pc:spChg chg="mod">
          <ac:chgData name="Sidney Seckler" userId="73470fc2d5f88927" providerId="LiveId" clId="{A17ECD8A-FB6E-4FBB-9AA0-0B71C18F4DBE}" dt="2021-06-21T20:41:03.188" v="742" actId="1076"/>
          <ac:spMkLst>
            <pc:docMk/>
            <pc:sldMk cId="3659054884" sldId="626"/>
            <ac:spMk id="8" creationId="{3ACFF386-7085-4C6C-BE70-7ABCD31E926C}"/>
          </ac:spMkLst>
        </pc:spChg>
        <pc:spChg chg="mod">
          <ac:chgData name="Sidney Seckler" userId="73470fc2d5f88927" providerId="LiveId" clId="{A17ECD8A-FB6E-4FBB-9AA0-0B71C18F4DBE}" dt="2021-06-21T20:41:06.491" v="743" actId="1076"/>
          <ac:spMkLst>
            <pc:docMk/>
            <pc:sldMk cId="3659054884" sldId="626"/>
            <ac:spMk id="10" creationId="{730A7669-C138-4D75-B9BB-7A88EA1F3ED2}"/>
          </ac:spMkLst>
        </pc:spChg>
        <pc:spChg chg="add mod">
          <ac:chgData name="Sidney Seckler" userId="73470fc2d5f88927" providerId="LiveId" clId="{A17ECD8A-FB6E-4FBB-9AA0-0B71C18F4DBE}" dt="2021-06-21T20:41:11.045" v="744" actId="1076"/>
          <ac:spMkLst>
            <pc:docMk/>
            <pc:sldMk cId="3659054884" sldId="626"/>
            <ac:spMk id="41" creationId="{956F35E8-E079-4868-8613-0653A0C3F833}"/>
          </ac:spMkLst>
        </pc:spChg>
        <pc:spChg chg="add mod">
          <ac:chgData name="Sidney Seckler" userId="73470fc2d5f88927" providerId="LiveId" clId="{A17ECD8A-FB6E-4FBB-9AA0-0B71C18F4DBE}" dt="2021-06-21T20:41:56.387" v="834" actId="14100"/>
          <ac:spMkLst>
            <pc:docMk/>
            <pc:sldMk cId="3659054884" sldId="626"/>
            <ac:spMk id="42" creationId="{EFA9E776-B946-46C9-9C7B-FAE7D68D87F6}"/>
          </ac:spMkLst>
        </pc:spChg>
        <pc:grpChg chg="del">
          <ac:chgData name="Sidney Seckler" userId="73470fc2d5f88927" providerId="LiveId" clId="{A17ECD8A-FB6E-4FBB-9AA0-0B71C18F4DBE}" dt="2021-06-21T20:38:39.618" v="719" actId="478"/>
          <ac:grpSpMkLst>
            <pc:docMk/>
            <pc:sldMk cId="3659054884" sldId="626"/>
            <ac:grpSpMk id="11" creationId="{20959EBE-A641-4B1F-87B2-1C4012144FA3}"/>
          </ac:grpSpMkLst>
        </pc:grpChg>
      </pc:sldChg>
      <pc:sldChg chg="addSp delSp modSp add mod">
        <pc:chgData name="Sidney Seckler" userId="73470fc2d5f88927" providerId="LiveId" clId="{A17ECD8A-FB6E-4FBB-9AA0-0B71C18F4DBE}" dt="2021-06-21T20:54:12.602" v="1003" actId="1076"/>
        <pc:sldMkLst>
          <pc:docMk/>
          <pc:sldMk cId="1639556011" sldId="627"/>
        </pc:sldMkLst>
        <pc:spChg chg="add del mod">
          <ac:chgData name="Sidney Seckler" userId="73470fc2d5f88927" providerId="LiveId" clId="{A17ECD8A-FB6E-4FBB-9AA0-0B71C18F4DBE}" dt="2021-06-21T20:44:43.820" v="863" actId="478"/>
          <ac:spMkLst>
            <pc:docMk/>
            <pc:sldMk cId="1639556011" sldId="627"/>
            <ac:spMk id="3" creationId="{051B2FDB-9F9F-40A7-BF28-CE8AE0F070D1}"/>
          </ac:spMkLst>
        </pc:spChg>
        <pc:spChg chg="mod">
          <ac:chgData name="Sidney Seckler" userId="73470fc2d5f88927" providerId="LiveId" clId="{A17ECD8A-FB6E-4FBB-9AA0-0B71C18F4DBE}" dt="2021-06-21T20:51:29.556" v="982" actId="14100"/>
          <ac:spMkLst>
            <pc:docMk/>
            <pc:sldMk cId="1639556011" sldId="627"/>
            <ac:spMk id="7" creationId="{16F356BC-55F7-464D-9A16-E2D9C05E1899}"/>
          </ac:spMkLst>
        </pc:spChg>
        <pc:spChg chg="add del mod">
          <ac:chgData name="Sidney Seckler" userId="73470fc2d5f88927" providerId="LiveId" clId="{A17ECD8A-FB6E-4FBB-9AA0-0B71C18F4DBE}" dt="2021-06-21T20:52:27.185" v="985" actId="478"/>
          <ac:spMkLst>
            <pc:docMk/>
            <pc:sldMk cId="1639556011" sldId="627"/>
            <ac:spMk id="8" creationId="{FDACCD20-5455-4541-8061-1F7D7D4B3B9F}"/>
          </ac:spMkLst>
        </pc:spChg>
        <pc:spChg chg="add mod">
          <ac:chgData name="Sidney Seckler" userId="73470fc2d5f88927" providerId="LiveId" clId="{A17ECD8A-FB6E-4FBB-9AA0-0B71C18F4DBE}" dt="2021-06-21T20:53:59.924" v="1001" actId="1076"/>
          <ac:spMkLst>
            <pc:docMk/>
            <pc:sldMk cId="1639556011" sldId="627"/>
            <ac:spMk id="9" creationId="{AB7F66DD-85E6-4AFF-8CBA-3E21336CB986}"/>
          </ac:spMkLst>
        </pc:spChg>
        <pc:spChg chg="add mod">
          <ac:chgData name="Sidney Seckler" userId="73470fc2d5f88927" providerId="LiveId" clId="{A17ECD8A-FB6E-4FBB-9AA0-0B71C18F4DBE}" dt="2021-06-21T20:54:03.752" v="1002" actId="1076"/>
          <ac:spMkLst>
            <pc:docMk/>
            <pc:sldMk cId="1639556011" sldId="627"/>
            <ac:spMk id="10" creationId="{9625A5F0-9B0F-4037-906C-4912F2D2E0D2}"/>
          </ac:spMkLst>
        </pc:spChg>
        <pc:spChg chg="add mod">
          <ac:chgData name="Sidney Seckler" userId="73470fc2d5f88927" providerId="LiveId" clId="{A17ECD8A-FB6E-4FBB-9AA0-0B71C18F4DBE}" dt="2021-06-21T20:54:12.602" v="1003" actId="1076"/>
          <ac:spMkLst>
            <pc:docMk/>
            <pc:sldMk cId="1639556011" sldId="627"/>
            <ac:spMk id="12" creationId="{289C64E9-750D-41FB-BF4A-4F571E8515E4}"/>
          </ac:spMkLst>
        </pc:spChg>
        <pc:spChg chg="del">
          <ac:chgData name="Sidney Seckler" userId="73470fc2d5f88927" providerId="LiveId" clId="{A17ECD8A-FB6E-4FBB-9AA0-0B71C18F4DBE}" dt="2021-06-21T20:44:41.592" v="862" actId="478"/>
          <ac:spMkLst>
            <pc:docMk/>
            <pc:sldMk cId="1639556011" sldId="627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1T21:00:24.582" v="1041" actId="1076"/>
        <pc:sldMkLst>
          <pc:docMk/>
          <pc:sldMk cId="901958043" sldId="628"/>
        </pc:sldMkLst>
        <pc:spChg chg="del">
          <ac:chgData name="Sidney Seckler" userId="73470fc2d5f88927" providerId="LiveId" clId="{A17ECD8A-FB6E-4FBB-9AA0-0B71C18F4DBE}" dt="2021-06-21T20:59:17.192" v="1027" actId="478"/>
          <ac:spMkLst>
            <pc:docMk/>
            <pc:sldMk cId="901958043" sldId="628"/>
            <ac:spMk id="5" creationId="{488038CB-5E41-49A1-8767-2BA8E308E8B4}"/>
          </ac:spMkLst>
        </pc:spChg>
        <pc:spChg chg="del">
          <ac:chgData name="Sidney Seckler" userId="73470fc2d5f88927" providerId="LiveId" clId="{A17ECD8A-FB6E-4FBB-9AA0-0B71C18F4DBE}" dt="2021-06-21T20:59:14.421" v="1026" actId="478"/>
          <ac:spMkLst>
            <pc:docMk/>
            <pc:sldMk cId="901958043" sldId="628"/>
            <ac:spMk id="6" creationId="{431F6903-581B-47FA-A89E-C1B03C0E7B01}"/>
          </ac:spMkLst>
        </pc:spChg>
        <pc:spChg chg="mod">
          <ac:chgData name="Sidney Seckler" userId="73470fc2d5f88927" providerId="LiveId" clId="{A17ECD8A-FB6E-4FBB-9AA0-0B71C18F4DBE}" dt="2021-06-21T21:00:22.060" v="1040" actId="1076"/>
          <ac:spMkLst>
            <pc:docMk/>
            <pc:sldMk cId="901958043" sldId="628"/>
            <ac:spMk id="8" creationId="{811EDC7F-1693-47DC-A4E4-E2170DBBBB9D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3" creationId="{7D23EE39-5A73-4C59-AE1E-883C91BAADCB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4" creationId="{85E73855-8A1C-4013-86AC-DF91FA27B74A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5" creationId="{FF077F19-E902-461F-AF86-6AEC69D0C7EB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6" creationId="{D431E0DE-79C2-40F0-AC31-BC2488584195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7" creationId="{5AB34CED-B13C-4AFF-9009-E953BDA077A0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9" creationId="{C7616F94-BC7E-46CE-8659-7F8C12771EC8}"/>
          </ac:spMkLst>
        </pc:spChg>
        <pc:spChg chg="mod">
          <ac:chgData name="Sidney Seckler" userId="73470fc2d5f88927" providerId="LiveId" clId="{A17ECD8A-FB6E-4FBB-9AA0-0B71C18F4DBE}" dt="2021-06-21T21:00:09.148" v="1036" actId="6549"/>
          <ac:spMkLst>
            <pc:docMk/>
            <pc:sldMk cId="901958043" sldId="628"/>
            <ac:spMk id="24" creationId="{849C6DAD-1C81-4878-A44B-598906810DAD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25" creationId="{066E26B5-22C7-4D5C-80A0-1EA41B1290E6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26" creationId="{EDA7A2ED-B488-4582-ADC5-10F63566A8A7}"/>
          </ac:spMkLst>
        </pc:spChg>
        <pc:grpChg chg="add mod">
          <ac:chgData name="Sidney Seckler" userId="73470fc2d5f88927" providerId="LiveId" clId="{A17ECD8A-FB6E-4FBB-9AA0-0B71C18F4DBE}" dt="2021-06-21T21:00:24.582" v="1041" actId="1076"/>
          <ac:grpSpMkLst>
            <pc:docMk/>
            <pc:sldMk cId="901958043" sldId="628"/>
            <ac:grpSpMk id="7" creationId="{4D51EC87-4F2F-4199-9472-FC13408850AA}"/>
          </ac:grpSpMkLst>
        </pc:grp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10" creationId="{A9F9E0FC-4292-4189-961C-C35909360BB2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11" creationId="{4F8DD059-982C-4443-958C-736972FD64FA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12" creationId="{02BB8337-AC29-4D5D-A843-1A8DC8DA78B4}"/>
          </ac:cxnSpMkLst>
        </pc:cxnChg>
        <pc:cxnChg chg="mod">
          <ac:chgData name="Sidney Seckler" userId="73470fc2d5f88927" providerId="LiveId" clId="{A17ECD8A-FB6E-4FBB-9AA0-0B71C18F4DBE}" dt="2021-06-21T20:59:51.950" v="1033" actId="255"/>
          <ac:cxnSpMkLst>
            <pc:docMk/>
            <pc:sldMk cId="901958043" sldId="628"/>
            <ac:cxnSpMk id="18" creationId="{D5C0477E-CDD2-4A53-A5DD-EFF46623C4C7}"/>
          </ac:cxnSpMkLst>
        </pc:cxnChg>
        <pc:cxnChg chg="mod">
          <ac:chgData name="Sidney Seckler" userId="73470fc2d5f88927" providerId="LiveId" clId="{A17ECD8A-FB6E-4FBB-9AA0-0B71C18F4DBE}" dt="2021-06-21T20:59:51.950" v="1033" actId="255"/>
          <ac:cxnSpMkLst>
            <pc:docMk/>
            <pc:sldMk cId="901958043" sldId="628"/>
            <ac:cxnSpMk id="20" creationId="{B6A4C8BA-F149-4B49-B72C-224EA0983DF6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21" creationId="{FE0E9424-D253-4534-B5CA-DFD05CAF74FF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22" creationId="{0147DF08-B3B2-4B0E-85D6-100599945409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23" creationId="{E2EE88D5-1840-458E-ACDA-00456CA7037A}"/>
          </ac:cxnSpMkLst>
        </pc:cxnChg>
      </pc:sldChg>
      <pc:sldChg chg="addSp delSp modSp add mod">
        <pc:chgData name="Sidney Seckler" userId="73470fc2d5f88927" providerId="LiveId" clId="{A17ECD8A-FB6E-4FBB-9AA0-0B71C18F4DBE}" dt="2021-06-22T11:50:04.551" v="1273" actId="1076"/>
        <pc:sldMkLst>
          <pc:docMk/>
          <pc:sldMk cId="3668602114" sldId="629"/>
        </pc:sldMkLst>
        <pc:spChg chg="add mod">
          <ac:chgData name="Sidney Seckler" userId="73470fc2d5f88927" providerId="LiveId" clId="{A17ECD8A-FB6E-4FBB-9AA0-0B71C18F4DBE}" dt="2021-06-22T11:46:01.299" v="1112"/>
          <ac:spMkLst>
            <pc:docMk/>
            <pc:sldMk cId="3668602114" sldId="629"/>
            <ac:spMk id="7" creationId="{5715B714-0ADB-4571-AFB5-EE04CC2FEF30}"/>
          </ac:spMkLst>
        </pc:spChg>
        <pc:spChg chg="add mod">
          <ac:chgData name="Sidney Seckler" userId="73470fc2d5f88927" providerId="LiveId" clId="{A17ECD8A-FB6E-4FBB-9AA0-0B71C18F4DBE}" dt="2021-06-22T11:47:13.227" v="1257" actId="1076"/>
          <ac:spMkLst>
            <pc:docMk/>
            <pc:sldMk cId="3668602114" sldId="629"/>
            <ac:spMk id="8" creationId="{67411FAF-CBFD-4BBA-9B8A-35421A342BF1}"/>
          </ac:spMkLst>
        </pc:spChg>
        <pc:spChg chg="mod">
          <ac:chgData name="Sidney Seckler" userId="73470fc2d5f88927" providerId="LiveId" clId="{A17ECD8A-FB6E-4FBB-9AA0-0B71C18F4DBE}" dt="2021-06-22T11:45:40.081" v="1111" actId="1076"/>
          <ac:spMkLst>
            <pc:docMk/>
            <pc:sldMk cId="3668602114" sldId="629"/>
            <ac:spMk id="9" creationId="{9784F1B8-890F-4973-A52C-A4D2E5F9D93E}"/>
          </ac:spMkLst>
        </pc:spChg>
        <pc:spChg chg="del">
          <ac:chgData name="Sidney Seckler" userId="73470fc2d5f88927" providerId="LiveId" clId="{A17ECD8A-FB6E-4FBB-9AA0-0B71C18F4DBE}" dt="2021-06-22T11:45:17.749" v="1044" actId="478"/>
          <ac:spMkLst>
            <pc:docMk/>
            <pc:sldMk cId="3668602114" sldId="629"/>
            <ac:spMk id="109572" creationId="{E6FB454D-0531-4E4C-B051-504EF88AC74C}"/>
          </ac:spMkLst>
        </pc:spChg>
        <pc:spChg chg="del">
          <ac:chgData name="Sidney Seckler" userId="73470fc2d5f88927" providerId="LiveId" clId="{A17ECD8A-FB6E-4FBB-9AA0-0B71C18F4DBE}" dt="2021-06-22T11:45:17.749" v="1044" actId="478"/>
          <ac:spMkLst>
            <pc:docMk/>
            <pc:sldMk cId="3668602114" sldId="629"/>
            <ac:spMk id="109573" creationId="{42D010A1-EE35-47F6-91FB-4906D44F9260}"/>
          </ac:spMkLst>
        </pc:spChg>
        <pc:graphicFrameChg chg="del">
          <ac:chgData name="Sidney Seckler" userId="73470fc2d5f88927" providerId="LiveId" clId="{A17ECD8A-FB6E-4FBB-9AA0-0B71C18F4DBE}" dt="2021-06-22T11:45:14.111" v="1043" actId="478"/>
          <ac:graphicFrameMkLst>
            <pc:docMk/>
            <pc:sldMk cId="3668602114" sldId="629"/>
            <ac:graphicFrameMk id="14" creationId="{D56C0DFB-0C5D-4B40-A527-F08727490F7E}"/>
          </ac:graphicFrameMkLst>
        </pc:graphicFrameChg>
        <pc:picChg chg="add mod">
          <ac:chgData name="Sidney Seckler" userId="73470fc2d5f88927" providerId="LiveId" clId="{A17ECD8A-FB6E-4FBB-9AA0-0B71C18F4DBE}" dt="2021-06-22T11:50:02.430" v="1272" actId="14100"/>
          <ac:picMkLst>
            <pc:docMk/>
            <pc:sldMk cId="3668602114" sldId="629"/>
            <ac:picMk id="3" creationId="{5A25D180-045D-4CDC-A8ED-9CAFDF0696D0}"/>
          </ac:picMkLst>
        </pc:picChg>
        <pc:picChg chg="add mod">
          <ac:chgData name="Sidney Seckler" userId="73470fc2d5f88927" providerId="LiveId" clId="{A17ECD8A-FB6E-4FBB-9AA0-0B71C18F4DBE}" dt="2021-06-22T11:50:04.551" v="1273" actId="1076"/>
          <ac:picMkLst>
            <pc:docMk/>
            <pc:sldMk cId="3668602114" sldId="629"/>
            <ac:picMk id="5" creationId="{A0085F3B-CE69-4204-8F46-16A7AC701F8A}"/>
          </ac:picMkLst>
        </pc:picChg>
      </pc:sldChg>
      <pc:sldChg chg="addSp delSp modSp add mod">
        <pc:chgData name="Sidney Seckler" userId="73470fc2d5f88927" providerId="LiveId" clId="{A17ECD8A-FB6E-4FBB-9AA0-0B71C18F4DBE}" dt="2021-06-22T11:54:05.562" v="1393" actId="14100"/>
        <pc:sldMkLst>
          <pc:docMk/>
          <pc:sldMk cId="532931202" sldId="630"/>
        </pc:sldMkLst>
        <pc:spChg chg="add mod">
          <ac:chgData name="Sidney Seckler" userId="73470fc2d5f88927" providerId="LiveId" clId="{A17ECD8A-FB6E-4FBB-9AA0-0B71C18F4DBE}" dt="2021-06-22T11:54:05.562" v="1393" actId="14100"/>
          <ac:spMkLst>
            <pc:docMk/>
            <pc:sldMk cId="532931202" sldId="630"/>
            <ac:spMk id="4" creationId="{94384939-BE27-4D23-9BA0-8F972D6BB9BB}"/>
          </ac:spMkLst>
        </pc:spChg>
        <pc:spChg chg="mod">
          <ac:chgData name="Sidney Seckler" userId="73470fc2d5f88927" providerId="LiveId" clId="{A17ECD8A-FB6E-4FBB-9AA0-0B71C18F4DBE}" dt="2021-06-22T11:51:04.043" v="1333" actId="1076"/>
          <ac:spMkLst>
            <pc:docMk/>
            <pc:sldMk cId="532931202" sldId="630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1:51:00.141" v="1332" actId="1076"/>
          <ac:spMkLst>
            <pc:docMk/>
            <pc:sldMk cId="532931202" sldId="630"/>
            <ac:spMk id="8" creationId="{67411FAF-CBFD-4BBA-9B8A-35421A342BF1}"/>
          </ac:spMkLst>
        </pc:spChg>
        <pc:spChg chg="add mod">
          <ac:chgData name="Sidney Seckler" userId="73470fc2d5f88927" providerId="LiveId" clId="{A17ECD8A-FB6E-4FBB-9AA0-0B71C18F4DBE}" dt="2021-06-22T11:53:18.715" v="1350" actId="1076"/>
          <ac:spMkLst>
            <pc:docMk/>
            <pc:sldMk cId="532931202" sldId="630"/>
            <ac:spMk id="10" creationId="{160C3BCC-489B-464A-A7FF-A493BA099080}"/>
          </ac:spMkLst>
        </pc:spChg>
        <pc:spChg chg="add mod">
          <ac:chgData name="Sidney Seckler" userId="73470fc2d5f88927" providerId="LiveId" clId="{A17ECD8A-FB6E-4FBB-9AA0-0B71C18F4DBE}" dt="2021-06-22T11:53:45.902" v="1391" actId="1076"/>
          <ac:spMkLst>
            <pc:docMk/>
            <pc:sldMk cId="532931202" sldId="630"/>
            <ac:spMk id="11" creationId="{779519F9-F028-40BF-A45C-C5FE2922B636}"/>
          </ac:spMkLst>
        </pc:spChg>
        <pc:picChg chg="mod">
          <ac:chgData name="Sidney Seckler" userId="73470fc2d5f88927" providerId="LiveId" clId="{A17ECD8A-FB6E-4FBB-9AA0-0B71C18F4DBE}" dt="2021-06-22T11:51:51.466" v="1340" actId="1076"/>
          <ac:picMkLst>
            <pc:docMk/>
            <pc:sldMk cId="532931202" sldId="630"/>
            <ac:picMk id="3" creationId="{5A25D180-045D-4CDC-A8ED-9CAFDF0696D0}"/>
          </ac:picMkLst>
        </pc:picChg>
        <pc:picChg chg="del">
          <ac:chgData name="Sidney Seckler" userId="73470fc2d5f88927" providerId="LiveId" clId="{A17ECD8A-FB6E-4FBB-9AA0-0B71C18F4DBE}" dt="2021-06-22T11:50:45.958" v="1327" actId="478"/>
          <ac:picMkLst>
            <pc:docMk/>
            <pc:sldMk cId="532931202" sldId="630"/>
            <ac:picMk id="5" creationId="{A0085F3B-CE69-4204-8F46-16A7AC701F8A}"/>
          </ac:picMkLst>
        </pc:picChg>
      </pc:sldChg>
      <pc:sldChg chg="addSp delSp modSp add mod">
        <pc:chgData name="Sidney Seckler" userId="73470fc2d5f88927" providerId="LiveId" clId="{A17ECD8A-FB6E-4FBB-9AA0-0B71C18F4DBE}" dt="2021-06-22T11:54:32.221" v="1400" actId="1076"/>
        <pc:sldMkLst>
          <pc:docMk/>
          <pc:sldMk cId="151013626" sldId="631"/>
        </pc:sldMkLst>
        <pc:spChg chg="mod">
          <ac:chgData name="Sidney Seckler" userId="73470fc2d5f88927" providerId="LiveId" clId="{A17ECD8A-FB6E-4FBB-9AA0-0B71C18F4DBE}" dt="2021-06-22T11:52:11.046" v="1343" actId="16959"/>
          <ac:spMkLst>
            <pc:docMk/>
            <pc:sldMk cId="151013626" sldId="631"/>
            <ac:spMk id="7" creationId="{5715B714-0ADB-4571-AFB5-EE04CC2FEF30}"/>
          </ac:spMkLst>
        </pc:spChg>
        <pc:spChg chg="del">
          <ac:chgData name="Sidney Seckler" userId="73470fc2d5f88927" providerId="LiveId" clId="{A17ECD8A-FB6E-4FBB-9AA0-0B71C18F4DBE}" dt="2021-06-22T11:52:14.845" v="1344" actId="478"/>
          <ac:spMkLst>
            <pc:docMk/>
            <pc:sldMk cId="151013626" sldId="631"/>
            <ac:spMk id="10" creationId="{160C3BCC-489B-464A-A7FF-A493BA099080}"/>
          </ac:spMkLst>
        </pc:spChg>
        <pc:spChg chg="add mod">
          <ac:chgData name="Sidney Seckler" userId="73470fc2d5f88927" providerId="LiveId" clId="{A17ECD8A-FB6E-4FBB-9AA0-0B71C18F4DBE}" dt="2021-06-22T11:54:32.221" v="1400" actId="1076"/>
          <ac:spMkLst>
            <pc:docMk/>
            <pc:sldMk cId="151013626" sldId="631"/>
            <ac:spMk id="11" creationId="{3361EE0E-29AE-4A90-A74F-66EB689781BB}"/>
          </ac:spMkLst>
        </pc:spChg>
        <pc:spChg chg="add mod">
          <ac:chgData name="Sidney Seckler" userId="73470fc2d5f88927" providerId="LiveId" clId="{A17ECD8A-FB6E-4FBB-9AA0-0B71C18F4DBE}" dt="2021-06-22T11:54:32.221" v="1400" actId="1076"/>
          <ac:spMkLst>
            <pc:docMk/>
            <pc:sldMk cId="151013626" sldId="631"/>
            <ac:spMk id="12" creationId="{3BBFE78A-D89B-4A89-9858-9D2945F37C5D}"/>
          </ac:spMkLst>
        </pc:spChg>
      </pc:sldChg>
      <pc:sldChg chg="addSp delSp modSp add mod">
        <pc:chgData name="Sidney Seckler" userId="73470fc2d5f88927" providerId="LiveId" clId="{A17ECD8A-FB6E-4FBB-9AA0-0B71C18F4DBE}" dt="2021-06-22T11:57:29.225" v="1497" actId="1076"/>
        <pc:sldMkLst>
          <pc:docMk/>
          <pc:sldMk cId="1659358179" sldId="632"/>
        </pc:sldMkLst>
        <pc:spChg chg="mod">
          <ac:chgData name="Sidney Seckler" userId="73470fc2d5f88927" providerId="LiveId" clId="{A17ECD8A-FB6E-4FBB-9AA0-0B71C18F4DBE}" dt="2021-06-22T11:56:27.479" v="1491" actId="1076"/>
          <ac:spMkLst>
            <pc:docMk/>
            <pc:sldMk cId="1659358179" sldId="632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1:55:41.287" v="1458" actId="14100"/>
          <ac:spMkLst>
            <pc:docMk/>
            <pc:sldMk cId="1659358179" sldId="632"/>
            <ac:spMk id="8" creationId="{67411FAF-CBFD-4BBA-9B8A-35421A342BF1}"/>
          </ac:spMkLst>
        </pc:spChg>
        <pc:spChg chg="mod">
          <ac:chgData name="Sidney Seckler" userId="73470fc2d5f88927" providerId="LiveId" clId="{A17ECD8A-FB6E-4FBB-9AA0-0B71C18F4DBE}" dt="2021-06-22T11:56:23.602" v="1489" actId="1076"/>
          <ac:spMkLst>
            <pc:docMk/>
            <pc:sldMk cId="1659358179" sldId="632"/>
            <ac:spMk id="11" creationId="{3361EE0E-29AE-4A90-A74F-66EB689781BB}"/>
          </ac:spMkLst>
        </pc:spChg>
        <pc:spChg chg="mod">
          <ac:chgData name="Sidney Seckler" userId="73470fc2d5f88927" providerId="LiveId" clId="{A17ECD8A-FB6E-4FBB-9AA0-0B71C18F4DBE}" dt="2021-06-22T11:56:23.602" v="1489" actId="1076"/>
          <ac:spMkLst>
            <pc:docMk/>
            <pc:sldMk cId="1659358179" sldId="632"/>
            <ac:spMk id="12" creationId="{3BBFE78A-D89B-4A89-9858-9D2945F37C5D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3" creationId="{6320BFF8-B7C8-4DCF-89C1-5A5680C384D3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4" creationId="{1A47F17F-6425-4195-A02E-C0FF0D5CD7DD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5" creationId="{2AD9E3B0-E611-4E1E-A919-FF79279DA88C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6" creationId="{CAB08DF7-F418-44DE-A228-3051AE1A69AB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8" creationId="{408DAB7B-4E01-4C60-8533-F3DF97838973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9" creationId="{D26BDCBB-E43F-4A5B-8B30-298AB7E72212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0" creationId="{FE4E10B0-4C7A-40D0-AE3A-7044996BF079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1" creationId="{93F699F4-AAB9-411B-8190-8CCA74B831DF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2" creationId="{8FF73BFF-5A74-4A09-8AA6-148F06C369EE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3" creationId="{E92F4130-94E5-488A-8950-738133856688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5" creationId="{05C32F3F-E4B1-43AC-AFD3-9202209569E8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6" creationId="{9D51DDB8-77D5-4D09-9F52-37CE098699B7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7" creationId="{E3DFE8C3-F6D5-40FD-99DD-474ECD327A5E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8" creationId="{68B16DF2-6AE2-41F6-A5A6-B9180F1141ED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9" creationId="{DFB83E8F-36A9-4118-9AD6-8DC8E45A3090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0" creationId="{1F54CFCD-666A-4CFF-A63F-E043B126D6A5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1" creationId="{E62FEBDE-A273-4357-BE62-DE775E69BCF9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2" creationId="{735AFBA1-D9D1-4DEB-8A06-115CB7660904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3" creationId="{9F4571DD-F9A1-4497-B81F-F02242C697F9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4" creationId="{43454F01-ECAB-47FE-97D6-528C1C6D293C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5" creationId="{D0348113-2F1A-401C-9B16-27DB2719A741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6" creationId="{35471C98-8249-41CF-A6A8-BAB3D41C20F7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7" creationId="{EA8BA483-F37D-4142-A1C9-1EBC04DE365B}"/>
          </ac:spMkLst>
        </pc:spChg>
        <pc:grpChg chg="add mod">
          <ac:chgData name="Sidney Seckler" userId="73470fc2d5f88927" providerId="LiveId" clId="{A17ECD8A-FB6E-4FBB-9AA0-0B71C18F4DBE}" dt="2021-06-22T11:57:29.225" v="1497" actId="1076"/>
          <ac:grpSpMkLst>
            <pc:docMk/>
            <pc:sldMk cId="1659358179" sldId="632"/>
            <ac:grpSpMk id="10" creationId="{E8366AEE-A790-49CE-82F4-5D471280A38B}"/>
          </ac:grpSpMkLst>
        </pc:grpChg>
        <pc:grpChg chg="mod">
          <ac:chgData name="Sidney Seckler" userId="73470fc2d5f88927" providerId="LiveId" clId="{A17ECD8A-FB6E-4FBB-9AA0-0B71C18F4DBE}" dt="2021-06-22T11:57:29.225" v="1497" actId="1076"/>
          <ac:grpSpMkLst>
            <pc:docMk/>
            <pc:sldMk cId="1659358179" sldId="632"/>
            <ac:grpSpMk id="17" creationId="{476C8C5C-E5CC-41A1-99F0-7FC99A6BCFFA}"/>
          </ac:grpSpMkLst>
        </pc:grpChg>
        <pc:picChg chg="del">
          <ac:chgData name="Sidney Seckler" userId="73470fc2d5f88927" providerId="LiveId" clId="{A17ECD8A-FB6E-4FBB-9AA0-0B71C18F4DBE}" dt="2021-06-22T11:55:42.470" v="1459" actId="478"/>
          <ac:picMkLst>
            <pc:docMk/>
            <pc:sldMk cId="1659358179" sldId="632"/>
            <ac:picMk id="3" creationId="{5A25D180-045D-4CDC-A8ED-9CAFDF0696D0}"/>
          </ac:picMkLst>
        </pc:picChg>
        <pc:picChg chg="mod">
          <ac:chgData name="Sidney Seckler" userId="73470fc2d5f88927" providerId="LiveId" clId="{A17ECD8A-FB6E-4FBB-9AA0-0B71C18F4DBE}" dt="2021-06-22T11:57:29.225" v="1497" actId="1076"/>
          <ac:picMkLst>
            <pc:docMk/>
            <pc:sldMk cId="1659358179" sldId="632"/>
            <ac:picMk id="24" creationId="{77DC8FB3-F985-4B47-BD59-B51376B7CFFD}"/>
          </ac:picMkLst>
        </pc:picChg>
      </pc:sldChg>
      <pc:sldChg chg="addSp delSp modSp add mod">
        <pc:chgData name="Sidney Seckler" userId="73470fc2d5f88927" providerId="LiveId" clId="{A17ECD8A-FB6E-4FBB-9AA0-0B71C18F4DBE}" dt="2021-06-22T12:03:17.958" v="1557" actId="1076"/>
        <pc:sldMkLst>
          <pc:docMk/>
          <pc:sldMk cId="483984357" sldId="633"/>
        </pc:sldMkLst>
        <pc:spChg chg="add mod">
          <ac:chgData name="Sidney Seckler" userId="73470fc2d5f88927" providerId="LiveId" clId="{A17ECD8A-FB6E-4FBB-9AA0-0B71C18F4DBE}" dt="2021-06-22T12:03:15.388" v="1556" actId="1076"/>
          <ac:spMkLst>
            <pc:docMk/>
            <pc:sldMk cId="483984357" sldId="633"/>
            <ac:spMk id="4" creationId="{A8B72EA0-24C3-44AE-9DE0-3D89C6C0CCAF}"/>
          </ac:spMkLst>
        </pc:spChg>
        <pc:spChg chg="del mod">
          <ac:chgData name="Sidney Seckler" userId="73470fc2d5f88927" providerId="LiveId" clId="{A17ECD8A-FB6E-4FBB-9AA0-0B71C18F4DBE}" dt="2021-06-22T11:59:55.995" v="1519" actId="478"/>
          <ac:spMkLst>
            <pc:docMk/>
            <pc:sldMk cId="483984357" sldId="633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02:16.993" v="1542" actId="1076"/>
          <ac:spMkLst>
            <pc:docMk/>
            <pc:sldMk cId="483984357" sldId="633"/>
            <ac:spMk id="8" creationId="{67411FAF-CBFD-4BBA-9B8A-35421A342BF1}"/>
          </ac:spMkLst>
        </pc:spChg>
        <pc:spChg chg="del mod">
          <ac:chgData name="Sidney Seckler" userId="73470fc2d5f88927" providerId="LiveId" clId="{A17ECD8A-FB6E-4FBB-9AA0-0B71C18F4DBE}" dt="2021-06-22T12:00:10.809" v="1521" actId="478"/>
          <ac:spMkLst>
            <pc:docMk/>
            <pc:sldMk cId="483984357" sldId="633"/>
            <ac:spMk id="11" creationId="{3361EE0E-29AE-4A90-A74F-66EB689781BB}"/>
          </ac:spMkLst>
        </pc:spChg>
        <pc:spChg chg="del mod">
          <ac:chgData name="Sidney Seckler" userId="73470fc2d5f88927" providerId="LiveId" clId="{A17ECD8A-FB6E-4FBB-9AA0-0B71C18F4DBE}" dt="2021-06-22T12:00:10.809" v="1521" actId="478"/>
          <ac:spMkLst>
            <pc:docMk/>
            <pc:sldMk cId="483984357" sldId="633"/>
            <ac:spMk id="12" creationId="{3BBFE78A-D89B-4A89-9858-9D2945F37C5D}"/>
          </ac:spMkLst>
        </pc:spChg>
        <pc:spChg chg="add mod">
          <ac:chgData name="Sidney Seckler" userId="73470fc2d5f88927" providerId="LiveId" clId="{A17ECD8A-FB6E-4FBB-9AA0-0B71C18F4DBE}" dt="2021-06-22T12:02:31.981" v="1543" actId="1076"/>
          <ac:spMkLst>
            <pc:docMk/>
            <pc:sldMk cId="483984357" sldId="633"/>
            <ac:spMk id="38" creationId="{D041D18B-D70B-4045-BA8B-41ED36A31A1F}"/>
          </ac:spMkLst>
        </pc:spChg>
        <pc:spChg chg="add mod">
          <ac:chgData name="Sidney Seckler" userId="73470fc2d5f88927" providerId="LiveId" clId="{A17ECD8A-FB6E-4FBB-9AA0-0B71C18F4DBE}" dt="2021-06-22T12:02:31.981" v="1543" actId="1076"/>
          <ac:spMkLst>
            <pc:docMk/>
            <pc:sldMk cId="483984357" sldId="633"/>
            <ac:spMk id="39" creationId="{5478F6AC-666C-4DF3-9901-A6E69DF87F9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1" creationId="{F7BC8B8A-66A0-40D5-9B0C-076B9CDA68AE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2" creationId="{F5E8C869-AD29-4677-98DC-A69F20CD2831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3" creationId="{8C595869-CFED-43B7-8848-01687D3466D7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4" creationId="{BC30C239-44A2-4646-9BCF-5F30B513200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5" creationId="{D9C78F01-9EAD-4BE3-8DC1-ED16BC0C56C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6" creationId="{3CB9B67B-CF08-43C2-9606-8FD12DA456A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7" creationId="{BF956BE9-5924-4042-BC46-E45CEC3A25B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8" creationId="{C684D5AE-DD2D-4256-AB59-BA82C62FB2B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9" creationId="{FBE40F36-C463-422F-A825-CE8015EB4371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1" creationId="{D0A5539B-3117-4A25-BBE8-924699009DE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2" creationId="{20430E62-CC02-4C23-9DEA-8518C2CBE8B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3" creationId="{48E1F91F-EECF-40B5-9340-118E27DCB40F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4" creationId="{F23A5D8C-24DD-412F-B4D5-4BE0170EBBF8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5" creationId="{B94360A8-A99C-414A-8F17-23B61243FAE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6" creationId="{39F1E540-41E2-4337-88B3-88D20D4E2F2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7" creationId="{65C3BAAD-6DBD-4CDA-AC68-1B1A6D50E20B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8" creationId="{5D0F9AF4-EA59-472C-A9DA-948166CC70FA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9" creationId="{D73772EF-F4DC-4CED-806F-6B02112717DC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0" creationId="{0B42CE99-8DFB-474F-AE00-1E6A520B0B9F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1" creationId="{EEC20356-F80D-4768-BE2C-75A982DEAF8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2" creationId="{0F446097-EEF1-42CA-B725-42141CD3416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4" creationId="{DC4BED30-A5ED-45A6-8909-CA9BEA8B5DC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5" creationId="{14295E89-2DD1-4591-B010-30298F0ABB2C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6" creationId="{4E7F6316-F6C7-4D84-BD38-3F8BBFA37501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7" creationId="{49A13020-37DC-4F68-BF1B-47CF34A8112D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8" creationId="{2B798162-D7EA-4D9C-AD55-C4257D5837FB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9" creationId="{8ED3DB8C-DBA1-48FF-AC3D-E24EC969DBA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0" creationId="{19CD9F92-F94E-44A2-9A25-7DB5A07C1A5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1" creationId="{692535E8-1146-412F-B0F4-6D7E4ACE2315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2" creationId="{9CF565E7-4DC0-4D1C-9A2B-D099B8DAAE0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3" creationId="{BE181E45-C96B-44BA-B4D8-EBB5745D0CD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4" creationId="{1C91D4C6-FF59-47D9-9D81-666A138FAA37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5" creationId="{B5EB146F-8A55-4E8C-B304-1F88D4216F9F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6" creationId="{0D3E7158-E0CC-4DE2-8BC3-9D1DA52593F8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7" creationId="{8DF003F1-BF95-4581-A426-385323A710D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8" creationId="{4639549F-EDBF-4C3E-9010-B244809C4EE2}"/>
          </ac:spMkLst>
        </pc:spChg>
        <pc:spChg chg="add mod">
          <ac:chgData name="Sidney Seckler" userId="73470fc2d5f88927" providerId="LiveId" clId="{A17ECD8A-FB6E-4FBB-9AA0-0B71C18F4DBE}" dt="2021-06-22T12:03:17.958" v="1557" actId="1076"/>
          <ac:spMkLst>
            <pc:docMk/>
            <pc:sldMk cId="483984357" sldId="633"/>
            <ac:spMk id="79" creationId="{A6B7D80B-4554-451E-986A-0BB0A38A6BC2}"/>
          </ac:spMkLst>
        </pc:spChg>
        <pc:grpChg chg="del">
          <ac:chgData name="Sidney Seckler" userId="73470fc2d5f88927" providerId="LiveId" clId="{A17ECD8A-FB6E-4FBB-9AA0-0B71C18F4DBE}" dt="2021-06-22T11:57:49.438" v="1499" actId="478"/>
          <ac:grpSpMkLst>
            <pc:docMk/>
            <pc:sldMk cId="483984357" sldId="633"/>
            <ac:grpSpMk id="10" creationId="{E8366AEE-A790-49CE-82F4-5D471280A38B}"/>
          </ac:grpSpMkLst>
        </pc:grpChg>
        <pc:grpChg chg="add mod">
          <ac:chgData name="Sidney Seckler" userId="73470fc2d5f88927" providerId="LiveId" clId="{A17ECD8A-FB6E-4FBB-9AA0-0B71C18F4DBE}" dt="2021-06-22T12:02:06.288" v="1540" actId="255"/>
          <ac:grpSpMkLst>
            <pc:docMk/>
            <pc:sldMk cId="483984357" sldId="633"/>
            <ac:grpSpMk id="40" creationId="{831FBCE8-5E05-4DAE-8D24-8F04FB85566A}"/>
          </ac:grpSpMkLst>
        </pc:grpChg>
        <pc:grpChg chg="mod">
          <ac:chgData name="Sidney Seckler" userId="73470fc2d5f88927" providerId="LiveId" clId="{A17ECD8A-FB6E-4FBB-9AA0-0B71C18F4DBE}" dt="2021-06-22T12:02:06.288" v="1540" actId="255"/>
          <ac:grpSpMkLst>
            <pc:docMk/>
            <pc:sldMk cId="483984357" sldId="633"/>
            <ac:grpSpMk id="50" creationId="{07A11FFA-ADC1-4E8F-99ED-6FA1523BA66F}"/>
          </ac:grpSpMkLst>
        </pc:grpChg>
        <pc:picChg chg="mod">
          <ac:chgData name="Sidney Seckler" userId="73470fc2d5f88927" providerId="LiveId" clId="{A17ECD8A-FB6E-4FBB-9AA0-0B71C18F4DBE}" dt="2021-06-22T12:02:06.288" v="1540" actId="255"/>
          <ac:picMkLst>
            <pc:docMk/>
            <pc:sldMk cId="483984357" sldId="633"/>
            <ac:picMk id="63" creationId="{60A1230A-ED45-4C65-B759-BF885A4B128B}"/>
          </ac:picMkLst>
        </pc:picChg>
      </pc:sldChg>
      <pc:sldChg chg="addSp delSp modSp add mod">
        <pc:chgData name="Sidney Seckler" userId="73470fc2d5f88927" providerId="LiveId" clId="{A17ECD8A-FB6E-4FBB-9AA0-0B71C18F4DBE}" dt="2021-06-24T15:19:16.842" v="2895" actId="207"/>
        <pc:sldMkLst>
          <pc:docMk/>
          <pc:sldMk cId="1599316028" sldId="634"/>
        </pc:sldMkLst>
        <pc:spChg chg="mod">
          <ac:chgData name="Sidney Seckler" userId="73470fc2d5f88927" providerId="LiveId" clId="{A17ECD8A-FB6E-4FBB-9AA0-0B71C18F4DBE}" dt="2021-06-22T12:07:11.371" v="1680" actId="14100"/>
          <ac:spMkLst>
            <pc:docMk/>
            <pc:sldMk cId="1599316028" sldId="634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05:14.564" v="1654" actId="1076"/>
          <ac:spMkLst>
            <pc:docMk/>
            <pc:sldMk cId="1599316028" sldId="634"/>
            <ac:spMk id="8" creationId="{67411FAF-CBFD-4BBA-9B8A-35421A342BF1}"/>
          </ac:spMkLst>
        </pc:spChg>
        <pc:spChg chg="mod">
          <ac:chgData name="Sidney Seckler" userId="73470fc2d5f88927" providerId="LiveId" clId="{A17ECD8A-FB6E-4FBB-9AA0-0B71C18F4DBE}" dt="2021-06-22T12:04:38.890" v="1560" actId="20577"/>
          <ac:spMkLst>
            <pc:docMk/>
            <pc:sldMk cId="1599316028" sldId="634"/>
            <ac:spMk id="9" creationId="{9784F1B8-890F-4973-A52C-A4D2E5F9D93E}"/>
          </ac:spMkLst>
        </pc:spChg>
        <pc:spChg chg="add mod">
          <ac:chgData name="Sidney Seckler" userId="73470fc2d5f88927" providerId="LiveId" clId="{A17ECD8A-FB6E-4FBB-9AA0-0B71C18F4DBE}" dt="2021-06-24T15:19:16.842" v="2895" actId="207"/>
          <ac:spMkLst>
            <pc:docMk/>
            <pc:sldMk cId="1599316028" sldId="634"/>
            <ac:spMk id="10" creationId="{25085586-2955-4A80-8B77-6E509D099B51}"/>
          </ac:spMkLst>
        </pc:spChg>
        <pc:spChg chg="del">
          <ac:chgData name="Sidney Seckler" userId="73470fc2d5f88927" providerId="LiveId" clId="{A17ECD8A-FB6E-4FBB-9AA0-0B71C18F4DBE}" dt="2021-06-22T12:05:22.296" v="1656" actId="478"/>
          <ac:spMkLst>
            <pc:docMk/>
            <pc:sldMk cId="1599316028" sldId="634"/>
            <ac:spMk id="11" creationId="{3361EE0E-29AE-4A90-A74F-66EB689781BB}"/>
          </ac:spMkLst>
        </pc:spChg>
        <pc:spChg chg="del">
          <ac:chgData name="Sidney Seckler" userId="73470fc2d5f88927" providerId="LiveId" clId="{A17ECD8A-FB6E-4FBB-9AA0-0B71C18F4DBE}" dt="2021-06-22T12:05:22.296" v="1656" actId="478"/>
          <ac:spMkLst>
            <pc:docMk/>
            <pc:sldMk cId="1599316028" sldId="634"/>
            <ac:spMk id="12" creationId="{3BBFE78A-D89B-4A89-9858-9D2945F37C5D}"/>
          </ac:spMkLst>
        </pc:spChg>
        <pc:picChg chg="del">
          <ac:chgData name="Sidney Seckler" userId="73470fc2d5f88927" providerId="LiveId" clId="{A17ECD8A-FB6E-4FBB-9AA0-0B71C18F4DBE}" dt="2021-06-22T12:04:27.111" v="1559" actId="478"/>
          <ac:picMkLst>
            <pc:docMk/>
            <pc:sldMk cId="1599316028" sldId="634"/>
            <ac:picMk id="3" creationId="{5A25D180-045D-4CDC-A8ED-9CAFDF0696D0}"/>
          </ac:picMkLst>
        </pc:picChg>
      </pc:sldChg>
      <pc:sldChg chg="modSp add mod">
        <pc:chgData name="Sidney Seckler" userId="73470fc2d5f88927" providerId="LiveId" clId="{A17ECD8A-FB6E-4FBB-9AA0-0B71C18F4DBE}" dt="2021-06-24T15:19:21.802" v="2896" actId="207"/>
        <pc:sldMkLst>
          <pc:docMk/>
          <pc:sldMk cId="1602093721" sldId="635"/>
        </pc:sldMkLst>
        <pc:spChg chg="mod">
          <ac:chgData name="Sidney Seckler" userId="73470fc2d5f88927" providerId="LiveId" clId="{A17ECD8A-FB6E-4FBB-9AA0-0B71C18F4DBE}" dt="2021-06-22T12:07:00.228" v="1675" actId="1076"/>
          <ac:spMkLst>
            <pc:docMk/>
            <pc:sldMk cId="1602093721" sldId="635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4T15:19:21.802" v="2896" actId="207"/>
          <ac:spMkLst>
            <pc:docMk/>
            <pc:sldMk cId="1602093721" sldId="635"/>
            <ac:spMk id="10" creationId="{25085586-2955-4A80-8B77-6E509D099B51}"/>
          </ac:spMkLst>
        </pc:spChg>
      </pc:sldChg>
      <pc:sldChg chg="modSp add">
        <pc:chgData name="Sidney Seckler" userId="73470fc2d5f88927" providerId="LiveId" clId="{A17ECD8A-FB6E-4FBB-9AA0-0B71C18F4DBE}" dt="2021-06-24T15:19:26.371" v="2897" actId="207"/>
        <pc:sldMkLst>
          <pc:docMk/>
          <pc:sldMk cId="4278274912" sldId="636"/>
        </pc:sldMkLst>
        <pc:spChg chg="mod">
          <ac:chgData name="Sidney Seckler" userId="73470fc2d5f88927" providerId="LiveId" clId="{A17ECD8A-FB6E-4FBB-9AA0-0B71C18F4DBE}" dt="2021-06-24T15:19:26.371" v="2897" actId="207"/>
          <ac:spMkLst>
            <pc:docMk/>
            <pc:sldMk cId="4278274912" sldId="636"/>
            <ac:spMk id="10" creationId="{25085586-2955-4A80-8B77-6E509D099B51}"/>
          </ac:spMkLst>
        </pc:spChg>
      </pc:sldChg>
      <pc:sldChg chg="addSp delSp modSp add mod">
        <pc:chgData name="Sidney Seckler" userId="73470fc2d5f88927" providerId="LiveId" clId="{A17ECD8A-FB6E-4FBB-9AA0-0B71C18F4DBE}" dt="2021-06-22T12:10:00.899" v="1725" actId="1076"/>
        <pc:sldMkLst>
          <pc:docMk/>
          <pc:sldMk cId="4010669613" sldId="637"/>
        </pc:sldMkLst>
        <pc:spChg chg="add mod">
          <ac:chgData name="Sidney Seckler" userId="73470fc2d5f88927" providerId="LiveId" clId="{A17ECD8A-FB6E-4FBB-9AA0-0B71C18F4DBE}" dt="2021-06-22T12:10:00.899" v="1725" actId="1076"/>
          <ac:spMkLst>
            <pc:docMk/>
            <pc:sldMk cId="4010669613" sldId="637"/>
            <ac:spMk id="4" creationId="{AD976B20-5EFA-4E94-ACF0-387D23D3F509}"/>
          </ac:spMkLst>
        </pc:spChg>
        <pc:spChg chg="mod">
          <ac:chgData name="Sidney Seckler" userId="73470fc2d5f88927" providerId="LiveId" clId="{A17ECD8A-FB6E-4FBB-9AA0-0B71C18F4DBE}" dt="2021-06-22T12:08:21.462" v="1707" actId="1076"/>
          <ac:spMkLst>
            <pc:docMk/>
            <pc:sldMk cId="4010669613" sldId="637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08:16.365" v="1706" actId="6549"/>
          <ac:spMkLst>
            <pc:docMk/>
            <pc:sldMk cId="4010669613" sldId="637"/>
            <ac:spMk id="8" creationId="{67411FAF-CBFD-4BBA-9B8A-35421A342BF1}"/>
          </ac:spMkLst>
        </pc:spChg>
        <pc:spChg chg="del">
          <ac:chgData name="Sidney Seckler" userId="73470fc2d5f88927" providerId="LiveId" clId="{A17ECD8A-FB6E-4FBB-9AA0-0B71C18F4DBE}" dt="2021-06-22T12:08:23.880" v="1708" actId="478"/>
          <ac:spMkLst>
            <pc:docMk/>
            <pc:sldMk cId="4010669613" sldId="637"/>
            <ac:spMk id="10" creationId="{25085586-2955-4A80-8B77-6E509D099B51}"/>
          </ac:spMkLst>
        </pc:spChg>
        <pc:spChg chg="add mod">
          <ac:chgData name="Sidney Seckler" userId="73470fc2d5f88927" providerId="LiveId" clId="{A17ECD8A-FB6E-4FBB-9AA0-0B71C18F4DBE}" dt="2021-06-22T12:09:42.910" v="1722" actId="1076"/>
          <ac:spMkLst>
            <pc:docMk/>
            <pc:sldMk cId="4010669613" sldId="637"/>
            <ac:spMk id="11" creationId="{9EE27BF2-3887-4379-A3D3-898D97DA2755}"/>
          </ac:spMkLst>
        </pc:spChg>
        <pc:spChg chg="add mod">
          <ac:chgData name="Sidney Seckler" userId="73470fc2d5f88927" providerId="LiveId" clId="{A17ECD8A-FB6E-4FBB-9AA0-0B71C18F4DBE}" dt="2021-06-22T12:09:45.317" v="1723" actId="1076"/>
          <ac:spMkLst>
            <pc:docMk/>
            <pc:sldMk cId="4010669613" sldId="637"/>
            <ac:spMk id="12" creationId="{6ED950FE-D159-4FF3-983C-B721E1FA84AA}"/>
          </ac:spMkLst>
        </pc:spChg>
      </pc:sldChg>
      <pc:sldChg chg="delSp modSp add mod">
        <pc:chgData name="Sidney Seckler" userId="73470fc2d5f88927" providerId="LiveId" clId="{A17ECD8A-FB6E-4FBB-9AA0-0B71C18F4DBE}" dt="2021-06-22T12:11:47.834" v="1735" actId="1076"/>
        <pc:sldMkLst>
          <pc:docMk/>
          <pc:sldMk cId="3423580014" sldId="638"/>
        </pc:sldMkLst>
        <pc:spChg chg="del">
          <ac:chgData name="Sidney Seckler" userId="73470fc2d5f88927" providerId="LiveId" clId="{A17ECD8A-FB6E-4FBB-9AA0-0B71C18F4DBE}" dt="2021-06-22T12:11:06.169" v="1728" actId="478"/>
          <ac:spMkLst>
            <pc:docMk/>
            <pc:sldMk cId="3423580014" sldId="638"/>
            <ac:spMk id="4" creationId="{AD976B20-5EFA-4E94-ACF0-387D23D3F509}"/>
          </ac:spMkLst>
        </pc:spChg>
        <pc:spChg chg="mod">
          <ac:chgData name="Sidney Seckler" userId="73470fc2d5f88927" providerId="LiveId" clId="{A17ECD8A-FB6E-4FBB-9AA0-0B71C18F4DBE}" dt="2021-06-22T12:11:47.834" v="1735" actId="1076"/>
          <ac:spMkLst>
            <pc:docMk/>
            <pc:sldMk cId="3423580014" sldId="638"/>
            <ac:spMk id="7" creationId="{5715B714-0ADB-4571-AFB5-EE04CC2FEF30}"/>
          </ac:spMkLst>
        </pc:spChg>
        <pc:spChg chg="del">
          <ac:chgData name="Sidney Seckler" userId="73470fc2d5f88927" providerId="LiveId" clId="{A17ECD8A-FB6E-4FBB-9AA0-0B71C18F4DBE}" dt="2021-06-22T12:11:04.213" v="1727" actId="478"/>
          <ac:spMkLst>
            <pc:docMk/>
            <pc:sldMk cId="3423580014" sldId="638"/>
            <ac:spMk id="11" creationId="{9EE27BF2-3887-4379-A3D3-898D97DA2755}"/>
          </ac:spMkLst>
        </pc:spChg>
        <pc:spChg chg="mod">
          <ac:chgData name="Sidney Seckler" userId="73470fc2d5f88927" providerId="LiveId" clId="{A17ECD8A-FB6E-4FBB-9AA0-0B71C18F4DBE}" dt="2021-06-22T12:11:41.300" v="1734" actId="1076"/>
          <ac:spMkLst>
            <pc:docMk/>
            <pc:sldMk cId="3423580014" sldId="638"/>
            <ac:spMk id="12" creationId="{6ED950FE-D159-4FF3-983C-B721E1FA84AA}"/>
          </ac:spMkLst>
        </pc:spChg>
      </pc:sldChg>
      <pc:sldChg chg="addSp delSp modSp add mod">
        <pc:chgData name="Sidney Seckler" userId="73470fc2d5f88927" providerId="LiveId" clId="{A17ECD8A-FB6E-4FBB-9AA0-0B71C18F4DBE}" dt="2021-06-22T12:18:26.408" v="1786" actId="1076"/>
        <pc:sldMkLst>
          <pc:docMk/>
          <pc:sldMk cId="1310933464" sldId="639"/>
        </pc:sldMkLst>
        <pc:spChg chg="add del mod">
          <ac:chgData name="Sidney Seckler" userId="73470fc2d5f88927" providerId="LiveId" clId="{A17ECD8A-FB6E-4FBB-9AA0-0B71C18F4DBE}" dt="2021-06-22T12:13:15.937" v="1740" actId="478"/>
          <ac:spMkLst>
            <pc:docMk/>
            <pc:sldMk cId="1310933464" sldId="639"/>
            <ac:spMk id="3" creationId="{E3386948-EFA9-45F3-8C8C-A080C92C8C9F}"/>
          </ac:spMkLst>
        </pc:spChg>
        <pc:spChg chg="del mod">
          <ac:chgData name="Sidney Seckler" userId="73470fc2d5f88927" providerId="LiveId" clId="{A17ECD8A-FB6E-4FBB-9AA0-0B71C18F4DBE}" dt="2021-06-22T12:15:31.807" v="1772" actId="478"/>
          <ac:spMkLst>
            <pc:docMk/>
            <pc:sldMk cId="1310933464" sldId="639"/>
            <ac:spMk id="7" creationId="{5715B714-0ADB-4571-AFB5-EE04CC2FEF30}"/>
          </ac:spMkLst>
        </pc:spChg>
        <pc:spChg chg="del">
          <ac:chgData name="Sidney Seckler" userId="73470fc2d5f88927" providerId="LiveId" clId="{A17ECD8A-FB6E-4FBB-9AA0-0B71C18F4DBE}" dt="2021-06-22T12:13:13.096" v="1739" actId="478"/>
          <ac:spMkLst>
            <pc:docMk/>
            <pc:sldMk cId="1310933464" sldId="639"/>
            <ac:spMk id="8" creationId="{67411FAF-CBFD-4BBA-9B8A-35421A342BF1}"/>
          </ac:spMkLst>
        </pc:spChg>
        <pc:spChg chg="add mod">
          <ac:chgData name="Sidney Seckler" userId="73470fc2d5f88927" providerId="LiveId" clId="{A17ECD8A-FB6E-4FBB-9AA0-0B71C18F4DBE}" dt="2021-06-22T12:15:50.900" v="1777" actId="1076"/>
          <ac:spMkLst>
            <pc:docMk/>
            <pc:sldMk cId="1310933464" sldId="639"/>
            <ac:spMk id="10" creationId="{7CF0E694-BF6A-4CD3-BC3B-E4F18692AA54}"/>
          </ac:spMkLst>
        </pc:spChg>
        <pc:spChg chg="add del">
          <ac:chgData name="Sidney Seckler" userId="73470fc2d5f88927" providerId="LiveId" clId="{A17ECD8A-FB6E-4FBB-9AA0-0B71C18F4DBE}" dt="2021-06-22T12:16:04.974" v="1779" actId="478"/>
          <ac:spMkLst>
            <pc:docMk/>
            <pc:sldMk cId="1310933464" sldId="639"/>
            <ac:spMk id="11" creationId="{0A870C9C-EF5D-4EDD-BB5F-161565C2C641}"/>
          </ac:spMkLst>
        </pc:spChg>
        <pc:spChg chg="mod">
          <ac:chgData name="Sidney Seckler" userId="73470fc2d5f88927" providerId="LiveId" clId="{A17ECD8A-FB6E-4FBB-9AA0-0B71C18F4DBE}" dt="2021-06-22T12:15:37.122" v="1773" actId="1076"/>
          <ac:spMkLst>
            <pc:docMk/>
            <pc:sldMk cId="1310933464" sldId="639"/>
            <ac:spMk id="12" creationId="{6ED950FE-D159-4FF3-983C-B721E1FA84AA}"/>
          </ac:spMkLst>
        </pc:spChg>
        <pc:spChg chg="add mod">
          <ac:chgData name="Sidney Seckler" userId="73470fc2d5f88927" providerId="LiveId" clId="{A17ECD8A-FB6E-4FBB-9AA0-0B71C18F4DBE}" dt="2021-06-22T12:15:43.120" v="1775" actId="1076"/>
          <ac:spMkLst>
            <pc:docMk/>
            <pc:sldMk cId="1310933464" sldId="639"/>
            <ac:spMk id="13" creationId="{417165F9-A8D9-4E50-B3CC-E2F2D006DD8E}"/>
          </ac:spMkLst>
        </pc:spChg>
        <pc:spChg chg="add mod">
          <ac:chgData name="Sidney Seckler" userId="73470fc2d5f88927" providerId="LiveId" clId="{A17ECD8A-FB6E-4FBB-9AA0-0B71C18F4DBE}" dt="2021-06-22T12:15:47.557" v="1776" actId="1076"/>
          <ac:spMkLst>
            <pc:docMk/>
            <pc:sldMk cId="1310933464" sldId="639"/>
            <ac:spMk id="14" creationId="{0B4A2F14-F26B-49A5-A744-D18CEA5A7509}"/>
          </ac:spMkLst>
        </pc:spChg>
        <pc:spChg chg="add mod">
          <ac:chgData name="Sidney Seckler" userId="73470fc2d5f88927" providerId="LiveId" clId="{A17ECD8A-FB6E-4FBB-9AA0-0B71C18F4DBE}" dt="2021-06-22T12:18:15.416" v="1782" actId="1076"/>
          <ac:spMkLst>
            <pc:docMk/>
            <pc:sldMk cId="1310933464" sldId="639"/>
            <ac:spMk id="15" creationId="{49E62096-CF97-4736-B844-8511F28C35E9}"/>
          </ac:spMkLst>
        </pc:spChg>
        <pc:spChg chg="add mod">
          <ac:chgData name="Sidney Seckler" userId="73470fc2d5f88927" providerId="LiveId" clId="{A17ECD8A-FB6E-4FBB-9AA0-0B71C18F4DBE}" dt="2021-06-22T12:18:26.408" v="1786" actId="1076"/>
          <ac:spMkLst>
            <pc:docMk/>
            <pc:sldMk cId="1310933464" sldId="639"/>
            <ac:spMk id="17" creationId="{1357980F-36F2-4539-B53E-A27443B80160}"/>
          </ac:spMkLst>
        </pc:spChg>
      </pc:sldChg>
      <pc:sldChg chg="addSp delSp modSp add mod">
        <pc:chgData name="Sidney Seckler" userId="73470fc2d5f88927" providerId="LiveId" clId="{A17ECD8A-FB6E-4FBB-9AA0-0B71C18F4DBE}" dt="2021-06-22T12:22:05.156" v="1809" actId="1076"/>
        <pc:sldMkLst>
          <pc:docMk/>
          <pc:sldMk cId="415269742" sldId="640"/>
        </pc:sldMkLst>
        <pc:spChg chg="del">
          <ac:chgData name="Sidney Seckler" userId="73470fc2d5f88927" providerId="LiveId" clId="{A17ECD8A-FB6E-4FBB-9AA0-0B71C18F4DBE}" dt="2021-06-22T12:20:43.002" v="1799" actId="478"/>
          <ac:spMkLst>
            <pc:docMk/>
            <pc:sldMk cId="415269742" sldId="640"/>
            <ac:spMk id="4" creationId="{AD976B20-5EFA-4E94-ACF0-387D23D3F509}"/>
          </ac:spMkLst>
        </pc:spChg>
        <pc:spChg chg="del">
          <ac:chgData name="Sidney Seckler" userId="73470fc2d5f88927" providerId="LiveId" clId="{A17ECD8A-FB6E-4FBB-9AA0-0B71C18F4DBE}" dt="2021-06-22T12:21:23.069" v="1800" actId="478"/>
          <ac:spMkLst>
            <pc:docMk/>
            <pc:sldMk cId="415269742" sldId="640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20:30.868" v="1798" actId="14100"/>
          <ac:spMkLst>
            <pc:docMk/>
            <pc:sldMk cId="415269742" sldId="640"/>
            <ac:spMk id="8" creationId="{67411FAF-CBFD-4BBA-9B8A-35421A342BF1}"/>
          </ac:spMkLst>
        </pc:spChg>
        <pc:spChg chg="add mod">
          <ac:chgData name="Sidney Seckler" userId="73470fc2d5f88927" providerId="LiveId" clId="{A17ECD8A-FB6E-4FBB-9AA0-0B71C18F4DBE}" dt="2021-06-22T12:21:44.011" v="1803" actId="1076"/>
          <ac:spMkLst>
            <pc:docMk/>
            <pc:sldMk cId="415269742" sldId="640"/>
            <ac:spMk id="10" creationId="{6C06FB49-60B5-4AA3-9A4F-2E9A4C362618}"/>
          </ac:spMkLst>
        </pc:spChg>
        <pc:spChg chg="del">
          <ac:chgData name="Sidney Seckler" userId="73470fc2d5f88927" providerId="LiveId" clId="{A17ECD8A-FB6E-4FBB-9AA0-0B71C18F4DBE}" dt="2021-06-22T12:20:43.002" v="1799" actId="478"/>
          <ac:spMkLst>
            <pc:docMk/>
            <pc:sldMk cId="415269742" sldId="640"/>
            <ac:spMk id="11" creationId="{9EE27BF2-3887-4379-A3D3-898D97DA2755}"/>
          </ac:spMkLst>
        </pc:spChg>
        <pc:spChg chg="del">
          <ac:chgData name="Sidney Seckler" userId="73470fc2d5f88927" providerId="LiveId" clId="{A17ECD8A-FB6E-4FBB-9AA0-0B71C18F4DBE}" dt="2021-06-22T12:20:43.002" v="1799" actId="478"/>
          <ac:spMkLst>
            <pc:docMk/>
            <pc:sldMk cId="415269742" sldId="640"/>
            <ac:spMk id="12" creationId="{6ED950FE-D159-4FF3-983C-B721E1FA84AA}"/>
          </ac:spMkLst>
        </pc:spChg>
        <pc:spChg chg="add mod">
          <ac:chgData name="Sidney Seckler" userId="73470fc2d5f88927" providerId="LiveId" clId="{A17ECD8A-FB6E-4FBB-9AA0-0B71C18F4DBE}" dt="2021-06-22T12:22:05.156" v="1809" actId="1076"/>
          <ac:spMkLst>
            <pc:docMk/>
            <pc:sldMk cId="415269742" sldId="640"/>
            <ac:spMk id="13" creationId="{522A802F-6C88-4581-96A2-F8C36B80F18D}"/>
          </ac:spMkLst>
        </pc:spChg>
      </pc:sldChg>
      <pc:sldChg chg="addSp delSp modSp add mod">
        <pc:chgData name="Sidney Seckler" userId="73470fc2d5f88927" providerId="LiveId" clId="{A17ECD8A-FB6E-4FBB-9AA0-0B71C18F4DBE}" dt="2021-06-22T12:24:53.741" v="1836" actId="1076"/>
        <pc:sldMkLst>
          <pc:docMk/>
          <pc:sldMk cId="723654209" sldId="641"/>
        </pc:sldMkLst>
        <pc:spChg chg="del">
          <ac:chgData name="Sidney Seckler" userId="73470fc2d5f88927" providerId="LiveId" clId="{A17ECD8A-FB6E-4FBB-9AA0-0B71C18F4DBE}" dt="2021-06-22T12:23:03.625" v="1811" actId="478"/>
          <ac:spMkLst>
            <pc:docMk/>
            <pc:sldMk cId="723654209" sldId="641"/>
            <ac:spMk id="10" creationId="{6C06FB49-60B5-4AA3-9A4F-2E9A4C362618}"/>
          </ac:spMkLst>
        </pc:spChg>
        <pc:spChg chg="add mod">
          <ac:chgData name="Sidney Seckler" userId="73470fc2d5f88927" providerId="LiveId" clId="{A17ECD8A-FB6E-4FBB-9AA0-0B71C18F4DBE}" dt="2021-06-22T12:24:53.741" v="1836" actId="1076"/>
          <ac:spMkLst>
            <pc:docMk/>
            <pc:sldMk cId="723654209" sldId="641"/>
            <ac:spMk id="11" creationId="{E15B37D1-4BA9-48E3-B147-547A7A23B517}"/>
          </ac:spMkLst>
        </pc:spChg>
        <pc:spChg chg="add mod">
          <ac:chgData name="Sidney Seckler" userId="73470fc2d5f88927" providerId="LiveId" clId="{A17ECD8A-FB6E-4FBB-9AA0-0B71C18F4DBE}" dt="2021-06-22T12:24:50.471" v="1835" actId="1076"/>
          <ac:spMkLst>
            <pc:docMk/>
            <pc:sldMk cId="723654209" sldId="641"/>
            <ac:spMk id="12" creationId="{63032468-9CB5-4875-927B-7CBD7E832D16}"/>
          </ac:spMkLst>
        </pc:spChg>
        <pc:spChg chg="del">
          <ac:chgData name="Sidney Seckler" userId="73470fc2d5f88927" providerId="LiveId" clId="{A17ECD8A-FB6E-4FBB-9AA0-0B71C18F4DBE}" dt="2021-06-22T12:23:03.625" v="1811" actId="478"/>
          <ac:spMkLst>
            <pc:docMk/>
            <pc:sldMk cId="723654209" sldId="641"/>
            <ac:spMk id="13" creationId="{522A802F-6C88-4581-96A2-F8C36B80F18D}"/>
          </ac:spMkLst>
        </pc:spChg>
        <pc:picChg chg="add mod">
          <ac:chgData name="Sidney Seckler" userId="73470fc2d5f88927" providerId="LiveId" clId="{A17ECD8A-FB6E-4FBB-9AA0-0B71C18F4DBE}" dt="2021-06-22T12:24:24.760" v="1830" actId="1036"/>
          <ac:picMkLst>
            <pc:docMk/>
            <pc:sldMk cId="723654209" sldId="641"/>
            <ac:picMk id="14" creationId="{4E1E5ED0-52F0-4D4E-AE47-13780DFE9ED3}"/>
          </ac:picMkLst>
        </pc:picChg>
      </pc:sldChg>
      <pc:sldChg chg="addSp delSp modSp add mod">
        <pc:chgData name="Sidney Seckler" userId="73470fc2d5f88927" providerId="LiveId" clId="{A17ECD8A-FB6E-4FBB-9AA0-0B71C18F4DBE}" dt="2021-06-22T12:26:21.898" v="1860" actId="1035"/>
        <pc:sldMkLst>
          <pc:docMk/>
          <pc:sldMk cId="2107457567" sldId="642"/>
        </pc:sldMkLst>
        <pc:spChg chg="add mod">
          <ac:chgData name="Sidney Seckler" userId="73470fc2d5f88927" providerId="LiveId" clId="{A17ECD8A-FB6E-4FBB-9AA0-0B71C18F4DBE}" dt="2021-06-22T12:25:57.031" v="1851" actId="1076"/>
          <ac:spMkLst>
            <pc:docMk/>
            <pc:sldMk cId="2107457567" sldId="642"/>
            <ac:spMk id="10" creationId="{393950CD-8363-488B-9BE6-8C56A44929C8}"/>
          </ac:spMkLst>
        </pc:spChg>
        <pc:spChg chg="del">
          <ac:chgData name="Sidney Seckler" userId="73470fc2d5f88927" providerId="LiveId" clId="{A17ECD8A-FB6E-4FBB-9AA0-0B71C18F4DBE}" dt="2021-06-22T12:25:07.220" v="1838" actId="478"/>
          <ac:spMkLst>
            <pc:docMk/>
            <pc:sldMk cId="2107457567" sldId="642"/>
            <ac:spMk id="11" creationId="{E15B37D1-4BA9-48E3-B147-547A7A23B517}"/>
          </ac:spMkLst>
        </pc:spChg>
        <pc:spChg chg="del">
          <ac:chgData name="Sidney Seckler" userId="73470fc2d5f88927" providerId="LiveId" clId="{A17ECD8A-FB6E-4FBB-9AA0-0B71C18F4DBE}" dt="2021-06-22T12:25:09.637" v="1839" actId="478"/>
          <ac:spMkLst>
            <pc:docMk/>
            <pc:sldMk cId="2107457567" sldId="642"/>
            <ac:spMk id="12" creationId="{63032468-9CB5-4875-927B-7CBD7E832D16}"/>
          </ac:spMkLst>
        </pc:spChg>
        <pc:spChg chg="add mod">
          <ac:chgData name="Sidney Seckler" userId="73470fc2d5f88927" providerId="LiveId" clId="{A17ECD8A-FB6E-4FBB-9AA0-0B71C18F4DBE}" dt="2021-06-22T12:25:55.047" v="1850" actId="1076"/>
          <ac:spMkLst>
            <pc:docMk/>
            <pc:sldMk cId="2107457567" sldId="642"/>
            <ac:spMk id="13" creationId="{D851ADAC-81CE-4B35-B33B-4977A3BE89A9}"/>
          </ac:spMkLst>
        </pc:spChg>
        <pc:picChg chg="del">
          <ac:chgData name="Sidney Seckler" userId="73470fc2d5f88927" providerId="LiveId" clId="{A17ECD8A-FB6E-4FBB-9AA0-0B71C18F4DBE}" dt="2021-06-22T12:25:58.173" v="1852" actId="478"/>
          <ac:picMkLst>
            <pc:docMk/>
            <pc:sldMk cId="2107457567" sldId="642"/>
            <ac:picMk id="14" creationId="{4E1E5ED0-52F0-4D4E-AE47-13780DFE9ED3}"/>
          </ac:picMkLst>
        </pc:picChg>
        <pc:picChg chg="add mod">
          <ac:chgData name="Sidney Seckler" userId="73470fc2d5f88927" providerId="LiveId" clId="{A17ECD8A-FB6E-4FBB-9AA0-0B71C18F4DBE}" dt="2021-06-22T12:26:21.898" v="1860" actId="1035"/>
          <ac:picMkLst>
            <pc:docMk/>
            <pc:sldMk cId="2107457567" sldId="642"/>
            <ac:picMk id="15" creationId="{7C281D6A-424A-4892-8E80-63CFD1070107}"/>
          </ac:picMkLst>
        </pc:picChg>
      </pc:sldChg>
      <pc:sldChg chg="addSp delSp modSp add mod">
        <pc:chgData name="Sidney Seckler" userId="73470fc2d5f88927" providerId="LiveId" clId="{A17ECD8A-FB6E-4FBB-9AA0-0B71C18F4DBE}" dt="2021-06-22T12:34:44.720" v="1874" actId="207"/>
        <pc:sldMkLst>
          <pc:docMk/>
          <pc:sldMk cId="2775670581" sldId="643"/>
        </pc:sldMkLst>
        <pc:spChg chg="del">
          <ac:chgData name="Sidney Seckler" userId="73470fc2d5f88927" providerId="LiveId" clId="{A17ECD8A-FB6E-4FBB-9AA0-0B71C18F4DBE}" dt="2021-06-22T12:32:48.200" v="1862" actId="478"/>
          <ac:spMkLst>
            <pc:docMk/>
            <pc:sldMk cId="2775670581" sldId="643"/>
            <ac:spMk id="10" creationId="{393950CD-8363-488B-9BE6-8C56A44929C8}"/>
          </ac:spMkLst>
        </pc:spChg>
        <pc:spChg chg="add mod">
          <ac:chgData name="Sidney Seckler" userId="73470fc2d5f88927" providerId="LiveId" clId="{A17ECD8A-FB6E-4FBB-9AA0-0B71C18F4DBE}" dt="2021-06-22T12:34:44.720" v="1874" actId="207"/>
          <ac:spMkLst>
            <pc:docMk/>
            <pc:sldMk cId="2775670581" sldId="643"/>
            <ac:spMk id="11" creationId="{EC65813D-97AD-458D-A33A-11FFD90B35DC}"/>
          </ac:spMkLst>
        </pc:spChg>
        <pc:spChg chg="add mod">
          <ac:chgData name="Sidney Seckler" userId="73470fc2d5f88927" providerId="LiveId" clId="{A17ECD8A-FB6E-4FBB-9AA0-0B71C18F4DBE}" dt="2021-06-22T12:34:01.248" v="1868" actId="1076"/>
          <ac:spMkLst>
            <pc:docMk/>
            <pc:sldMk cId="2775670581" sldId="643"/>
            <ac:spMk id="12" creationId="{4A80E623-E37D-4760-BC90-790B4AC805AD}"/>
          </ac:spMkLst>
        </pc:spChg>
        <pc:spChg chg="del">
          <ac:chgData name="Sidney Seckler" userId="73470fc2d5f88927" providerId="LiveId" clId="{A17ECD8A-FB6E-4FBB-9AA0-0B71C18F4DBE}" dt="2021-06-22T12:32:51.739" v="1863" actId="478"/>
          <ac:spMkLst>
            <pc:docMk/>
            <pc:sldMk cId="2775670581" sldId="643"/>
            <ac:spMk id="13" creationId="{D851ADAC-81CE-4B35-B33B-4977A3BE89A9}"/>
          </ac:spMkLst>
        </pc:spChg>
        <pc:spChg chg="add mod">
          <ac:chgData name="Sidney Seckler" userId="73470fc2d5f88927" providerId="LiveId" clId="{A17ECD8A-FB6E-4FBB-9AA0-0B71C18F4DBE}" dt="2021-06-22T12:34:33.105" v="1873" actId="1076"/>
          <ac:spMkLst>
            <pc:docMk/>
            <pc:sldMk cId="2775670581" sldId="643"/>
            <ac:spMk id="14" creationId="{DF2C69FA-6CD9-4A62-883F-8267D0A267C4}"/>
          </ac:spMkLst>
        </pc:spChg>
        <pc:picChg chg="del">
          <ac:chgData name="Sidney Seckler" userId="73470fc2d5f88927" providerId="LiveId" clId="{A17ECD8A-FB6E-4FBB-9AA0-0B71C18F4DBE}" dt="2021-06-22T12:32:53.391" v="1864" actId="478"/>
          <ac:picMkLst>
            <pc:docMk/>
            <pc:sldMk cId="2775670581" sldId="643"/>
            <ac:picMk id="15" creationId="{7C281D6A-424A-4892-8E80-63CFD1070107}"/>
          </ac:picMkLst>
        </pc:picChg>
      </pc:sldChg>
      <pc:sldChg chg="addSp delSp modSp add mod">
        <pc:chgData name="Sidney Seckler" userId="73470fc2d5f88927" providerId="LiveId" clId="{A17ECD8A-FB6E-4FBB-9AA0-0B71C18F4DBE}" dt="2021-06-22T12:58:44.275" v="1955" actId="692"/>
        <pc:sldMkLst>
          <pc:docMk/>
          <pc:sldMk cId="2776527373" sldId="644"/>
        </pc:sldMkLst>
        <pc:spChg chg="add del mod">
          <ac:chgData name="Sidney Seckler" userId="73470fc2d5f88927" providerId="LiveId" clId="{A17ECD8A-FB6E-4FBB-9AA0-0B71C18F4DBE}" dt="2021-06-22T12:57:11.715" v="1951" actId="478"/>
          <ac:spMkLst>
            <pc:docMk/>
            <pc:sldMk cId="2776527373" sldId="644"/>
            <ac:spMk id="3" creationId="{EC289896-8B72-4B91-9A1E-92442E405125}"/>
          </ac:spMkLst>
        </pc:spChg>
        <pc:spChg chg="del">
          <ac:chgData name="Sidney Seckler" userId="73470fc2d5f88927" providerId="LiveId" clId="{A17ECD8A-FB6E-4FBB-9AA0-0B71C18F4DBE}" dt="2021-06-22T12:57:08.303" v="1950" actId="478"/>
          <ac:spMkLst>
            <pc:docMk/>
            <pc:sldMk cId="2776527373" sldId="644"/>
            <ac:spMk id="8" creationId="{67411FAF-CBFD-4BBA-9B8A-35421A342BF1}"/>
          </ac:spMkLst>
        </pc:spChg>
        <pc:graphicFrameChg chg="add mod">
          <ac:chgData name="Sidney Seckler" userId="73470fc2d5f88927" providerId="LiveId" clId="{A17ECD8A-FB6E-4FBB-9AA0-0B71C18F4DBE}" dt="2021-06-22T12:58:44.275" v="1955" actId="692"/>
          <ac:graphicFrameMkLst>
            <pc:docMk/>
            <pc:sldMk cId="2776527373" sldId="644"/>
            <ac:graphicFrameMk id="7" creationId="{E5348B26-785F-4963-80DE-0E13504FC824}"/>
          </ac:graphicFrameMkLst>
        </pc:graphicFrameChg>
      </pc:sldChg>
      <pc:sldChg chg="addSp delSp modSp add mod">
        <pc:chgData name="Sidney Seckler" userId="73470fc2d5f88927" providerId="LiveId" clId="{A17ECD8A-FB6E-4FBB-9AA0-0B71C18F4DBE}" dt="2021-06-22T12:35:55.978" v="1883" actId="1076"/>
        <pc:sldMkLst>
          <pc:docMk/>
          <pc:sldMk cId="3723598812" sldId="645"/>
        </pc:sldMkLst>
        <pc:spChg chg="add mod">
          <ac:chgData name="Sidney Seckler" userId="73470fc2d5f88927" providerId="LiveId" clId="{A17ECD8A-FB6E-4FBB-9AA0-0B71C18F4DBE}" dt="2021-06-22T12:35:55.978" v="1883" actId="1076"/>
          <ac:spMkLst>
            <pc:docMk/>
            <pc:sldMk cId="3723598812" sldId="645"/>
            <ac:spMk id="10" creationId="{C9F37CEA-BF27-4883-B3F7-3D5BC76193D2}"/>
          </ac:spMkLst>
        </pc:spChg>
        <pc:spChg chg="mod">
          <ac:chgData name="Sidney Seckler" userId="73470fc2d5f88927" providerId="LiveId" clId="{A17ECD8A-FB6E-4FBB-9AA0-0B71C18F4DBE}" dt="2021-06-22T12:35:16.210" v="1878" actId="1076"/>
          <ac:spMkLst>
            <pc:docMk/>
            <pc:sldMk cId="3723598812" sldId="645"/>
            <ac:spMk id="11" creationId="{EC65813D-97AD-458D-A33A-11FFD90B35DC}"/>
          </ac:spMkLst>
        </pc:spChg>
        <pc:spChg chg="del">
          <ac:chgData name="Sidney Seckler" userId="73470fc2d5f88927" providerId="LiveId" clId="{A17ECD8A-FB6E-4FBB-9AA0-0B71C18F4DBE}" dt="2021-06-22T12:35:09.869" v="1876" actId="478"/>
          <ac:spMkLst>
            <pc:docMk/>
            <pc:sldMk cId="3723598812" sldId="645"/>
            <ac:spMk id="12" creationId="{4A80E623-E37D-4760-BC90-790B4AC805AD}"/>
          </ac:spMkLst>
        </pc:spChg>
        <pc:spChg chg="del">
          <ac:chgData name="Sidney Seckler" userId="73470fc2d5f88927" providerId="LiveId" clId="{A17ECD8A-FB6E-4FBB-9AA0-0B71C18F4DBE}" dt="2021-06-22T12:35:12.284" v="1877" actId="478"/>
          <ac:spMkLst>
            <pc:docMk/>
            <pc:sldMk cId="3723598812" sldId="645"/>
            <ac:spMk id="14" creationId="{DF2C69FA-6CD9-4A62-883F-8267D0A267C4}"/>
          </ac:spMkLst>
        </pc:spChg>
      </pc:sldChg>
      <pc:sldChg chg="addSp delSp modSp add mod">
        <pc:chgData name="Sidney Seckler" userId="73470fc2d5f88927" providerId="LiveId" clId="{A17ECD8A-FB6E-4FBB-9AA0-0B71C18F4DBE}" dt="2021-06-22T12:37:30.743" v="1898" actId="1076"/>
        <pc:sldMkLst>
          <pc:docMk/>
          <pc:sldMk cId="3077467615" sldId="646"/>
        </pc:sldMkLst>
        <pc:spChg chg="add mod">
          <ac:chgData name="Sidney Seckler" userId="73470fc2d5f88927" providerId="LiveId" clId="{A17ECD8A-FB6E-4FBB-9AA0-0B71C18F4DBE}" dt="2021-06-22T12:37:30.743" v="1898" actId="1076"/>
          <ac:spMkLst>
            <pc:docMk/>
            <pc:sldMk cId="3077467615" sldId="646"/>
            <ac:spMk id="4" creationId="{EE4982EC-0356-4F72-ACCC-16C5241C235F}"/>
          </ac:spMkLst>
        </pc:spChg>
        <pc:spChg chg="mod">
          <ac:chgData name="Sidney Seckler" userId="73470fc2d5f88927" providerId="LiveId" clId="{A17ECD8A-FB6E-4FBB-9AA0-0B71C18F4DBE}" dt="2021-06-22T12:36:22.555" v="1886" actId="1076"/>
          <ac:spMkLst>
            <pc:docMk/>
            <pc:sldMk cId="3077467615" sldId="646"/>
            <ac:spMk id="10" creationId="{C9F37CEA-BF27-4883-B3F7-3D5BC76193D2}"/>
          </ac:spMkLst>
        </pc:spChg>
        <pc:spChg chg="del">
          <ac:chgData name="Sidney Seckler" userId="73470fc2d5f88927" providerId="LiveId" clId="{A17ECD8A-FB6E-4FBB-9AA0-0B71C18F4DBE}" dt="2021-06-22T12:36:16.936" v="1885" actId="478"/>
          <ac:spMkLst>
            <pc:docMk/>
            <pc:sldMk cId="3077467615" sldId="646"/>
            <ac:spMk id="11" creationId="{EC65813D-97AD-458D-A33A-11FFD90B35DC}"/>
          </ac:spMkLst>
        </pc:spChg>
        <pc:spChg chg="add mod">
          <ac:chgData name="Sidney Seckler" userId="73470fc2d5f88927" providerId="LiveId" clId="{A17ECD8A-FB6E-4FBB-9AA0-0B71C18F4DBE}" dt="2021-06-22T12:36:50.492" v="1891" actId="1076"/>
          <ac:spMkLst>
            <pc:docMk/>
            <pc:sldMk cId="3077467615" sldId="646"/>
            <ac:spMk id="12" creationId="{081FE97F-71EC-4F9E-9E7A-52F9A4C7BD50}"/>
          </ac:spMkLst>
        </pc:spChg>
        <pc:spChg chg="add mod">
          <ac:chgData name="Sidney Seckler" userId="73470fc2d5f88927" providerId="LiveId" clId="{A17ECD8A-FB6E-4FBB-9AA0-0B71C18F4DBE}" dt="2021-06-22T12:37:12.929" v="1896" actId="1076"/>
          <ac:spMkLst>
            <pc:docMk/>
            <pc:sldMk cId="3077467615" sldId="646"/>
            <ac:spMk id="13" creationId="{174B90F2-C004-4191-95D5-826AAFEC1E77}"/>
          </ac:spMkLst>
        </pc:spChg>
      </pc:sldChg>
      <pc:sldChg chg="modSp add mod">
        <pc:chgData name="Sidney Seckler" userId="73470fc2d5f88927" providerId="LiveId" clId="{A17ECD8A-FB6E-4FBB-9AA0-0B71C18F4DBE}" dt="2021-06-22T12:53:09.785" v="1904" actId="14100"/>
        <pc:sldMkLst>
          <pc:docMk/>
          <pc:sldMk cId="892060138" sldId="647"/>
        </pc:sldMkLst>
        <pc:spChg chg="mod">
          <ac:chgData name="Sidney Seckler" userId="73470fc2d5f88927" providerId="LiveId" clId="{A17ECD8A-FB6E-4FBB-9AA0-0B71C18F4DBE}" dt="2021-06-22T12:53:09.785" v="1904" actId="14100"/>
          <ac:spMkLst>
            <pc:docMk/>
            <pc:sldMk cId="892060138" sldId="647"/>
            <ac:spMk id="10" creationId="{C9F37CEA-BF27-4883-B3F7-3D5BC76193D2}"/>
          </ac:spMkLst>
        </pc:spChg>
      </pc:sldChg>
      <pc:sldChg chg="addSp delSp modSp add mod">
        <pc:chgData name="Sidney Seckler" userId="73470fc2d5f88927" providerId="LiveId" clId="{A17ECD8A-FB6E-4FBB-9AA0-0B71C18F4DBE}" dt="2021-06-22T12:54:22.853" v="1921" actId="1076"/>
        <pc:sldMkLst>
          <pc:docMk/>
          <pc:sldMk cId="2086902052" sldId="648"/>
        </pc:sldMkLst>
        <pc:spChg chg="mod">
          <ac:chgData name="Sidney Seckler" userId="73470fc2d5f88927" providerId="LiveId" clId="{A17ECD8A-FB6E-4FBB-9AA0-0B71C18F4DBE}" dt="2021-06-22T12:53:29.259" v="1909" actId="14100"/>
          <ac:spMkLst>
            <pc:docMk/>
            <pc:sldMk cId="2086902052" sldId="648"/>
            <ac:spMk id="10" creationId="{C9F37CEA-BF27-4883-B3F7-3D5BC76193D2}"/>
          </ac:spMkLst>
        </pc:spChg>
        <pc:spChg chg="add mod">
          <ac:chgData name="Sidney Seckler" userId="73470fc2d5f88927" providerId="LiveId" clId="{A17ECD8A-FB6E-4FBB-9AA0-0B71C18F4DBE}" dt="2021-06-22T12:54:00.977" v="1916" actId="1076"/>
          <ac:spMkLst>
            <pc:docMk/>
            <pc:sldMk cId="2086902052" sldId="648"/>
            <ac:spMk id="11" creationId="{21078D79-5193-4913-BE46-38DBF9F731DB}"/>
          </ac:spMkLst>
        </pc:spChg>
        <pc:spChg chg="del">
          <ac:chgData name="Sidney Seckler" userId="73470fc2d5f88927" providerId="LiveId" clId="{A17ECD8A-FB6E-4FBB-9AA0-0B71C18F4DBE}" dt="2021-06-22T12:53:34.262" v="1910" actId="478"/>
          <ac:spMkLst>
            <pc:docMk/>
            <pc:sldMk cId="2086902052" sldId="648"/>
            <ac:spMk id="12" creationId="{081FE97F-71EC-4F9E-9E7A-52F9A4C7BD50}"/>
          </ac:spMkLst>
        </pc:spChg>
        <pc:spChg chg="del">
          <ac:chgData name="Sidney Seckler" userId="73470fc2d5f88927" providerId="LiveId" clId="{A17ECD8A-FB6E-4FBB-9AA0-0B71C18F4DBE}" dt="2021-06-22T12:53:37.016" v="1911" actId="478"/>
          <ac:spMkLst>
            <pc:docMk/>
            <pc:sldMk cId="2086902052" sldId="648"/>
            <ac:spMk id="13" creationId="{174B90F2-C004-4191-95D5-826AAFEC1E77}"/>
          </ac:spMkLst>
        </pc:spChg>
        <pc:spChg chg="add mod">
          <ac:chgData name="Sidney Seckler" userId="73470fc2d5f88927" providerId="LiveId" clId="{A17ECD8A-FB6E-4FBB-9AA0-0B71C18F4DBE}" dt="2021-06-22T12:54:22.853" v="1921" actId="1076"/>
          <ac:spMkLst>
            <pc:docMk/>
            <pc:sldMk cId="2086902052" sldId="648"/>
            <ac:spMk id="14" creationId="{B9C57ECF-A98E-4B28-9668-6294538D8449}"/>
          </ac:spMkLst>
        </pc:spChg>
      </pc:sldChg>
      <pc:sldChg chg="addSp delSp modSp add mod">
        <pc:chgData name="Sidney Seckler" userId="73470fc2d5f88927" providerId="LiveId" clId="{A17ECD8A-FB6E-4FBB-9AA0-0B71C18F4DBE}" dt="2021-06-22T12:55:34.477" v="1931" actId="1076"/>
        <pc:sldMkLst>
          <pc:docMk/>
          <pc:sldMk cId="3295517789" sldId="649"/>
        </pc:sldMkLst>
        <pc:spChg chg="del mod">
          <ac:chgData name="Sidney Seckler" userId="73470fc2d5f88927" providerId="LiveId" clId="{A17ECD8A-FB6E-4FBB-9AA0-0B71C18F4DBE}" dt="2021-06-22T12:55:19.335" v="1925" actId="478"/>
          <ac:spMkLst>
            <pc:docMk/>
            <pc:sldMk cId="3295517789" sldId="649"/>
            <ac:spMk id="10" creationId="{C9F37CEA-BF27-4883-B3F7-3D5BC76193D2}"/>
          </ac:spMkLst>
        </pc:spChg>
        <pc:spChg chg="add mod">
          <ac:chgData name="Sidney Seckler" userId="73470fc2d5f88927" providerId="LiveId" clId="{A17ECD8A-FB6E-4FBB-9AA0-0B71C18F4DBE}" dt="2021-06-22T12:55:34.477" v="1931" actId="1076"/>
          <ac:spMkLst>
            <pc:docMk/>
            <pc:sldMk cId="3295517789" sldId="649"/>
            <ac:spMk id="12" creationId="{9FA258D8-6672-498E-B9F0-06C9D9452F99}"/>
          </ac:spMkLst>
        </pc:spChg>
      </pc:sldChg>
      <pc:sldChg chg="addSp delSp modSp add mod">
        <pc:chgData name="Sidney Seckler" userId="73470fc2d5f88927" providerId="LiveId" clId="{A17ECD8A-FB6E-4FBB-9AA0-0B71C18F4DBE}" dt="2021-06-22T12:56:58.056" v="1949" actId="1076"/>
        <pc:sldMkLst>
          <pc:docMk/>
          <pc:sldMk cId="141383206" sldId="650"/>
        </pc:sldMkLst>
        <pc:spChg chg="del">
          <ac:chgData name="Sidney Seckler" userId="73470fc2d5f88927" providerId="LiveId" clId="{A17ECD8A-FB6E-4FBB-9AA0-0B71C18F4DBE}" dt="2021-06-22T12:55:41.956" v="1932" actId="478"/>
          <ac:spMkLst>
            <pc:docMk/>
            <pc:sldMk cId="141383206" sldId="650"/>
            <ac:spMk id="10" creationId="{C9F37CEA-BF27-4883-B3F7-3D5BC76193D2}"/>
          </ac:spMkLst>
        </pc:spChg>
        <pc:spChg chg="del">
          <ac:chgData name="Sidney Seckler" userId="73470fc2d5f88927" providerId="LiveId" clId="{A17ECD8A-FB6E-4FBB-9AA0-0B71C18F4DBE}" dt="2021-06-22T12:55:57.413" v="1935" actId="478"/>
          <ac:spMkLst>
            <pc:docMk/>
            <pc:sldMk cId="141383206" sldId="650"/>
            <ac:spMk id="11" creationId="{21078D79-5193-4913-BE46-38DBF9F731DB}"/>
          </ac:spMkLst>
        </pc:spChg>
        <pc:spChg chg="add mod">
          <ac:chgData name="Sidney Seckler" userId="73470fc2d5f88927" providerId="LiveId" clId="{A17ECD8A-FB6E-4FBB-9AA0-0B71C18F4DBE}" dt="2021-06-22T12:55:54.648" v="1934" actId="1076"/>
          <ac:spMkLst>
            <pc:docMk/>
            <pc:sldMk cId="141383206" sldId="650"/>
            <ac:spMk id="12" creationId="{79D1FB11-1897-4687-BB41-3167BA2EE7C9}"/>
          </ac:spMkLst>
        </pc:spChg>
        <pc:spChg chg="add mod">
          <ac:chgData name="Sidney Seckler" userId="73470fc2d5f88927" providerId="LiveId" clId="{A17ECD8A-FB6E-4FBB-9AA0-0B71C18F4DBE}" dt="2021-06-22T12:56:25.093" v="1942" actId="207"/>
          <ac:spMkLst>
            <pc:docMk/>
            <pc:sldMk cId="141383206" sldId="650"/>
            <ac:spMk id="13" creationId="{413E06AB-B771-47A8-84DE-B19E08D89744}"/>
          </ac:spMkLst>
        </pc:spChg>
        <pc:spChg chg="del">
          <ac:chgData name="Sidney Seckler" userId="73470fc2d5f88927" providerId="LiveId" clId="{A17ECD8A-FB6E-4FBB-9AA0-0B71C18F4DBE}" dt="2021-06-22T12:55:59.998" v="1936" actId="478"/>
          <ac:spMkLst>
            <pc:docMk/>
            <pc:sldMk cId="141383206" sldId="650"/>
            <ac:spMk id="14" creationId="{B9C57ECF-A98E-4B28-9668-6294538D8449}"/>
          </ac:spMkLst>
        </pc:spChg>
        <pc:spChg chg="add mod">
          <ac:chgData name="Sidney Seckler" userId="73470fc2d5f88927" providerId="LiveId" clId="{A17ECD8A-FB6E-4FBB-9AA0-0B71C18F4DBE}" dt="2021-06-22T12:56:58.056" v="1949" actId="1076"/>
          <ac:spMkLst>
            <pc:docMk/>
            <pc:sldMk cId="141383206" sldId="650"/>
            <ac:spMk id="15" creationId="{C1D64EC9-4232-42EE-BC6A-C2D97368319B}"/>
          </ac:spMkLst>
        </pc:spChg>
      </pc:sldChg>
      <pc:sldChg chg="addSp modSp add mod">
        <pc:chgData name="Sidney Seckler" userId="73470fc2d5f88927" providerId="LiveId" clId="{A17ECD8A-FB6E-4FBB-9AA0-0B71C18F4DBE}" dt="2021-06-22T13:03:25.562" v="2179" actId="1076"/>
        <pc:sldMkLst>
          <pc:docMk/>
          <pc:sldMk cId="580616632" sldId="651"/>
        </pc:sldMkLst>
        <pc:spChg chg="add mod">
          <ac:chgData name="Sidney Seckler" userId="73470fc2d5f88927" providerId="LiveId" clId="{A17ECD8A-FB6E-4FBB-9AA0-0B71C18F4DBE}" dt="2021-06-22T13:03:13.523" v="2177" actId="1076"/>
          <ac:spMkLst>
            <pc:docMk/>
            <pc:sldMk cId="580616632" sldId="651"/>
            <ac:spMk id="6" creationId="{FA3690C5-FE6B-46D8-9443-48EFC9051E60}"/>
          </ac:spMkLst>
        </pc:spChg>
        <pc:spChg chg="mod">
          <ac:chgData name="Sidney Seckler" userId="73470fc2d5f88927" providerId="LiveId" clId="{A17ECD8A-FB6E-4FBB-9AA0-0B71C18F4DBE}" dt="2021-06-22T13:00:53.394" v="2032" actId="20577"/>
          <ac:spMkLst>
            <pc:docMk/>
            <pc:sldMk cId="580616632" sldId="651"/>
            <ac:spMk id="7" creationId="{16F356BC-55F7-464D-9A16-E2D9C05E1899}"/>
          </ac:spMkLst>
        </pc:spChg>
        <pc:spChg chg="add mod">
          <ac:chgData name="Sidney Seckler" userId="73470fc2d5f88927" providerId="LiveId" clId="{A17ECD8A-FB6E-4FBB-9AA0-0B71C18F4DBE}" dt="2021-06-22T13:03:25.562" v="2179" actId="1076"/>
          <ac:spMkLst>
            <pc:docMk/>
            <pc:sldMk cId="580616632" sldId="651"/>
            <ac:spMk id="8" creationId="{DA7F50E8-7BEB-4438-8B58-9EA3A4C9ACDE}"/>
          </ac:spMkLst>
        </pc:spChg>
        <pc:spChg chg="mod">
          <ac:chgData name="Sidney Seckler" userId="73470fc2d5f88927" providerId="LiveId" clId="{A17ECD8A-FB6E-4FBB-9AA0-0B71C18F4DBE}" dt="2021-06-22T13:03:18.460" v="2178" actId="1076"/>
          <ac:spMkLst>
            <pc:docMk/>
            <pc:sldMk cId="580616632" sldId="651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2T13:06:24.363" v="2209" actId="1076"/>
        <pc:sldMkLst>
          <pc:docMk/>
          <pc:sldMk cId="3584245617" sldId="652"/>
        </pc:sldMkLst>
        <pc:spChg chg="del">
          <ac:chgData name="Sidney Seckler" userId="73470fc2d5f88927" providerId="LiveId" clId="{A17ECD8A-FB6E-4FBB-9AA0-0B71C18F4DBE}" dt="2021-06-22T13:04:31.679" v="2200" actId="478"/>
          <ac:spMkLst>
            <pc:docMk/>
            <pc:sldMk cId="3584245617" sldId="652"/>
            <ac:spMk id="6" creationId="{FA3690C5-FE6B-46D8-9443-48EFC9051E60}"/>
          </ac:spMkLst>
        </pc:spChg>
        <pc:spChg chg="del">
          <ac:chgData name="Sidney Seckler" userId="73470fc2d5f88927" providerId="LiveId" clId="{A17ECD8A-FB6E-4FBB-9AA0-0B71C18F4DBE}" dt="2021-06-22T13:04:37.147" v="2201" actId="478"/>
          <ac:spMkLst>
            <pc:docMk/>
            <pc:sldMk cId="3584245617" sldId="652"/>
            <ac:spMk id="8" creationId="{DA7F50E8-7BEB-4438-8B58-9EA3A4C9ACDE}"/>
          </ac:spMkLst>
        </pc:spChg>
        <pc:spChg chg="add del mod">
          <ac:chgData name="Sidney Seckler" userId="73470fc2d5f88927" providerId="LiveId" clId="{A17ECD8A-FB6E-4FBB-9AA0-0B71C18F4DBE}" dt="2021-06-22T13:05:26.399" v="2205" actId="478"/>
          <ac:spMkLst>
            <pc:docMk/>
            <pc:sldMk cId="3584245617" sldId="652"/>
            <ac:spMk id="9" creationId="{3FE90D27-95EE-4A20-B636-A77677730F69}"/>
          </ac:spMkLst>
        </pc:spChg>
        <pc:spChg chg="add del mod">
          <ac:chgData name="Sidney Seckler" userId="73470fc2d5f88927" providerId="LiveId" clId="{A17ECD8A-FB6E-4FBB-9AA0-0B71C18F4DBE}" dt="2021-06-22T13:05:26.399" v="2205" actId="478"/>
          <ac:spMkLst>
            <pc:docMk/>
            <pc:sldMk cId="3584245617" sldId="652"/>
            <ac:spMk id="10" creationId="{7C4DEBCA-3C28-4A87-AA85-18D460ECB86A}"/>
          </ac:spMkLst>
        </pc:spChg>
        <pc:spChg chg="add mod">
          <ac:chgData name="Sidney Seckler" userId="73470fc2d5f88927" providerId="LiveId" clId="{A17ECD8A-FB6E-4FBB-9AA0-0B71C18F4DBE}" dt="2021-06-22T13:05:56.468" v="2207" actId="1076"/>
          <ac:spMkLst>
            <pc:docMk/>
            <pc:sldMk cId="3584245617" sldId="652"/>
            <ac:spMk id="11" creationId="{F42A22D1-3F90-46A8-8444-5DAC27B788CC}"/>
          </ac:spMkLst>
        </pc:spChg>
        <pc:spChg chg="add mod">
          <ac:chgData name="Sidney Seckler" userId="73470fc2d5f88927" providerId="LiveId" clId="{A17ECD8A-FB6E-4FBB-9AA0-0B71C18F4DBE}" dt="2021-06-22T13:05:56.468" v="2207" actId="1076"/>
          <ac:spMkLst>
            <pc:docMk/>
            <pc:sldMk cId="3584245617" sldId="652"/>
            <ac:spMk id="12" creationId="{0707F73A-42A4-4003-9814-F0112EE7B203}"/>
          </ac:spMkLst>
        </pc:spChg>
        <pc:spChg chg="add mod">
          <ac:chgData name="Sidney Seckler" userId="73470fc2d5f88927" providerId="LiveId" clId="{A17ECD8A-FB6E-4FBB-9AA0-0B71C18F4DBE}" dt="2021-06-22T13:05:56.468" v="2207" actId="1076"/>
          <ac:spMkLst>
            <pc:docMk/>
            <pc:sldMk cId="3584245617" sldId="652"/>
            <ac:spMk id="13" creationId="{43F46551-A666-4002-B58F-7F87B20DD099}"/>
          </ac:spMkLst>
        </pc:spChg>
        <pc:spChg chg="add mod">
          <ac:chgData name="Sidney Seckler" userId="73470fc2d5f88927" providerId="LiveId" clId="{A17ECD8A-FB6E-4FBB-9AA0-0B71C18F4DBE}" dt="2021-06-22T13:06:24.363" v="2209" actId="1076"/>
          <ac:spMkLst>
            <pc:docMk/>
            <pc:sldMk cId="3584245617" sldId="652"/>
            <ac:spMk id="14" creationId="{48F3E933-90D5-40CE-893F-1D6DA373A45D}"/>
          </ac:spMkLst>
        </pc:spChg>
        <pc:spChg chg="add mod">
          <ac:chgData name="Sidney Seckler" userId="73470fc2d5f88927" providerId="LiveId" clId="{A17ECD8A-FB6E-4FBB-9AA0-0B71C18F4DBE}" dt="2021-06-22T13:06:24.363" v="2209" actId="1076"/>
          <ac:spMkLst>
            <pc:docMk/>
            <pc:sldMk cId="3584245617" sldId="652"/>
            <ac:spMk id="15" creationId="{69BDEA2E-23FE-48D4-9063-5E32FE8C0EA7}"/>
          </ac:spMkLst>
        </pc:spChg>
        <pc:spChg chg="add mod">
          <ac:chgData name="Sidney Seckler" userId="73470fc2d5f88927" providerId="LiveId" clId="{A17ECD8A-FB6E-4FBB-9AA0-0B71C18F4DBE}" dt="2021-06-22T13:06:24.363" v="2209" actId="1076"/>
          <ac:spMkLst>
            <pc:docMk/>
            <pc:sldMk cId="3584245617" sldId="652"/>
            <ac:spMk id="16" creationId="{01F54C42-CA89-4D31-B948-D12D043280EE}"/>
          </ac:spMkLst>
        </pc:spChg>
        <pc:spChg chg="mod">
          <ac:chgData name="Sidney Seckler" userId="73470fc2d5f88927" providerId="LiveId" clId="{A17ECD8A-FB6E-4FBB-9AA0-0B71C18F4DBE}" dt="2021-06-22T13:04:27.811" v="2199" actId="20577"/>
          <ac:spMkLst>
            <pc:docMk/>
            <pc:sldMk cId="3584245617" sldId="652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2T13:10:31.596" v="2214" actId="1076"/>
        <pc:sldMkLst>
          <pc:docMk/>
          <pc:sldMk cId="143601746" sldId="653"/>
        </pc:sldMkLst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1" creationId="{F42A22D1-3F90-46A8-8444-5DAC27B788CC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2" creationId="{0707F73A-42A4-4003-9814-F0112EE7B203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3" creationId="{43F46551-A666-4002-B58F-7F87B20DD099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4" creationId="{48F3E933-90D5-40CE-893F-1D6DA373A45D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5" creationId="{69BDEA2E-23FE-48D4-9063-5E32FE8C0EA7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6" creationId="{01F54C42-CA89-4D31-B948-D12D043280EE}"/>
          </ac:spMkLst>
        </pc:spChg>
        <pc:spChg chg="add mod">
          <ac:chgData name="Sidney Seckler" userId="73470fc2d5f88927" providerId="LiveId" clId="{A17ECD8A-FB6E-4FBB-9AA0-0B71C18F4DBE}" dt="2021-06-22T13:10:31.596" v="2214" actId="1076"/>
          <ac:spMkLst>
            <pc:docMk/>
            <pc:sldMk cId="143601746" sldId="653"/>
            <ac:spMk id="17" creationId="{876DF78C-447C-4BFF-B863-0B5EA90D4413}"/>
          </ac:spMkLst>
        </pc:spChg>
        <pc:spChg chg="add mod">
          <ac:chgData name="Sidney Seckler" userId="73470fc2d5f88927" providerId="LiveId" clId="{A17ECD8A-FB6E-4FBB-9AA0-0B71C18F4DBE}" dt="2021-06-22T13:10:31.596" v="2214" actId="1076"/>
          <ac:spMkLst>
            <pc:docMk/>
            <pc:sldMk cId="143601746" sldId="653"/>
            <ac:spMk id="18" creationId="{3F98EBD6-EDBC-41E0-A829-74F0453BCBF7}"/>
          </ac:spMkLst>
        </pc:spChg>
        <pc:spChg chg="add mod">
          <ac:chgData name="Sidney Seckler" userId="73470fc2d5f88927" providerId="LiveId" clId="{A17ECD8A-FB6E-4FBB-9AA0-0B71C18F4DBE}" dt="2021-06-22T13:10:31.596" v="2214" actId="1076"/>
          <ac:spMkLst>
            <pc:docMk/>
            <pc:sldMk cId="143601746" sldId="653"/>
            <ac:spMk id="19" creationId="{87261869-A6E5-4A3E-9BA9-7F2F2DF2F32C}"/>
          </ac:spMkLst>
        </pc:spChg>
      </pc:sldChg>
      <pc:sldChg chg="addSp delSp modSp add mod">
        <pc:chgData name="Sidney Seckler" userId="73470fc2d5f88927" providerId="LiveId" clId="{A17ECD8A-FB6E-4FBB-9AA0-0B71C18F4DBE}" dt="2021-06-22T13:13:15.592" v="2218" actId="1076"/>
        <pc:sldMkLst>
          <pc:docMk/>
          <pc:sldMk cId="1355081375" sldId="654"/>
        </pc:sldMkLst>
        <pc:graphicFrameChg chg="add mod">
          <ac:chgData name="Sidney Seckler" userId="73470fc2d5f88927" providerId="LiveId" clId="{A17ECD8A-FB6E-4FBB-9AA0-0B71C18F4DBE}" dt="2021-06-22T13:13:15.592" v="2218" actId="1076"/>
          <ac:graphicFrameMkLst>
            <pc:docMk/>
            <pc:sldMk cId="1355081375" sldId="654"/>
            <ac:graphicFrameMk id="5" creationId="{4E0F3A99-A35F-447C-A159-03E91248080A}"/>
          </ac:graphicFrameMkLst>
        </pc:graphicFrameChg>
        <pc:graphicFrameChg chg="del">
          <ac:chgData name="Sidney Seckler" userId="73470fc2d5f88927" providerId="LiveId" clId="{A17ECD8A-FB6E-4FBB-9AA0-0B71C18F4DBE}" dt="2021-06-22T13:13:00.550" v="2216" actId="478"/>
          <ac:graphicFrameMkLst>
            <pc:docMk/>
            <pc:sldMk cId="1355081375" sldId="654"/>
            <ac:graphicFrameMk id="7" creationId="{E5348B26-785F-4963-80DE-0E13504FC824}"/>
          </ac:graphicFrameMkLst>
        </pc:graphicFrameChg>
      </pc:sldChg>
      <pc:sldChg chg="addSp delSp modSp add mod">
        <pc:chgData name="Sidney Seckler" userId="73470fc2d5f88927" providerId="LiveId" clId="{A17ECD8A-FB6E-4FBB-9AA0-0B71C18F4DBE}" dt="2021-06-23T00:35:39.873" v="2262" actId="1076"/>
        <pc:sldMkLst>
          <pc:docMk/>
          <pc:sldMk cId="2525233601" sldId="655"/>
        </pc:sldMkLst>
        <pc:spChg chg="add del mod">
          <ac:chgData name="Sidney Seckler" userId="73470fc2d5f88927" providerId="LiveId" clId="{A17ECD8A-FB6E-4FBB-9AA0-0B71C18F4DBE}" dt="2021-06-23T00:35:07.757" v="2255" actId="478"/>
          <ac:spMkLst>
            <pc:docMk/>
            <pc:sldMk cId="2525233601" sldId="655"/>
            <ac:spMk id="3" creationId="{BB9FCB7E-6F17-42F2-919E-F2AD7F30357A}"/>
          </ac:spMkLst>
        </pc:spChg>
        <pc:spChg chg="add mod">
          <ac:chgData name="Sidney Seckler" userId="73470fc2d5f88927" providerId="LiveId" clId="{A17ECD8A-FB6E-4FBB-9AA0-0B71C18F4DBE}" dt="2021-06-23T00:35:39.873" v="2262" actId="1076"/>
          <ac:spMkLst>
            <pc:docMk/>
            <pc:sldMk cId="2525233601" sldId="655"/>
            <ac:spMk id="4" creationId="{A8AC43B6-B903-4C8C-9086-E1DBBC4E8D37}"/>
          </ac:spMkLst>
        </pc:spChg>
        <pc:spChg chg="mod">
          <ac:chgData name="Sidney Seckler" userId="73470fc2d5f88927" providerId="LiveId" clId="{A17ECD8A-FB6E-4FBB-9AA0-0B71C18F4DBE}" dt="2021-06-23T00:32:49.191" v="2240" actId="20577"/>
          <ac:spMkLst>
            <pc:docMk/>
            <pc:sldMk cId="2525233601" sldId="655"/>
            <ac:spMk id="7" creationId="{16F356BC-55F7-464D-9A16-E2D9C05E1899}"/>
          </ac:spMkLst>
        </pc:spChg>
        <pc:spChg chg="add mod">
          <ac:chgData name="Sidney Seckler" userId="73470fc2d5f88927" providerId="LiveId" clId="{A17ECD8A-FB6E-4FBB-9AA0-0B71C18F4DBE}" dt="2021-06-23T00:35:36.609" v="2261" actId="1076"/>
          <ac:spMkLst>
            <pc:docMk/>
            <pc:sldMk cId="2525233601" sldId="655"/>
            <ac:spMk id="8" creationId="{20698EC3-3F9A-4CD9-8742-300223A96F84}"/>
          </ac:spMkLst>
        </pc:spChg>
        <pc:spChg chg="del">
          <ac:chgData name="Sidney Seckler" userId="73470fc2d5f88927" providerId="LiveId" clId="{A17ECD8A-FB6E-4FBB-9AA0-0B71C18F4DBE}" dt="2021-06-23T00:32:55.860" v="2241" actId="478"/>
          <ac:spMkLst>
            <pc:docMk/>
            <pc:sldMk cId="2525233601" sldId="655"/>
            <ac:spMk id="9" creationId="{AB7F66DD-85E6-4AFF-8CBA-3E21336CB986}"/>
          </ac:spMkLst>
        </pc:spChg>
        <pc:spChg chg="del">
          <ac:chgData name="Sidney Seckler" userId="73470fc2d5f88927" providerId="LiveId" clId="{A17ECD8A-FB6E-4FBB-9AA0-0B71C18F4DBE}" dt="2021-06-23T00:32:58.496" v="2242" actId="478"/>
          <ac:spMkLst>
            <pc:docMk/>
            <pc:sldMk cId="2525233601" sldId="655"/>
            <ac:spMk id="10" creationId="{9625A5F0-9B0F-4037-906C-4912F2D2E0D2}"/>
          </ac:spMkLst>
        </pc:spChg>
        <pc:spChg chg="mod">
          <ac:chgData name="Sidney Seckler" userId="73470fc2d5f88927" providerId="LiveId" clId="{A17ECD8A-FB6E-4FBB-9AA0-0B71C18F4DBE}" dt="2021-06-23T00:33:02.279" v="2243" actId="1076"/>
          <ac:spMkLst>
            <pc:docMk/>
            <pc:sldMk cId="2525233601" sldId="655"/>
            <ac:spMk id="12" creationId="{289C64E9-750D-41FB-BF4A-4F571E8515E4}"/>
          </ac:spMkLst>
        </pc:spChg>
      </pc:sldChg>
      <pc:sldChg chg="addSp delSp modSp add mod">
        <pc:chgData name="Sidney Seckler" userId="73470fc2d5f88927" providerId="LiveId" clId="{A17ECD8A-FB6E-4FBB-9AA0-0B71C18F4DBE}" dt="2021-06-23T00:37:30.119" v="2286" actId="1076"/>
        <pc:sldMkLst>
          <pc:docMk/>
          <pc:sldMk cId="3565698742" sldId="656"/>
        </pc:sldMkLst>
        <pc:spChg chg="del">
          <ac:chgData name="Sidney Seckler" userId="73470fc2d5f88927" providerId="LiveId" clId="{A17ECD8A-FB6E-4FBB-9AA0-0B71C18F4DBE}" dt="2021-06-23T00:35:56.843" v="2266" actId="478"/>
          <ac:spMkLst>
            <pc:docMk/>
            <pc:sldMk cId="3565698742" sldId="656"/>
            <ac:spMk id="4" creationId="{A8AC43B6-B903-4C8C-9086-E1DBBC4E8D37}"/>
          </ac:spMkLst>
        </pc:spChg>
        <pc:spChg chg="mod">
          <ac:chgData name="Sidney Seckler" userId="73470fc2d5f88927" providerId="LiveId" clId="{A17ECD8A-FB6E-4FBB-9AA0-0B71C18F4DBE}" dt="2021-06-23T00:35:55.351" v="2265" actId="1076"/>
          <ac:spMkLst>
            <pc:docMk/>
            <pc:sldMk cId="3565698742" sldId="656"/>
            <ac:spMk id="8" creationId="{20698EC3-3F9A-4CD9-8742-300223A96F84}"/>
          </ac:spMkLst>
        </pc:spChg>
        <pc:spChg chg="add del mod">
          <ac:chgData name="Sidney Seckler" userId="73470fc2d5f88927" providerId="LiveId" clId="{A17ECD8A-FB6E-4FBB-9AA0-0B71C18F4DBE}" dt="2021-06-23T00:36:22.349" v="2269" actId="478"/>
          <ac:spMkLst>
            <pc:docMk/>
            <pc:sldMk cId="3565698742" sldId="656"/>
            <ac:spMk id="9" creationId="{41B0F7E3-51A3-4C20-A4DB-BF87C656B58E}"/>
          </ac:spMkLst>
        </pc:spChg>
        <pc:spChg chg="add mod">
          <ac:chgData name="Sidney Seckler" userId="73470fc2d5f88927" providerId="LiveId" clId="{A17ECD8A-FB6E-4FBB-9AA0-0B71C18F4DBE}" dt="2021-06-23T00:36:57.335" v="2277" actId="1076"/>
          <ac:spMkLst>
            <pc:docMk/>
            <pc:sldMk cId="3565698742" sldId="656"/>
            <ac:spMk id="10" creationId="{36124956-8209-41E6-B1AE-057A0D04C4E8}"/>
          </ac:spMkLst>
        </pc:spChg>
        <pc:spChg chg="del">
          <ac:chgData name="Sidney Seckler" userId="73470fc2d5f88927" providerId="LiveId" clId="{A17ECD8A-FB6E-4FBB-9AA0-0B71C18F4DBE}" dt="2021-06-23T00:35:51.379" v="2264" actId="478"/>
          <ac:spMkLst>
            <pc:docMk/>
            <pc:sldMk cId="3565698742" sldId="656"/>
            <ac:spMk id="12" creationId="{289C64E9-750D-41FB-BF4A-4F571E8515E4}"/>
          </ac:spMkLst>
        </pc:spChg>
        <pc:spChg chg="add mod">
          <ac:chgData name="Sidney Seckler" userId="73470fc2d5f88927" providerId="LiveId" clId="{A17ECD8A-FB6E-4FBB-9AA0-0B71C18F4DBE}" dt="2021-06-23T00:37:30.119" v="2286" actId="1076"/>
          <ac:spMkLst>
            <pc:docMk/>
            <pc:sldMk cId="3565698742" sldId="656"/>
            <ac:spMk id="13" creationId="{9B376C27-3792-4C45-AB90-A3015F7B36A5}"/>
          </ac:spMkLst>
        </pc:spChg>
      </pc:sldChg>
      <pc:sldChg chg="addSp delSp modSp add mod">
        <pc:chgData name="Sidney Seckler" userId="73470fc2d5f88927" providerId="LiveId" clId="{A17ECD8A-FB6E-4FBB-9AA0-0B71C18F4DBE}" dt="2021-06-23T00:39:15.985" v="2303" actId="1076"/>
        <pc:sldMkLst>
          <pc:docMk/>
          <pc:sldMk cId="1212658003" sldId="657"/>
        </pc:sldMkLst>
        <pc:spChg chg="del">
          <ac:chgData name="Sidney Seckler" userId="73470fc2d5f88927" providerId="LiveId" clId="{A17ECD8A-FB6E-4FBB-9AA0-0B71C18F4DBE}" dt="2021-06-23T00:37:55.021" v="2288" actId="478"/>
          <ac:spMkLst>
            <pc:docMk/>
            <pc:sldMk cId="1212658003" sldId="657"/>
            <ac:spMk id="8" creationId="{20698EC3-3F9A-4CD9-8742-300223A96F84}"/>
          </ac:spMkLst>
        </pc:spChg>
        <pc:spChg chg="add mod">
          <ac:chgData name="Sidney Seckler" userId="73470fc2d5f88927" providerId="LiveId" clId="{A17ECD8A-FB6E-4FBB-9AA0-0B71C18F4DBE}" dt="2021-06-23T00:39:15.985" v="2303" actId="1076"/>
          <ac:spMkLst>
            <pc:docMk/>
            <pc:sldMk cId="1212658003" sldId="657"/>
            <ac:spMk id="9" creationId="{785ECBB7-3015-44FF-843B-DFE56BFA3471}"/>
          </ac:spMkLst>
        </pc:spChg>
        <pc:spChg chg="del">
          <ac:chgData name="Sidney Seckler" userId="73470fc2d5f88927" providerId="LiveId" clId="{A17ECD8A-FB6E-4FBB-9AA0-0B71C18F4DBE}" dt="2021-06-23T00:37:57.412" v="2289" actId="478"/>
          <ac:spMkLst>
            <pc:docMk/>
            <pc:sldMk cId="1212658003" sldId="657"/>
            <ac:spMk id="10" creationId="{36124956-8209-41E6-B1AE-057A0D04C4E8}"/>
          </ac:spMkLst>
        </pc:spChg>
        <pc:spChg chg="add mod">
          <ac:chgData name="Sidney Seckler" userId="73470fc2d5f88927" providerId="LiveId" clId="{A17ECD8A-FB6E-4FBB-9AA0-0B71C18F4DBE}" dt="2021-06-23T00:39:00.388" v="2302" actId="1076"/>
          <ac:spMkLst>
            <pc:docMk/>
            <pc:sldMk cId="1212658003" sldId="657"/>
            <ac:spMk id="11" creationId="{1CE72168-3342-4EE8-8F55-77EB2F6BAA1F}"/>
          </ac:spMkLst>
        </pc:spChg>
        <pc:spChg chg="mod">
          <ac:chgData name="Sidney Seckler" userId="73470fc2d5f88927" providerId="LiveId" clId="{A17ECD8A-FB6E-4FBB-9AA0-0B71C18F4DBE}" dt="2021-06-23T00:38:01.202" v="2290" actId="1076"/>
          <ac:spMkLst>
            <pc:docMk/>
            <pc:sldMk cId="1212658003" sldId="657"/>
            <ac:spMk id="13" creationId="{9B376C27-3792-4C45-AB90-A3015F7B36A5}"/>
          </ac:spMkLst>
        </pc:spChg>
      </pc:sldChg>
      <pc:sldChg chg="addSp delSp modSp add mod">
        <pc:chgData name="Sidney Seckler" userId="73470fc2d5f88927" providerId="LiveId" clId="{A17ECD8A-FB6E-4FBB-9AA0-0B71C18F4DBE}" dt="2021-06-23T00:46:06.547" v="2363" actId="14100"/>
        <pc:sldMkLst>
          <pc:docMk/>
          <pc:sldMk cId="2391300694" sldId="658"/>
        </pc:sldMkLst>
        <pc:spChg chg="add mod">
          <ac:chgData name="Sidney Seckler" userId="73470fc2d5f88927" providerId="LiveId" clId="{A17ECD8A-FB6E-4FBB-9AA0-0B71C18F4DBE}" dt="2021-06-23T00:43:51.981" v="2345" actId="1076"/>
          <ac:spMkLst>
            <pc:docMk/>
            <pc:sldMk cId="2391300694" sldId="658"/>
            <ac:spMk id="4" creationId="{E1921A70-268B-4BDF-89BF-063154227072}"/>
          </ac:spMkLst>
        </pc:spChg>
        <pc:spChg chg="add mod">
          <ac:chgData name="Sidney Seckler" userId="73470fc2d5f88927" providerId="LiveId" clId="{A17ECD8A-FB6E-4FBB-9AA0-0B71C18F4DBE}" dt="2021-06-23T00:43:41.485" v="2343" actId="1076"/>
          <ac:spMkLst>
            <pc:docMk/>
            <pc:sldMk cId="2391300694" sldId="658"/>
            <ac:spMk id="9" creationId="{4C266159-E78D-447D-B6D4-261060ACBD79}"/>
          </ac:spMkLst>
        </pc:spChg>
        <pc:spChg chg="add mod">
          <ac:chgData name="Sidney Seckler" userId="73470fc2d5f88927" providerId="LiveId" clId="{A17ECD8A-FB6E-4FBB-9AA0-0B71C18F4DBE}" dt="2021-06-23T00:45:58.876" v="2361"/>
          <ac:spMkLst>
            <pc:docMk/>
            <pc:sldMk cId="2391300694" sldId="658"/>
            <ac:spMk id="13" creationId="{1AEC6751-3905-44C3-9DCB-C96082DD756F}"/>
          </ac:spMkLst>
        </pc:spChg>
        <pc:spChg chg="del">
          <ac:chgData name="Sidney Seckler" userId="73470fc2d5f88927" providerId="LiveId" clId="{A17ECD8A-FB6E-4FBB-9AA0-0B71C18F4DBE}" dt="2021-06-23T00:45:37.567" v="2359" actId="478"/>
          <ac:spMkLst>
            <pc:docMk/>
            <pc:sldMk cId="2391300694" sldId="658"/>
            <ac:spMk id="72709" creationId="{3FC43BC5-950E-4136-8E8E-EBBF3EC72FD4}"/>
          </ac:spMkLst>
        </pc:spChg>
        <pc:spChg chg="del">
          <ac:chgData name="Sidney Seckler" userId="73470fc2d5f88927" providerId="LiveId" clId="{A17ECD8A-FB6E-4FBB-9AA0-0B71C18F4DBE}" dt="2021-06-23T00:43:02.053" v="2333" actId="478"/>
          <ac:spMkLst>
            <pc:docMk/>
            <pc:sldMk cId="2391300694" sldId="658"/>
            <ac:spMk id="72712" creationId="{2E968CE8-FB96-44AD-8B06-70402AB8D1F0}"/>
          </ac:spMkLst>
        </pc:spChg>
        <pc:spChg chg="mod">
          <ac:chgData name="Sidney Seckler" userId="73470fc2d5f88927" providerId="LiveId" clId="{A17ECD8A-FB6E-4FBB-9AA0-0B71C18F4DBE}" dt="2021-06-23T00:43:06.235" v="2334" actId="1076"/>
          <ac:spMkLst>
            <pc:docMk/>
            <pc:sldMk cId="2391300694" sldId="658"/>
            <ac:spMk id="72714" creationId="{ADFB5F0C-6F21-4C4F-B3E3-4EF834989EBE}"/>
          </ac:spMkLst>
        </pc:spChg>
        <pc:graphicFrameChg chg="add del mod replId">
          <ac:chgData name="Sidney Seckler" userId="73470fc2d5f88927" providerId="LiveId" clId="{A17ECD8A-FB6E-4FBB-9AA0-0B71C18F4DBE}" dt="2021-06-23T00:43:26.527" v="2337"/>
          <ac:graphicFrameMkLst>
            <pc:docMk/>
            <pc:sldMk cId="2391300694" sldId="658"/>
            <ac:graphicFrameMk id="2" creationId="{4C266159-E78D-447D-B6D4-261060ACBD79}"/>
          </ac:graphicFrameMkLst>
        </pc:graphicFrameChg>
        <pc:cxnChg chg="mod">
          <ac:chgData name="Sidney Seckler" userId="73470fc2d5f88927" providerId="LiveId" clId="{A17ECD8A-FB6E-4FBB-9AA0-0B71C18F4DBE}" dt="2021-06-23T00:46:06.547" v="2363" actId="14100"/>
          <ac:cxnSpMkLst>
            <pc:docMk/>
            <pc:sldMk cId="2391300694" sldId="658"/>
            <ac:cxnSpMk id="72711" creationId="{6A2E8CE7-8EB4-4676-8A44-63F4A116FD98}"/>
          </ac:cxnSpMkLst>
        </pc:cxnChg>
      </pc:sldChg>
      <pc:sldChg chg="addSp delSp modSp add mod">
        <pc:chgData name="Sidney Seckler" userId="73470fc2d5f88927" providerId="LiveId" clId="{A17ECD8A-FB6E-4FBB-9AA0-0B71C18F4DBE}" dt="2021-06-23T00:49:31.312" v="2448" actId="1076"/>
        <pc:sldMkLst>
          <pc:docMk/>
          <pc:sldMk cId="795160445" sldId="659"/>
        </pc:sldMkLst>
        <pc:spChg chg="mod">
          <ac:chgData name="Sidney Seckler" userId="73470fc2d5f88927" providerId="LiveId" clId="{A17ECD8A-FB6E-4FBB-9AA0-0B71C18F4DBE}" dt="2021-06-23T00:47:34.263" v="2440" actId="6549"/>
          <ac:spMkLst>
            <pc:docMk/>
            <pc:sldMk cId="795160445" sldId="659"/>
            <ac:spMk id="7" creationId="{16F356BC-55F7-464D-9A16-E2D9C05E1899}"/>
          </ac:spMkLst>
        </pc:spChg>
        <pc:spChg chg="del">
          <ac:chgData name="Sidney Seckler" userId="73470fc2d5f88927" providerId="LiveId" clId="{A17ECD8A-FB6E-4FBB-9AA0-0B71C18F4DBE}" dt="2021-06-23T00:47:15.928" v="2365" actId="478"/>
          <ac:spMkLst>
            <pc:docMk/>
            <pc:sldMk cId="795160445" sldId="659"/>
            <ac:spMk id="9" creationId="{785ECBB7-3015-44FF-843B-DFE56BFA3471}"/>
          </ac:spMkLst>
        </pc:spChg>
        <pc:spChg chg="mod">
          <ac:chgData name="Sidney Seckler" userId="73470fc2d5f88927" providerId="LiveId" clId="{A17ECD8A-FB6E-4FBB-9AA0-0B71C18F4DBE}" dt="2021-06-23T00:49:31.312" v="2448" actId="1076"/>
          <ac:spMkLst>
            <pc:docMk/>
            <pc:sldMk cId="795160445" sldId="659"/>
            <ac:spMk id="10" creationId="{0D2196E6-B2D4-411A-89E3-D38CD8044FEF}"/>
          </ac:spMkLst>
        </pc:spChg>
        <pc:spChg chg="del">
          <ac:chgData name="Sidney Seckler" userId="73470fc2d5f88927" providerId="LiveId" clId="{A17ECD8A-FB6E-4FBB-9AA0-0B71C18F4DBE}" dt="2021-06-23T00:47:15.928" v="2365" actId="478"/>
          <ac:spMkLst>
            <pc:docMk/>
            <pc:sldMk cId="795160445" sldId="659"/>
            <ac:spMk id="11" creationId="{1CE72168-3342-4EE8-8F55-77EB2F6BAA1F}"/>
          </ac:spMkLst>
        </pc:spChg>
        <pc:spChg chg="mod">
          <ac:chgData name="Sidney Seckler" userId="73470fc2d5f88927" providerId="LiveId" clId="{A17ECD8A-FB6E-4FBB-9AA0-0B71C18F4DBE}" dt="2021-06-23T00:49:31.312" v="2448" actId="1076"/>
          <ac:spMkLst>
            <pc:docMk/>
            <pc:sldMk cId="795160445" sldId="659"/>
            <ac:spMk id="12" creationId="{47E60E13-FD30-4812-AEEE-01AEEE8D6E29}"/>
          </ac:spMkLst>
        </pc:spChg>
        <pc:spChg chg="del">
          <ac:chgData name="Sidney Seckler" userId="73470fc2d5f88927" providerId="LiveId" clId="{A17ECD8A-FB6E-4FBB-9AA0-0B71C18F4DBE}" dt="2021-06-23T00:47:15.928" v="2365" actId="478"/>
          <ac:spMkLst>
            <pc:docMk/>
            <pc:sldMk cId="795160445" sldId="659"/>
            <ac:spMk id="13" creationId="{9B376C27-3792-4C45-AB90-A3015F7B36A5}"/>
          </ac:spMkLst>
        </pc:spChg>
        <pc:spChg chg="mod">
          <ac:chgData name="Sidney Seckler" userId="73470fc2d5f88927" providerId="LiveId" clId="{A17ECD8A-FB6E-4FBB-9AA0-0B71C18F4DBE}" dt="2021-06-23T00:49:31.312" v="2448" actId="1076"/>
          <ac:spMkLst>
            <pc:docMk/>
            <pc:sldMk cId="795160445" sldId="659"/>
            <ac:spMk id="14" creationId="{A30E4F47-2275-492B-A9C7-1E4CD31495A3}"/>
          </ac:spMkLst>
        </pc:spChg>
        <pc:grpChg chg="add mod">
          <ac:chgData name="Sidney Seckler" userId="73470fc2d5f88927" providerId="LiveId" clId="{A17ECD8A-FB6E-4FBB-9AA0-0B71C18F4DBE}" dt="2021-06-23T00:49:31.312" v="2448" actId="1076"/>
          <ac:grpSpMkLst>
            <pc:docMk/>
            <pc:sldMk cId="795160445" sldId="659"/>
            <ac:grpSpMk id="8" creationId="{B85451B2-C340-4405-AB73-DFF273A3A3C0}"/>
          </ac:grpSpMkLst>
        </pc:grpChg>
        <pc:picChg chg="mod">
          <ac:chgData name="Sidney Seckler" userId="73470fc2d5f88927" providerId="LiveId" clId="{A17ECD8A-FB6E-4FBB-9AA0-0B71C18F4DBE}" dt="2021-06-23T00:49:31.312" v="2448" actId="1076"/>
          <ac:picMkLst>
            <pc:docMk/>
            <pc:sldMk cId="795160445" sldId="659"/>
            <ac:picMk id="16" creationId="{54E08E30-0479-48C7-A7AA-2362EB3B0913}"/>
          </ac:picMkLst>
        </pc:picChg>
        <pc:cxnChg chg="mod">
          <ac:chgData name="Sidney Seckler" userId="73470fc2d5f88927" providerId="LiveId" clId="{A17ECD8A-FB6E-4FBB-9AA0-0B71C18F4DBE}" dt="2021-06-23T00:49:31.312" v="2448" actId="1076"/>
          <ac:cxnSpMkLst>
            <pc:docMk/>
            <pc:sldMk cId="795160445" sldId="659"/>
            <ac:cxnSpMk id="15" creationId="{6E61D212-1CE6-4A8E-AD36-1FACFF594F55}"/>
          </ac:cxnSpMkLst>
        </pc:cxnChg>
      </pc:sldChg>
      <pc:sldChg chg="addSp delSp modSp add mod">
        <pc:chgData name="Sidney Seckler" userId="73470fc2d5f88927" providerId="LiveId" clId="{A17ECD8A-FB6E-4FBB-9AA0-0B71C18F4DBE}" dt="2021-06-23T00:53:59.542" v="2470" actId="1076"/>
        <pc:sldMkLst>
          <pc:docMk/>
          <pc:sldMk cId="1294123870" sldId="660"/>
        </pc:sldMkLst>
        <pc:spChg chg="mod">
          <ac:chgData name="Sidney Seckler" userId="73470fc2d5f88927" providerId="LiveId" clId="{A17ECD8A-FB6E-4FBB-9AA0-0B71C18F4DBE}" dt="2021-06-23T00:50:11.404" v="2452" actId="1076"/>
          <ac:spMkLst>
            <pc:docMk/>
            <pc:sldMk cId="1294123870" sldId="660"/>
            <ac:spMk id="18" creationId="{AB086226-6DB5-4C37-B98D-3E2B52282E53}"/>
          </ac:spMkLst>
        </pc:spChg>
        <pc:spChg chg="mod">
          <ac:chgData name="Sidney Seckler" userId="73470fc2d5f88927" providerId="LiveId" clId="{A17ECD8A-FB6E-4FBB-9AA0-0B71C18F4DBE}" dt="2021-06-23T00:50:11.404" v="2452" actId="1076"/>
          <ac:spMkLst>
            <pc:docMk/>
            <pc:sldMk cId="1294123870" sldId="660"/>
            <ac:spMk id="19" creationId="{049882D5-3F84-4DD5-AEA8-476320853CC0}"/>
          </ac:spMkLst>
        </pc:spChg>
        <pc:spChg chg="mod">
          <ac:chgData name="Sidney Seckler" userId="73470fc2d5f88927" providerId="LiveId" clId="{A17ECD8A-FB6E-4FBB-9AA0-0B71C18F4DBE}" dt="2021-06-23T00:50:11.404" v="2452" actId="1076"/>
          <ac:spMkLst>
            <pc:docMk/>
            <pc:sldMk cId="1294123870" sldId="660"/>
            <ac:spMk id="20" creationId="{801EE213-6A63-4F02-BFEF-856F40D4CA22}"/>
          </ac:spMkLst>
        </pc:spChg>
        <pc:spChg chg="add mod">
          <ac:chgData name="Sidney Seckler" userId="73470fc2d5f88927" providerId="LiveId" clId="{A17ECD8A-FB6E-4FBB-9AA0-0B71C18F4DBE}" dt="2021-06-23T00:53:24.444" v="2465" actId="1076"/>
          <ac:spMkLst>
            <pc:docMk/>
            <pc:sldMk cId="1294123870" sldId="660"/>
            <ac:spMk id="21" creationId="{ACB47858-65A1-4B2A-AB00-30B5F430F0A2}"/>
          </ac:spMkLst>
        </pc:spChg>
        <pc:spChg chg="add mod">
          <ac:chgData name="Sidney Seckler" userId="73470fc2d5f88927" providerId="LiveId" clId="{A17ECD8A-FB6E-4FBB-9AA0-0B71C18F4DBE}" dt="2021-06-23T00:53:59.542" v="2470" actId="1076"/>
          <ac:spMkLst>
            <pc:docMk/>
            <pc:sldMk cId="1294123870" sldId="660"/>
            <ac:spMk id="22" creationId="{715F6398-CBE1-407D-A0D4-062F92ACE14D}"/>
          </ac:spMkLst>
        </pc:spChg>
        <pc:spChg chg="add mod">
          <ac:chgData name="Sidney Seckler" userId="73470fc2d5f88927" providerId="LiveId" clId="{A17ECD8A-FB6E-4FBB-9AA0-0B71C18F4DBE}" dt="2021-06-23T00:53:57.166" v="2469" actId="1076"/>
          <ac:spMkLst>
            <pc:docMk/>
            <pc:sldMk cId="1294123870" sldId="660"/>
            <ac:spMk id="23" creationId="{C8E2BDBC-1856-48D9-BD72-EA0EEFB90817}"/>
          </ac:spMkLst>
        </pc:spChg>
        <pc:grpChg chg="del">
          <ac:chgData name="Sidney Seckler" userId="73470fc2d5f88927" providerId="LiveId" clId="{A17ECD8A-FB6E-4FBB-9AA0-0B71C18F4DBE}" dt="2021-06-23T00:49:47.432" v="2450" actId="478"/>
          <ac:grpSpMkLst>
            <pc:docMk/>
            <pc:sldMk cId="1294123870" sldId="660"/>
            <ac:grpSpMk id="8" creationId="{B85451B2-C340-4405-AB73-DFF273A3A3C0}"/>
          </ac:grpSpMkLst>
        </pc:grpChg>
        <pc:grpChg chg="add mod">
          <ac:chgData name="Sidney Seckler" userId="73470fc2d5f88927" providerId="LiveId" clId="{A17ECD8A-FB6E-4FBB-9AA0-0B71C18F4DBE}" dt="2021-06-23T00:50:11.404" v="2452" actId="1076"/>
          <ac:grpSpMkLst>
            <pc:docMk/>
            <pc:sldMk cId="1294123870" sldId="660"/>
            <ac:grpSpMk id="11" creationId="{91A3BEDF-4E7F-4359-BAF8-F39A81C636D3}"/>
          </ac:grpSpMkLst>
        </pc:grpChg>
        <pc:grpChg chg="mod">
          <ac:chgData name="Sidney Seckler" userId="73470fc2d5f88927" providerId="LiveId" clId="{A17ECD8A-FB6E-4FBB-9AA0-0B71C18F4DBE}" dt="2021-06-23T00:50:11.404" v="2452" actId="1076"/>
          <ac:grpSpMkLst>
            <pc:docMk/>
            <pc:sldMk cId="1294123870" sldId="660"/>
            <ac:grpSpMk id="13" creationId="{94E9B400-4B13-45E4-B452-A04D9989670D}"/>
          </ac:grpSpMkLst>
        </pc:grpChg>
        <pc:picChg chg="mod">
          <ac:chgData name="Sidney Seckler" userId="73470fc2d5f88927" providerId="LiveId" clId="{A17ECD8A-FB6E-4FBB-9AA0-0B71C18F4DBE}" dt="2021-06-23T00:50:11.404" v="2452" actId="1076"/>
          <ac:picMkLst>
            <pc:docMk/>
            <pc:sldMk cId="1294123870" sldId="660"/>
            <ac:picMk id="17" creationId="{AD39DB94-21D2-4F1A-9469-03CB5C25249C}"/>
          </ac:picMkLst>
        </pc:picChg>
      </pc:sldChg>
      <pc:sldChg chg="addSp delSp modSp add mod">
        <pc:chgData name="Sidney Seckler" userId="73470fc2d5f88927" providerId="LiveId" clId="{A17ECD8A-FB6E-4FBB-9AA0-0B71C18F4DBE}" dt="2021-06-23T00:55:50.124" v="2482" actId="14100"/>
        <pc:sldMkLst>
          <pc:docMk/>
          <pc:sldMk cId="1700915860" sldId="661"/>
        </pc:sldMkLst>
        <pc:spChg chg="add mod">
          <ac:chgData name="Sidney Seckler" userId="73470fc2d5f88927" providerId="LiveId" clId="{A17ECD8A-FB6E-4FBB-9AA0-0B71C18F4DBE}" dt="2021-06-23T00:55:50.124" v="2482" actId="14100"/>
          <ac:spMkLst>
            <pc:docMk/>
            <pc:sldMk cId="1700915860" sldId="661"/>
            <ac:spMk id="3" creationId="{55350654-9018-4442-A99B-3749D4892087}"/>
          </ac:spMkLst>
        </pc:spChg>
        <pc:spChg chg="add mod">
          <ac:chgData name="Sidney Seckler" userId="73470fc2d5f88927" providerId="LiveId" clId="{A17ECD8A-FB6E-4FBB-9AA0-0B71C18F4DBE}" dt="2021-06-23T00:55:29.878" v="2479" actId="1076"/>
          <ac:spMkLst>
            <pc:docMk/>
            <pc:sldMk cId="1700915860" sldId="661"/>
            <ac:spMk id="14" creationId="{B8BB8593-5D12-4E8A-9C7E-E82684F72057}"/>
          </ac:spMkLst>
        </pc:spChg>
        <pc:spChg chg="mod">
          <ac:chgData name="Sidney Seckler" userId="73470fc2d5f88927" providerId="LiveId" clId="{A17ECD8A-FB6E-4FBB-9AA0-0B71C18F4DBE}" dt="2021-06-23T00:55:22.401" v="2477" actId="1076"/>
          <ac:spMkLst>
            <pc:docMk/>
            <pc:sldMk cId="1700915860" sldId="661"/>
            <ac:spMk id="21" creationId="{ACB47858-65A1-4B2A-AB00-30B5F430F0A2}"/>
          </ac:spMkLst>
        </pc:spChg>
        <pc:spChg chg="del">
          <ac:chgData name="Sidney Seckler" userId="73470fc2d5f88927" providerId="LiveId" clId="{A17ECD8A-FB6E-4FBB-9AA0-0B71C18F4DBE}" dt="2021-06-23T00:54:57.263" v="2472" actId="478"/>
          <ac:spMkLst>
            <pc:docMk/>
            <pc:sldMk cId="1700915860" sldId="661"/>
            <ac:spMk id="22" creationId="{715F6398-CBE1-407D-A0D4-062F92ACE14D}"/>
          </ac:spMkLst>
        </pc:spChg>
        <pc:spChg chg="del">
          <ac:chgData name="Sidney Seckler" userId="73470fc2d5f88927" providerId="LiveId" clId="{A17ECD8A-FB6E-4FBB-9AA0-0B71C18F4DBE}" dt="2021-06-23T00:55:00.475" v="2473" actId="478"/>
          <ac:spMkLst>
            <pc:docMk/>
            <pc:sldMk cId="1700915860" sldId="661"/>
            <ac:spMk id="23" creationId="{C8E2BDBC-1856-48D9-BD72-EA0EEFB90817}"/>
          </ac:spMkLst>
        </pc:spChg>
      </pc:sldChg>
      <pc:sldChg chg="addSp delSp modSp add mod">
        <pc:chgData name="Sidney Seckler" userId="73470fc2d5f88927" providerId="LiveId" clId="{A17ECD8A-FB6E-4FBB-9AA0-0B71C18F4DBE}" dt="2021-06-23T00:57:02.312" v="2499" actId="1076"/>
        <pc:sldMkLst>
          <pc:docMk/>
          <pc:sldMk cId="187738251" sldId="662"/>
        </pc:sldMkLst>
        <pc:spChg chg="mod">
          <ac:chgData name="Sidney Seckler" userId="73470fc2d5f88927" providerId="LiveId" clId="{A17ECD8A-FB6E-4FBB-9AA0-0B71C18F4DBE}" dt="2021-06-23T00:56:36.929" v="2493" actId="1076"/>
          <ac:spMkLst>
            <pc:docMk/>
            <pc:sldMk cId="187738251" sldId="662"/>
            <ac:spMk id="3" creationId="{55350654-9018-4442-A99B-3749D4892087}"/>
          </ac:spMkLst>
        </pc:spChg>
        <pc:spChg chg="del">
          <ac:chgData name="Sidney Seckler" userId="73470fc2d5f88927" providerId="LiveId" clId="{A17ECD8A-FB6E-4FBB-9AA0-0B71C18F4DBE}" dt="2021-06-23T00:56:14.880" v="2487" actId="478"/>
          <ac:spMkLst>
            <pc:docMk/>
            <pc:sldMk cId="187738251" sldId="662"/>
            <ac:spMk id="14" creationId="{B8BB8593-5D12-4E8A-9C7E-E82684F72057}"/>
          </ac:spMkLst>
        </pc:spChg>
        <pc:spChg chg="add mod">
          <ac:chgData name="Sidney Seckler" userId="73470fc2d5f88927" providerId="LiveId" clId="{A17ECD8A-FB6E-4FBB-9AA0-0B71C18F4DBE}" dt="2021-06-23T00:56:33.150" v="2492" actId="1076"/>
          <ac:spMkLst>
            <pc:docMk/>
            <pc:sldMk cId="187738251" sldId="662"/>
            <ac:spMk id="15" creationId="{1DAA54C5-AEFA-4B66-A18B-D38B25A423C8}"/>
          </ac:spMkLst>
        </pc:spChg>
        <pc:spChg chg="add mod">
          <ac:chgData name="Sidney Seckler" userId="73470fc2d5f88927" providerId="LiveId" clId="{A17ECD8A-FB6E-4FBB-9AA0-0B71C18F4DBE}" dt="2021-06-23T00:57:02.312" v="2499" actId="1076"/>
          <ac:spMkLst>
            <pc:docMk/>
            <pc:sldMk cId="187738251" sldId="662"/>
            <ac:spMk id="16" creationId="{1AC63077-075A-4C79-AF04-1AF6470F792B}"/>
          </ac:spMkLst>
        </pc:spChg>
        <pc:spChg chg="mod">
          <ac:chgData name="Sidney Seckler" userId="73470fc2d5f88927" providerId="LiveId" clId="{A17ECD8A-FB6E-4FBB-9AA0-0B71C18F4DBE}" dt="2021-06-23T00:56:30.458" v="2491" actId="1076"/>
          <ac:spMkLst>
            <pc:docMk/>
            <pc:sldMk cId="187738251" sldId="662"/>
            <ac:spMk id="18" creationId="{AB086226-6DB5-4C37-B98D-3E2B52282E53}"/>
          </ac:spMkLst>
        </pc:spChg>
        <pc:spChg chg="mod">
          <ac:chgData name="Sidney Seckler" userId="73470fc2d5f88927" providerId="LiveId" clId="{A17ECD8A-FB6E-4FBB-9AA0-0B71C18F4DBE}" dt="2021-06-23T00:56:30.458" v="2491" actId="1076"/>
          <ac:spMkLst>
            <pc:docMk/>
            <pc:sldMk cId="187738251" sldId="662"/>
            <ac:spMk id="19" creationId="{049882D5-3F84-4DD5-AEA8-476320853CC0}"/>
          </ac:spMkLst>
        </pc:spChg>
        <pc:spChg chg="mod">
          <ac:chgData name="Sidney Seckler" userId="73470fc2d5f88927" providerId="LiveId" clId="{A17ECD8A-FB6E-4FBB-9AA0-0B71C18F4DBE}" dt="2021-06-23T00:56:30.458" v="2491" actId="1076"/>
          <ac:spMkLst>
            <pc:docMk/>
            <pc:sldMk cId="187738251" sldId="662"/>
            <ac:spMk id="20" creationId="{801EE213-6A63-4F02-BFEF-856F40D4CA22}"/>
          </ac:spMkLst>
        </pc:spChg>
        <pc:spChg chg="del">
          <ac:chgData name="Sidney Seckler" userId="73470fc2d5f88927" providerId="LiveId" clId="{A17ECD8A-FB6E-4FBB-9AA0-0B71C18F4DBE}" dt="2021-06-23T00:56:00.866" v="2484" actId="478"/>
          <ac:spMkLst>
            <pc:docMk/>
            <pc:sldMk cId="187738251" sldId="662"/>
            <ac:spMk id="21" creationId="{ACB47858-65A1-4B2A-AB00-30B5F430F0A2}"/>
          </ac:spMkLst>
        </pc:spChg>
        <pc:grpChg chg="mod">
          <ac:chgData name="Sidney Seckler" userId="73470fc2d5f88927" providerId="LiveId" clId="{A17ECD8A-FB6E-4FBB-9AA0-0B71C18F4DBE}" dt="2021-06-23T00:56:30.458" v="2491" actId="1076"/>
          <ac:grpSpMkLst>
            <pc:docMk/>
            <pc:sldMk cId="187738251" sldId="662"/>
            <ac:grpSpMk id="11" creationId="{91A3BEDF-4E7F-4359-BAF8-F39A81C636D3}"/>
          </ac:grpSpMkLst>
        </pc:grpChg>
        <pc:grpChg chg="mod">
          <ac:chgData name="Sidney Seckler" userId="73470fc2d5f88927" providerId="LiveId" clId="{A17ECD8A-FB6E-4FBB-9AA0-0B71C18F4DBE}" dt="2021-06-23T00:56:30.458" v="2491" actId="1076"/>
          <ac:grpSpMkLst>
            <pc:docMk/>
            <pc:sldMk cId="187738251" sldId="662"/>
            <ac:grpSpMk id="13" creationId="{94E9B400-4B13-45E4-B452-A04D9989670D}"/>
          </ac:grpSpMkLst>
        </pc:grpChg>
        <pc:picChg chg="mod">
          <ac:chgData name="Sidney Seckler" userId="73470fc2d5f88927" providerId="LiveId" clId="{A17ECD8A-FB6E-4FBB-9AA0-0B71C18F4DBE}" dt="2021-06-23T00:56:30.458" v="2491" actId="1076"/>
          <ac:picMkLst>
            <pc:docMk/>
            <pc:sldMk cId="187738251" sldId="662"/>
            <ac:picMk id="17" creationId="{AD39DB94-21D2-4F1A-9469-03CB5C25249C}"/>
          </ac:picMkLst>
        </pc:picChg>
      </pc:sldChg>
      <pc:sldChg chg="addSp delSp modSp add mod">
        <pc:chgData name="Sidney Seckler" userId="73470fc2d5f88927" providerId="LiveId" clId="{A17ECD8A-FB6E-4FBB-9AA0-0B71C18F4DBE}" dt="2021-06-23T00:58:10.018" v="2514" actId="14100"/>
        <pc:sldMkLst>
          <pc:docMk/>
          <pc:sldMk cId="2976862735" sldId="663"/>
        </pc:sldMkLst>
        <pc:spChg chg="mod">
          <ac:chgData name="Sidney Seckler" userId="73470fc2d5f88927" providerId="LiveId" clId="{A17ECD8A-FB6E-4FBB-9AA0-0B71C18F4DBE}" dt="2021-06-23T00:58:10.018" v="2514" actId="14100"/>
          <ac:spMkLst>
            <pc:docMk/>
            <pc:sldMk cId="2976862735" sldId="663"/>
            <ac:spMk id="3" creationId="{55350654-9018-4442-A99B-3749D4892087}"/>
          </ac:spMkLst>
        </pc:spChg>
        <pc:spChg chg="add mod">
          <ac:chgData name="Sidney Seckler" userId="73470fc2d5f88927" providerId="LiveId" clId="{A17ECD8A-FB6E-4FBB-9AA0-0B71C18F4DBE}" dt="2021-06-23T00:58:06.064" v="2512" actId="1076"/>
          <ac:spMkLst>
            <pc:docMk/>
            <pc:sldMk cId="2976862735" sldId="663"/>
            <ac:spMk id="14" creationId="{D2BF2B41-1CD3-4711-A32D-6C20A3A67BA4}"/>
          </ac:spMkLst>
        </pc:spChg>
        <pc:spChg chg="del">
          <ac:chgData name="Sidney Seckler" userId="73470fc2d5f88927" providerId="LiveId" clId="{A17ECD8A-FB6E-4FBB-9AA0-0B71C18F4DBE}" dt="2021-06-23T00:57:16.285" v="2501" actId="478"/>
          <ac:spMkLst>
            <pc:docMk/>
            <pc:sldMk cId="2976862735" sldId="663"/>
            <ac:spMk id="15" creationId="{1DAA54C5-AEFA-4B66-A18B-D38B25A423C8}"/>
          </ac:spMkLst>
        </pc:spChg>
        <pc:spChg chg="del">
          <ac:chgData name="Sidney Seckler" userId="73470fc2d5f88927" providerId="LiveId" clId="{A17ECD8A-FB6E-4FBB-9AA0-0B71C18F4DBE}" dt="2021-06-23T00:57:30.441" v="2504" actId="478"/>
          <ac:spMkLst>
            <pc:docMk/>
            <pc:sldMk cId="2976862735" sldId="663"/>
            <ac:spMk id="16" creationId="{1AC63077-075A-4C79-AF04-1AF6470F792B}"/>
          </ac:spMkLst>
        </pc:spChg>
        <pc:spChg chg="add mod">
          <ac:chgData name="Sidney Seckler" userId="73470fc2d5f88927" providerId="LiveId" clId="{A17ECD8A-FB6E-4FBB-9AA0-0B71C18F4DBE}" dt="2021-06-23T00:58:01.762" v="2511" actId="1076"/>
          <ac:spMkLst>
            <pc:docMk/>
            <pc:sldMk cId="2976862735" sldId="663"/>
            <ac:spMk id="21" creationId="{214F72DD-F69D-4205-B434-E713B82B01BF}"/>
          </ac:spMkLst>
        </pc:spChg>
      </pc:sldChg>
      <pc:sldChg chg="addSp delSp modSp add mod">
        <pc:chgData name="Sidney Seckler" userId="73470fc2d5f88927" providerId="LiveId" clId="{A17ECD8A-FB6E-4FBB-9AA0-0B71C18F4DBE}" dt="2021-06-23T01:07:32.044" v="2566" actId="1076"/>
        <pc:sldMkLst>
          <pc:docMk/>
          <pc:sldMk cId="1704465732" sldId="664"/>
        </pc:sldMkLst>
        <pc:spChg chg="add del mod">
          <ac:chgData name="Sidney Seckler" userId="73470fc2d5f88927" providerId="LiveId" clId="{A17ECD8A-FB6E-4FBB-9AA0-0B71C18F4DBE}" dt="2021-06-23T00:58:38.624" v="2518" actId="478"/>
          <ac:spMkLst>
            <pc:docMk/>
            <pc:sldMk cId="1704465732" sldId="664"/>
            <ac:spMk id="3" creationId="{54DFB4E1-0F08-4E36-BE12-1CC7D267D76E}"/>
          </ac:spMkLst>
        </pc:spChg>
        <pc:spChg chg="add mod">
          <ac:chgData name="Sidney Seckler" userId="73470fc2d5f88927" providerId="LiveId" clId="{A17ECD8A-FB6E-4FBB-9AA0-0B71C18F4DBE}" dt="2021-06-23T00:58:46.172" v="2519"/>
          <ac:spMkLst>
            <pc:docMk/>
            <pc:sldMk cId="1704465732" sldId="664"/>
            <ac:spMk id="7" creationId="{768C072D-6682-4693-B553-616BDA2E4864}"/>
          </ac:spMkLst>
        </pc:spChg>
        <pc:spChg chg="del">
          <ac:chgData name="Sidney Seckler" userId="73470fc2d5f88927" providerId="LiveId" clId="{A17ECD8A-FB6E-4FBB-9AA0-0B71C18F4DBE}" dt="2021-06-23T00:58:34.884" v="2517" actId="478"/>
          <ac:spMkLst>
            <pc:docMk/>
            <pc:sldMk cId="1704465732" sldId="664"/>
            <ac:spMk id="9" creationId="{9784F1B8-890F-4973-A52C-A4D2E5F9D93E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2" creationId="{354FFB79-A230-4077-80DA-1709E5D5681E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4" creationId="{CB407A22-BC26-4F5B-8422-4A32F366B9BA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6" creationId="{D6889878-4F33-4121-AA59-61228A01B141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7" creationId="{CB441950-F61A-4100-B04B-DC417C0D6A5E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8" creationId="{080AB117-DF77-4DEF-AC3E-2AAEBCCA277F}"/>
          </ac:spMkLst>
        </pc:spChg>
        <pc:spChg chg="add mod">
          <ac:chgData name="Sidney Seckler" userId="73470fc2d5f88927" providerId="LiveId" clId="{A17ECD8A-FB6E-4FBB-9AA0-0B71C18F4DBE}" dt="2021-06-23T01:07:21.527" v="2564" actId="1076"/>
          <ac:spMkLst>
            <pc:docMk/>
            <pc:sldMk cId="1704465732" sldId="664"/>
            <ac:spMk id="19" creationId="{440CF44E-BC73-4269-8B84-06A12798AF9E}"/>
          </ac:spMkLst>
        </pc:spChg>
        <pc:spChg chg="add mod">
          <ac:chgData name="Sidney Seckler" userId="73470fc2d5f88927" providerId="LiveId" clId="{A17ECD8A-FB6E-4FBB-9AA0-0B71C18F4DBE}" dt="2021-06-23T01:07:26.041" v="2565" actId="207"/>
          <ac:spMkLst>
            <pc:docMk/>
            <pc:sldMk cId="1704465732" sldId="664"/>
            <ac:spMk id="21" creationId="{5CB599A9-8E62-4A25-AE8B-42399D07D214}"/>
          </ac:spMkLst>
        </pc:spChg>
        <pc:spChg chg="add mod">
          <ac:chgData name="Sidney Seckler" userId="73470fc2d5f88927" providerId="LiveId" clId="{A17ECD8A-FB6E-4FBB-9AA0-0B71C18F4DBE}" dt="2021-06-23T01:07:17.216" v="2563" actId="1076"/>
          <ac:spMkLst>
            <pc:docMk/>
            <pc:sldMk cId="1704465732" sldId="664"/>
            <ac:spMk id="23" creationId="{BD0ED7FE-9A43-417B-9C34-30B8E6798869}"/>
          </ac:spMkLst>
        </pc:spChg>
        <pc:grpChg chg="add mod">
          <ac:chgData name="Sidney Seckler" userId="73470fc2d5f88927" providerId="LiveId" clId="{A17ECD8A-FB6E-4FBB-9AA0-0B71C18F4DBE}" dt="2021-06-23T01:07:32.044" v="2566" actId="1076"/>
          <ac:grpSpMkLst>
            <pc:docMk/>
            <pc:sldMk cId="1704465732" sldId="664"/>
            <ac:grpSpMk id="8" creationId="{F61C596E-7C1E-4C53-921B-1766E9D295A4}"/>
          </ac:grpSpMkLst>
        </pc:grpChg>
        <pc:grpChg chg="mod">
          <ac:chgData name="Sidney Seckler" userId="73470fc2d5f88927" providerId="LiveId" clId="{A17ECD8A-FB6E-4FBB-9AA0-0B71C18F4DBE}" dt="2021-06-23T01:07:32.044" v="2566" actId="1076"/>
          <ac:grpSpMkLst>
            <pc:docMk/>
            <pc:sldMk cId="1704465732" sldId="664"/>
            <ac:grpSpMk id="10" creationId="{53894ABB-8C73-4284-8C1E-AE9641A6135F}"/>
          </ac:grpSpMkLst>
        </pc:grpChg>
        <pc:graphicFrameChg chg="del">
          <ac:chgData name="Sidney Seckler" userId="73470fc2d5f88927" providerId="LiveId" clId="{A17ECD8A-FB6E-4FBB-9AA0-0B71C18F4DBE}" dt="2021-06-23T00:58:31.963" v="2516" actId="478"/>
          <ac:graphicFrameMkLst>
            <pc:docMk/>
            <pc:sldMk cId="1704465732" sldId="664"/>
            <ac:graphicFrameMk id="5" creationId="{4E0F3A99-A35F-447C-A159-03E91248080A}"/>
          </ac:graphicFrameMkLst>
        </pc:graphicFrameChg>
        <pc:picChg chg="mod">
          <ac:chgData name="Sidney Seckler" userId="73470fc2d5f88927" providerId="LiveId" clId="{A17ECD8A-FB6E-4FBB-9AA0-0B71C18F4DBE}" dt="2021-06-23T01:07:32.044" v="2566" actId="1076"/>
          <ac:picMkLst>
            <pc:docMk/>
            <pc:sldMk cId="1704465732" sldId="664"/>
            <ac:picMk id="11" creationId="{0FB0A18C-5939-4647-BBA5-6DC5A572A66F}"/>
          </ac:picMkLst>
        </pc:picChg>
        <pc:cxnChg chg="mod">
          <ac:chgData name="Sidney Seckler" userId="73470fc2d5f88927" providerId="LiveId" clId="{A17ECD8A-FB6E-4FBB-9AA0-0B71C18F4DBE}" dt="2021-06-23T01:07:32.044" v="2566" actId="1076"/>
          <ac:cxnSpMkLst>
            <pc:docMk/>
            <pc:sldMk cId="1704465732" sldId="664"/>
            <ac:cxnSpMk id="13" creationId="{BFC3A3F2-83BC-461F-A678-97649600FA01}"/>
          </ac:cxnSpMkLst>
        </pc:cxnChg>
        <pc:cxnChg chg="mod">
          <ac:chgData name="Sidney Seckler" userId="73470fc2d5f88927" providerId="LiveId" clId="{A17ECD8A-FB6E-4FBB-9AA0-0B71C18F4DBE}" dt="2021-06-23T01:07:32.044" v="2566" actId="1076"/>
          <ac:cxnSpMkLst>
            <pc:docMk/>
            <pc:sldMk cId="1704465732" sldId="664"/>
            <ac:cxnSpMk id="15" creationId="{2EE7876C-5719-43A5-9EC8-390BD714D12B}"/>
          </ac:cxnSpMkLst>
        </pc:cxnChg>
      </pc:sldChg>
      <pc:sldChg chg="addSp delSp modSp add del mod">
        <pc:chgData name="Sidney Seckler" userId="73470fc2d5f88927" providerId="LiveId" clId="{A17ECD8A-FB6E-4FBB-9AA0-0B71C18F4DBE}" dt="2021-06-23T01:14:17.861" v="2628" actId="47"/>
        <pc:sldMkLst>
          <pc:docMk/>
          <pc:sldMk cId="3844254615" sldId="665"/>
        </pc:sldMkLst>
        <pc:spChg chg="add del mod">
          <ac:chgData name="Sidney Seckler" userId="73470fc2d5f88927" providerId="LiveId" clId="{A17ECD8A-FB6E-4FBB-9AA0-0B71C18F4DBE}" dt="2021-06-23T01:11:33.057" v="2614" actId="478"/>
          <ac:spMkLst>
            <pc:docMk/>
            <pc:sldMk cId="3844254615" sldId="665"/>
            <ac:spMk id="6" creationId="{3EEBA937-2C26-4728-B577-EA468128624B}"/>
          </ac:spMkLst>
        </pc:spChg>
        <pc:graphicFrameChg chg="del">
          <ac:chgData name="Sidney Seckler" userId="73470fc2d5f88927" providerId="LiveId" clId="{A17ECD8A-FB6E-4FBB-9AA0-0B71C18F4DBE}" dt="2021-06-23T01:00:38.061" v="2522" actId="478"/>
          <ac:graphicFrameMkLst>
            <pc:docMk/>
            <pc:sldMk cId="3844254615" sldId="665"/>
            <ac:graphicFrameMk id="2" creationId="{3E753543-8213-4153-A5A5-F23F8DD72B8E}"/>
          </ac:graphicFrameMkLst>
        </pc:graphicFrameChg>
        <pc:graphicFrameChg chg="add mod">
          <ac:chgData name="Sidney Seckler" userId="73470fc2d5f88927" providerId="LiveId" clId="{A17ECD8A-FB6E-4FBB-9AA0-0B71C18F4DBE}" dt="2021-06-23T01:00:17.632" v="2521"/>
          <ac:graphicFrameMkLst>
            <pc:docMk/>
            <pc:sldMk cId="3844254615" sldId="665"/>
            <ac:graphicFrameMk id="4" creationId="{3E753543-8213-4153-A5A5-F23F8DD72B8E}"/>
          </ac:graphicFrameMkLst>
        </pc:graphicFrameChg>
      </pc:sldChg>
      <pc:sldChg chg="addSp delSp modSp add mod">
        <pc:chgData name="Sidney Seckler" userId="73470fc2d5f88927" providerId="LiveId" clId="{A17ECD8A-FB6E-4FBB-9AA0-0B71C18F4DBE}" dt="2021-06-23T01:09:24.774" v="2586" actId="1076"/>
        <pc:sldMkLst>
          <pc:docMk/>
          <pc:sldMk cId="325233377" sldId="666"/>
        </pc:sldMkLst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2" creationId="{354FFB79-A230-4077-80DA-1709E5D5681E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4" creationId="{CB407A22-BC26-4F5B-8422-4A32F366B9BA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6" creationId="{D6889878-4F33-4121-AA59-61228A01B141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7" creationId="{CB441950-F61A-4100-B04B-DC417C0D6A5E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8" creationId="{080AB117-DF77-4DEF-AC3E-2AAEBCCA277F}"/>
          </ac:spMkLst>
        </pc:spChg>
        <pc:spChg chg="mod">
          <ac:chgData name="Sidney Seckler" userId="73470fc2d5f88927" providerId="LiveId" clId="{A17ECD8A-FB6E-4FBB-9AA0-0B71C18F4DBE}" dt="2021-06-23T01:09:18.342" v="2584" actId="1076"/>
          <ac:spMkLst>
            <pc:docMk/>
            <pc:sldMk cId="325233377" sldId="666"/>
            <ac:spMk id="19" creationId="{440CF44E-BC73-4269-8B84-06A12798AF9E}"/>
          </ac:spMkLst>
        </pc:spChg>
        <pc:spChg chg="add mod">
          <ac:chgData name="Sidney Seckler" userId="73470fc2d5f88927" providerId="LiveId" clId="{A17ECD8A-FB6E-4FBB-9AA0-0B71C18F4DBE}" dt="2021-06-23T01:09:24.774" v="2586" actId="1076"/>
          <ac:spMkLst>
            <pc:docMk/>
            <pc:sldMk cId="325233377" sldId="666"/>
            <ac:spMk id="20" creationId="{29E601E3-6841-4688-97C1-4E399D533BAB}"/>
          </ac:spMkLst>
        </pc:spChg>
        <pc:spChg chg="del">
          <ac:chgData name="Sidney Seckler" userId="73470fc2d5f88927" providerId="LiveId" clId="{A17ECD8A-FB6E-4FBB-9AA0-0B71C18F4DBE}" dt="2021-06-23T01:08:07.279" v="2568" actId="478"/>
          <ac:spMkLst>
            <pc:docMk/>
            <pc:sldMk cId="325233377" sldId="666"/>
            <ac:spMk id="21" creationId="{5CB599A9-8E62-4A25-AE8B-42399D07D214}"/>
          </ac:spMkLst>
        </pc:spChg>
        <pc:spChg chg="add del">
          <ac:chgData name="Sidney Seckler" userId="73470fc2d5f88927" providerId="LiveId" clId="{A17ECD8A-FB6E-4FBB-9AA0-0B71C18F4DBE}" dt="2021-06-23T01:08:21.822" v="2573" actId="478"/>
          <ac:spMkLst>
            <pc:docMk/>
            <pc:sldMk cId="325233377" sldId="666"/>
            <ac:spMk id="23" creationId="{BD0ED7FE-9A43-417B-9C34-30B8E6798869}"/>
          </ac:spMkLst>
        </pc:spChg>
        <pc:grpChg chg="mod">
          <ac:chgData name="Sidney Seckler" userId="73470fc2d5f88927" providerId="LiveId" clId="{A17ECD8A-FB6E-4FBB-9AA0-0B71C18F4DBE}" dt="2021-06-23T01:09:13.586" v="2583" actId="1076"/>
          <ac:grpSpMkLst>
            <pc:docMk/>
            <pc:sldMk cId="325233377" sldId="666"/>
            <ac:grpSpMk id="8" creationId="{F61C596E-7C1E-4C53-921B-1766E9D295A4}"/>
          </ac:grpSpMkLst>
        </pc:grpChg>
        <pc:grpChg chg="mod">
          <ac:chgData name="Sidney Seckler" userId="73470fc2d5f88927" providerId="LiveId" clId="{A17ECD8A-FB6E-4FBB-9AA0-0B71C18F4DBE}" dt="2021-06-23T01:09:13.586" v="2583" actId="1076"/>
          <ac:grpSpMkLst>
            <pc:docMk/>
            <pc:sldMk cId="325233377" sldId="666"/>
            <ac:grpSpMk id="10" creationId="{53894ABB-8C73-4284-8C1E-AE9641A6135F}"/>
          </ac:grpSpMkLst>
        </pc:grpChg>
        <pc:picChg chg="mod">
          <ac:chgData name="Sidney Seckler" userId="73470fc2d5f88927" providerId="LiveId" clId="{A17ECD8A-FB6E-4FBB-9AA0-0B71C18F4DBE}" dt="2021-06-23T01:09:13.586" v="2583" actId="1076"/>
          <ac:picMkLst>
            <pc:docMk/>
            <pc:sldMk cId="325233377" sldId="666"/>
            <ac:picMk id="11" creationId="{0FB0A18C-5939-4647-BBA5-6DC5A572A66F}"/>
          </ac:picMkLst>
        </pc:picChg>
        <pc:cxnChg chg="mod">
          <ac:chgData name="Sidney Seckler" userId="73470fc2d5f88927" providerId="LiveId" clId="{A17ECD8A-FB6E-4FBB-9AA0-0B71C18F4DBE}" dt="2021-06-23T01:09:13.586" v="2583" actId="1076"/>
          <ac:cxnSpMkLst>
            <pc:docMk/>
            <pc:sldMk cId="325233377" sldId="666"/>
            <ac:cxnSpMk id="13" creationId="{BFC3A3F2-83BC-461F-A678-97649600FA01}"/>
          </ac:cxnSpMkLst>
        </pc:cxnChg>
        <pc:cxnChg chg="mod">
          <ac:chgData name="Sidney Seckler" userId="73470fc2d5f88927" providerId="LiveId" clId="{A17ECD8A-FB6E-4FBB-9AA0-0B71C18F4DBE}" dt="2021-06-23T01:09:13.586" v="2583" actId="1076"/>
          <ac:cxnSpMkLst>
            <pc:docMk/>
            <pc:sldMk cId="325233377" sldId="666"/>
            <ac:cxnSpMk id="15" creationId="{2EE7876C-5719-43A5-9EC8-390BD714D12B}"/>
          </ac:cxnSpMkLst>
        </pc:cxnChg>
      </pc:sldChg>
      <pc:sldChg chg="addSp delSp modSp add mod">
        <pc:chgData name="Sidney Seckler" userId="73470fc2d5f88927" providerId="LiveId" clId="{A17ECD8A-FB6E-4FBB-9AA0-0B71C18F4DBE}" dt="2021-06-23T01:10:19.389" v="2598" actId="1076"/>
        <pc:sldMkLst>
          <pc:docMk/>
          <pc:sldMk cId="1715274178" sldId="667"/>
        </pc:sldMkLst>
        <pc:spChg chg="del">
          <ac:chgData name="Sidney Seckler" userId="73470fc2d5f88927" providerId="LiveId" clId="{A17ECD8A-FB6E-4FBB-9AA0-0B71C18F4DBE}" dt="2021-06-23T01:09:39.298" v="2588" actId="478"/>
          <ac:spMkLst>
            <pc:docMk/>
            <pc:sldMk cId="1715274178" sldId="667"/>
            <ac:spMk id="19" creationId="{440CF44E-BC73-4269-8B84-06A12798AF9E}"/>
          </ac:spMkLst>
        </pc:spChg>
        <pc:spChg chg="del">
          <ac:chgData name="Sidney Seckler" userId="73470fc2d5f88927" providerId="LiveId" clId="{A17ECD8A-FB6E-4FBB-9AA0-0B71C18F4DBE}" dt="2021-06-23T01:09:41.555" v="2589" actId="478"/>
          <ac:spMkLst>
            <pc:docMk/>
            <pc:sldMk cId="1715274178" sldId="667"/>
            <ac:spMk id="20" creationId="{29E601E3-6841-4688-97C1-4E399D533BAB}"/>
          </ac:spMkLst>
        </pc:spChg>
        <pc:spChg chg="add mod">
          <ac:chgData name="Sidney Seckler" userId="73470fc2d5f88927" providerId="LiveId" clId="{A17ECD8A-FB6E-4FBB-9AA0-0B71C18F4DBE}" dt="2021-06-23T01:09:53.805" v="2591" actId="1076"/>
          <ac:spMkLst>
            <pc:docMk/>
            <pc:sldMk cId="1715274178" sldId="667"/>
            <ac:spMk id="21" creationId="{6231E8A3-428C-482F-9B56-2324C11349B8}"/>
          </ac:spMkLst>
        </pc:spChg>
        <pc:spChg chg="add mod">
          <ac:chgData name="Sidney Seckler" userId="73470fc2d5f88927" providerId="LiveId" clId="{A17ECD8A-FB6E-4FBB-9AA0-0B71C18F4DBE}" dt="2021-06-23T01:10:19.389" v="2598" actId="1076"/>
          <ac:spMkLst>
            <pc:docMk/>
            <pc:sldMk cId="1715274178" sldId="667"/>
            <ac:spMk id="22" creationId="{18E1A5F8-7773-483F-9994-EC0AC31EF1A9}"/>
          </ac:spMkLst>
        </pc:spChg>
      </pc:sldChg>
      <pc:sldChg chg="addSp delSp modSp add mod">
        <pc:chgData name="Sidney Seckler" userId="73470fc2d5f88927" providerId="LiveId" clId="{A17ECD8A-FB6E-4FBB-9AA0-0B71C18F4DBE}" dt="2021-06-23T01:11:26.354" v="2613" actId="1076"/>
        <pc:sldMkLst>
          <pc:docMk/>
          <pc:sldMk cId="3402366676" sldId="668"/>
        </pc:sldMkLst>
        <pc:spChg chg="add mod">
          <ac:chgData name="Sidney Seckler" userId="73470fc2d5f88927" providerId="LiveId" clId="{A17ECD8A-FB6E-4FBB-9AA0-0B71C18F4DBE}" dt="2021-06-23T01:11:21.876" v="2612" actId="1076"/>
          <ac:spMkLst>
            <pc:docMk/>
            <pc:sldMk cId="3402366676" sldId="668"/>
            <ac:spMk id="19" creationId="{08DEAE6C-4889-4160-9872-9648954C1E80}"/>
          </ac:spMkLst>
        </pc:spChg>
        <pc:spChg chg="add mod">
          <ac:chgData name="Sidney Seckler" userId="73470fc2d5f88927" providerId="LiveId" clId="{A17ECD8A-FB6E-4FBB-9AA0-0B71C18F4DBE}" dt="2021-06-23T01:11:26.354" v="2613" actId="1076"/>
          <ac:spMkLst>
            <pc:docMk/>
            <pc:sldMk cId="3402366676" sldId="668"/>
            <ac:spMk id="20" creationId="{0F1EE174-46E7-4902-A3E6-BEFBC09808B5}"/>
          </ac:spMkLst>
        </pc:spChg>
        <pc:spChg chg="del">
          <ac:chgData name="Sidney Seckler" userId="73470fc2d5f88927" providerId="LiveId" clId="{A17ECD8A-FB6E-4FBB-9AA0-0B71C18F4DBE}" dt="2021-06-23T01:10:30.206" v="2600" actId="478"/>
          <ac:spMkLst>
            <pc:docMk/>
            <pc:sldMk cId="3402366676" sldId="668"/>
            <ac:spMk id="21" creationId="{6231E8A3-428C-482F-9B56-2324C11349B8}"/>
          </ac:spMkLst>
        </pc:spChg>
        <pc:spChg chg="del">
          <ac:chgData name="Sidney Seckler" userId="73470fc2d5f88927" providerId="LiveId" clId="{A17ECD8A-FB6E-4FBB-9AA0-0B71C18F4DBE}" dt="2021-06-23T01:10:33.062" v="2601" actId="478"/>
          <ac:spMkLst>
            <pc:docMk/>
            <pc:sldMk cId="3402366676" sldId="668"/>
            <ac:spMk id="22" creationId="{18E1A5F8-7773-483F-9994-EC0AC31EF1A9}"/>
          </ac:spMkLst>
        </pc:spChg>
      </pc:sldChg>
    </pc:docChg>
  </pc:docChgLst>
  <pc:docChgLst>
    <pc:chgData name="Sidney Seckler" userId="73470fc2d5f88927" providerId="LiveId" clId="{E451AAF5-2A54-4459-A780-52F38250C78E}"/>
    <pc:docChg chg="custSel addSld modSld">
      <pc:chgData name="Sidney Seckler" userId="73470fc2d5f88927" providerId="LiveId" clId="{E451AAF5-2A54-4459-A780-52F38250C78E}" dt="2019-02-17T01:01:35.081" v="2461" actId="11529"/>
      <pc:docMkLst>
        <pc:docMk/>
      </pc:docMkLst>
      <pc:sldChg chg="modSp">
        <pc:chgData name="Sidney Seckler" userId="73470fc2d5f88927" providerId="LiveId" clId="{E451AAF5-2A54-4459-A780-52F38250C78E}" dt="2019-02-16T22:45:34.359" v="229" actId="20577"/>
        <pc:sldMkLst>
          <pc:docMk/>
          <pc:sldMk cId="0" sldId="258"/>
        </pc:sldMkLst>
        <pc:spChg chg="mod">
          <ac:chgData name="Sidney Seckler" userId="73470fc2d5f88927" providerId="LiveId" clId="{E451AAF5-2A54-4459-A780-52F38250C78E}" dt="2019-02-16T22:45:34.359" v="229" actId="20577"/>
          <ac:spMkLst>
            <pc:docMk/>
            <pc:sldMk cId="0" sldId="258"/>
            <ac:spMk id="4100" creationId="{E5CC45C3-CF65-4286-AA07-1D8008364C0B}"/>
          </ac:spMkLst>
        </pc:spChg>
      </pc:sldChg>
      <pc:sldChg chg="modSp">
        <pc:chgData name="Sidney Seckler" userId="73470fc2d5f88927" providerId="LiveId" clId="{E451AAF5-2A54-4459-A780-52F38250C78E}" dt="2019-02-16T22:45:17.741" v="217" actId="6549"/>
        <pc:sldMkLst>
          <pc:docMk/>
          <pc:sldMk cId="111140260" sldId="519"/>
        </pc:sldMkLst>
        <pc:spChg chg="mod">
          <ac:chgData name="Sidney Seckler" userId="73470fc2d5f88927" providerId="LiveId" clId="{E451AAF5-2A54-4459-A780-52F38250C78E}" dt="2019-02-16T22:45:17.741" v="217" actId="6549"/>
          <ac:spMkLst>
            <pc:docMk/>
            <pc:sldMk cId="111140260" sldId="519"/>
            <ac:spMk id="4100" creationId="{E5CC45C3-CF65-4286-AA07-1D8008364C0B}"/>
          </ac:spMkLst>
        </pc:spChg>
      </pc:sldChg>
      <pc:sldChg chg="modSp">
        <pc:chgData name="Sidney Seckler" userId="73470fc2d5f88927" providerId="LiveId" clId="{E451AAF5-2A54-4459-A780-52F38250C78E}" dt="2019-02-16T22:52:30.665" v="356" actId="20577"/>
        <pc:sldMkLst>
          <pc:docMk/>
          <pc:sldMk cId="672471014" sldId="527"/>
        </pc:sldMkLst>
        <pc:spChg chg="mod">
          <ac:chgData name="Sidney Seckler" userId="73470fc2d5f88927" providerId="LiveId" clId="{E451AAF5-2A54-4459-A780-52F38250C78E}" dt="2019-02-16T22:52:30.665" v="356" actId="20577"/>
          <ac:spMkLst>
            <pc:docMk/>
            <pc:sldMk cId="672471014" sldId="527"/>
            <ac:spMk id="7" creationId="{F053D0CB-DB61-4E11-912B-D78C8FA8AA4D}"/>
          </ac:spMkLst>
        </pc:spChg>
      </pc:sldChg>
      <pc:sldChg chg="addSp delSp modSp add">
        <pc:chgData name="Sidney Seckler" userId="73470fc2d5f88927" providerId="LiveId" clId="{E451AAF5-2A54-4459-A780-52F38250C78E}" dt="2019-02-16T23:12:33.161" v="728" actId="14100"/>
        <pc:sldMkLst>
          <pc:docMk/>
          <pc:sldMk cId="3792605575" sldId="560"/>
        </pc:sldMkLst>
        <pc:spChg chg="mod">
          <ac:chgData name="Sidney Seckler" userId="73470fc2d5f88927" providerId="LiveId" clId="{E451AAF5-2A54-4459-A780-52F38250C78E}" dt="2019-02-16T23:12:33.161" v="728" actId="14100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E451AAF5-2A54-4459-A780-52F38250C78E}" dt="2019-02-16T22:51:01.518" v="323" actId="478"/>
          <ac:spMkLst>
            <pc:docMk/>
            <pc:sldMk cId="3792605575" sldId="560"/>
            <ac:spMk id="4" creationId="{6ADE9D60-3595-42EF-8753-6DFF4ACD7A89}"/>
          </ac:spMkLst>
        </pc:spChg>
        <pc:spChg chg="del">
          <ac:chgData name="Sidney Seckler" userId="73470fc2d5f88927" providerId="LiveId" clId="{E451AAF5-2A54-4459-A780-52F38250C78E}" dt="2019-02-16T22:50:58.036" v="322" actId="478"/>
          <ac:spMkLst>
            <pc:docMk/>
            <pc:sldMk cId="3792605575" sldId="560"/>
            <ac:spMk id="7" creationId="{95FBA2D0-4187-46E9-A5AC-FBA6D391F85C}"/>
          </ac:spMkLst>
        </pc:spChg>
        <pc:spChg chg="add">
          <ac:chgData name="Sidney Seckler" userId="73470fc2d5f88927" providerId="LiveId" clId="{E451AAF5-2A54-4459-A780-52F38250C78E}" dt="2019-02-16T22:51:02.815" v="324"/>
          <ac:spMkLst>
            <pc:docMk/>
            <pc:sldMk cId="3792605575" sldId="560"/>
            <ac:spMk id="8" creationId="{163FEEE3-058C-4EA8-8CE2-C119ED100EA5}"/>
          </ac:spMkLst>
        </pc:spChg>
      </pc:sldChg>
    </pc:docChg>
  </pc:docChgLst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  <pc:sldChg chg="modSp">
        <pc:chgData name="Sidney Seckler" userId="73470fc2d5f88927" providerId="LiveId" clId="{0DD59C47-9532-4E4D-AD16-E1A1684EBEB3}" dt="2019-02-11T21:09:52.005" v="3249" actId="6549"/>
        <pc:sldMkLst>
          <pc:docMk/>
          <pc:sldMk cId="0" sldId="258"/>
        </pc:sldMkLst>
        <pc:spChg chg="mod">
          <ac:chgData name="Sidney Seckler" userId="73470fc2d5f88927" providerId="LiveId" clId="{0DD59C47-9532-4E4D-AD16-E1A1684EBEB3}" dt="2019-02-11T18:57:04.744" v="152" actId="20577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1:09:52.005" v="3249" actId="6549"/>
          <ac:spMkLst>
            <pc:docMk/>
            <pc:sldMk cId="0" sldId="258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0DD59C47-9532-4E4D-AD16-E1A1684EBEB3}" dt="2019-02-11T21:10:23.271" v="3284" actId="20577"/>
        <pc:sldMkLst>
          <pc:docMk/>
          <pc:sldMk cId="111140260" sldId="519"/>
        </pc:sldMkLst>
        <pc:spChg chg="mod">
          <ac:chgData name="Sidney Seckler" userId="73470fc2d5f88927" providerId="LiveId" clId="{0DD59C47-9532-4E4D-AD16-E1A1684EBEB3}" dt="2019-02-11T21:10:23.271" v="3284" actId="20577"/>
          <ac:spMkLst>
            <pc:docMk/>
            <pc:sldMk cId="111140260" sldId="519"/>
            <ac:spMk id="4100" creationId="{E5CC45C3-CF65-4286-AA07-1D8008364C0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d.docs.live.net/73470fc2d5f88927/Documentos/Livro%20-%20Sidney%20Seckler%20-%20Fundamentos%20em%20Engenharia%20Ambiental%20-%20Revisado/Cap&#237;tulo%208/Fotografias%20e%20Figuras%20-%20Cap&#237;tulo%208/Cap&#237;tulo%208%20-%20Figura%20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d.docs.live.net/73470fc2d5f88927/Documentos/Livro%20-%20Sidney%20Seckler%20-%20Fundamentos%20em%20Engenharia%20Ambiental%20-%20Revisado/Cap&#237;tulo%208/Fotografias%20e%20Figuras%20-%20Cap&#237;tulo%208/Cap&#237;tulo%208%20-%20Figura%20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d.docs.live.net/73470fc2d5f88927/Documentos/Livro%20-%20Sidney%20Seckler%20-%20Fundamentos%20em%20Engenharia%20Ambiental%20-%20Revisado/Cap&#237;tulo%208/Fotografias%20e%20Figuras%20-%20Cap&#237;tulo%208/Cap&#237;tulo%208%20-%20Figura%206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d.docs.live.net/73470fc2d5f88927/Documentos/PHD-5746%20-%20Processos%20F&#237;sico-Qu&#237;micos%20II/Aulas%202%20e%203%20-%20Processos%20de%20adsor&#231;&#227;o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6/Fotografias%20e%20Figuras%20-%20Cap&#237;tulo%206/Cap&#237;tulo%206%20-%20Figura%20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6/Fotografias%20e%20Figuras%20-%20Cap&#237;tulo%206/Cap&#237;tulo%206%20-%20Figura%2020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6/Fotografias%20e%20Figuras%20-%20Cap&#237;tulo%206/Cap&#237;tulo%206%20-%20Figura%2020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6/Fotografias%20e%20Figuras%20-%20Cap&#237;tulo%206/Cap&#237;tulo%206%20-%20Figura%202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6/Fotografias%20e%20Figuras%20-%20Cap&#237;tulo%206/Cap&#237;tulo%206%20-%20Figura%202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2471214178875"/>
          <c:y val="6.8323119506824834E-2"/>
          <c:w val="0.83309528108549025"/>
          <c:h val="0.7494839170142603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'[Capítulo 8 - Figura 5.xlsx]Langmuir - Figura 5'!$D$9</c:f>
              <c:strCache>
                <c:ptCount val="1"/>
                <c:pt idx="0">
                  <c:v>q (ug/g)</c:v>
                </c:pt>
              </c:strCache>
            </c:strRef>
          </c:tx>
          <c:spPr>
            <a:ln w="254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'[Capítulo 8 - Figura 5.xlsx]Langmuir - Figura 5'!$C$10:$C$110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'[Capítulo 8 - Figura 5.xlsx]Langmuir - Figura 5'!$D$10:$D$110</c:f>
              <c:numCache>
                <c:formatCode>General</c:formatCode>
                <c:ptCount val="101"/>
                <c:pt idx="0">
                  <c:v>0</c:v>
                </c:pt>
                <c:pt idx="1">
                  <c:v>8.3333333333333339</c:v>
                </c:pt>
                <c:pt idx="2">
                  <c:v>14.285714285714286</c:v>
                </c:pt>
                <c:pt idx="3">
                  <c:v>18.75</c:v>
                </c:pt>
                <c:pt idx="4">
                  <c:v>22.222222222222221</c:v>
                </c:pt>
                <c:pt idx="5">
                  <c:v>25</c:v>
                </c:pt>
                <c:pt idx="6">
                  <c:v>27.272727272727273</c:v>
                </c:pt>
                <c:pt idx="7">
                  <c:v>29.166666666666668</c:v>
                </c:pt>
                <c:pt idx="8">
                  <c:v>30.76923076923077</c:v>
                </c:pt>
                <c:pt idx="9">
                  <c:v>32.142857142857146</c:v>
                </c:pt>
                <c:pt idx="10">
                  <c:v>33.333333333333336</c:v>
                </c:pt>
                <c:pt idx="11">
                  <c:v>34.375</c:v>
                </c:pt>
                <c:pt idx="12">
                  <c:v>35.294117647058826</c:v>
                </c:pt>
                <c:pt idx="13">
                  <c:v>36.111111111111114</c:v>
                </c:pt>
                <c:pt idx="14">
                  <c:v>36.842105263157897</c:v>
                </c:pt>
                <c:pt idx="15">
                  <c:v>37.5</c:v>
                </c:pt>
                <c:pt idx="16">
                  <c:v>38.095238095238095</c:v>
                </c:pt>
                <c:pt idx="17">
                  <c:v>38.636363636363633</c:v>
                </c:pt>
                <c:pt idx="18">
                  <c:v>39.130434782608695</c:v>
                </c:pt>
                <c:pt idx="19">
                  <c:v>39.583333333333336</c:v>
                </c:pt>
                <c:pt idx="20">
                  <c:v>40</c:v>
                </c:pt>
                <c:pt idx="21">
                  <c:v>40.384615384615387</c:v>
                </c:pt>
                <c:pt idx="22">
                  <c:v>40.74074074074074</c:v>
                </c:pt>
                <c:pt idx="23">
                  <c:v>41.071428571428569</c:v>
                </c:pt>
                <c:pt idx="24">
                  <c:v>41.379310344827587</c:v>
                </c:pt>
                <c:pt idx="25">
                  <c:v>41.666666666666664</c:v>
                </c:pt>
                <c:pt idx="26">
                  <c:v>41.935483870967744</c:v>
                </c:pt>
                <c:pt idx="27">
                  <c:v>42.1875</c:v>
                </c:pt>
                <c:pt idx="28">
                  <c:v>42.424242424242422</c:v>
                </c:pt>
                <c:pt idx="29">
                  <c:v>42.647058823529413</c:v>
                </c:pt>
                <c:pt idx="30">
                  <c:v>42.857142857142854</c:v>
                </c:pt>
                <c:pt idx="31">
                  <c:v>43.055555555555557</c:v>
                </c:pt>
                <c:pt idx="32">
                  <c:v>43.243243243243242</c:v>
                </c:pt>
                <c:pt idx="33">
                  <c:v>43.421052631578945</c:v>
                </c:pt>
                <c:pt idx="34">
                  <c:v>43.589743589743591</c:v>
                </c:pt>
                <c:pt idx="35">
                  <c:v>43.75</c:v>
                </c:pt>
                <c:pt idx="36">
                  <c:v>43.902439024390247</c:v>
                </c:pt>
                <c:pt idx="37">
                  <c:v>44.047619047619051</c:v>
                </c:pt>
                <c:pt idx="38">
                  <c:v>44.186046511627907</c:v>
                </c:pt>
                <c:pt idx="39">
                  <c:v>44.31818181818182</c:v>
                </c:pt>
                <c:pt idx="40">
                  <c:v>44.444444444444443</c:v>
                </c:pt>
                <c:pt idx="41">
                  <c:v>44.565217391304351</c:v>
                </c:pt>
                <c:pt idx="42">
                  <c:v>44.680851063829785</c:v>
                </c:pt>
                <c:pt idx="43">
                  <c:v>44.791666666666664</c:v>
                </c:pt>
                <c:pt idx="44">
                  <c:v>44.897959183673471</c:v>
                </c:pt>
                <c:pt idx="45">
                  <c:v>45</c:v>
                </c:pt>
                <c:pt idx="46">
                  <c:v>45.098039215686278</c:v>
                </c:pt>
                <c:pt idx="47">
                  <c:v>45.192307692307693</c:v>
                </c:pt>
                <c:pt idx="48">
                  <c:v>45.283018867924525</c:v>
                </c:pt>
                <c:pt idx="49">
                  <c:v>45.370370370370374</c:v>
                </c:pt>
                <c:pt idx="50">
                  <c:v>45.454545454545453</c:v>
                </c:pt>
                <c:pt idx="51">
                  <c:v>45.535714285714285</c:v>
                </c:pt>
                <c:pt idx="52">
                  <c:v>45.614035087719301</c:v>
                </c:pt>
                <c:pt idx="53">
                  <c:v>45.689655172413794</c:v>
                </c:pt>
                <c:pt idx="54">
                  <c:v>45.762711864406782</c:v>
                </c:pt>
                <c:pt idx="55">
                  <c:v>45.833333333333336</c:v>
                </c:pt>
                <c:pt idx="56">
                  <c:v>45.901639344262293</c:v>
                </c:pt>
                <c:pt idx="57">
                  <c:v>45.967741935483872</c:v>
                </c:pt>
                <c:pt idx="58">
                  <c:v>46.031746031746032</c:v>
                </c:pt>
                <c:pt idx="59">
                  <c:v>46.09375</c:v>
                </c:pt>
                <c:pt idx="60">
                  <c:v>46.153846153846153</c:v>
                </c:pt>
                <c:pt idx="61">
                  <c:v>46.212121212121211</c:v>
                </c:pt>
                <c:pt idx="62">
                  <c:v>46.268656716417908</c:v>
                </c:pt>
                <c:pt idx="63">
                  <c:v>46.323529411764703</c:v>
                </c:pt>
                <c:pt idx="64">
                  <c:v>46.376811594202898</c:v>
                </c:pt>
                <c:pt idx="65">
                  <c:v>46.428571428571431</c:v>
                </c:pt>
                <c:pt idx="66">
                  <c:v>46.478873239436616</c:v>
                </c:pt>
                <c:pt idx="67">
                  <c:v>46.527777777777779</c:v>
                </c:pt>
                <c:pt idx="68">
                  <c:v>46.575342465753423</c:v>
                </c:pt>
                <c:pt idx="69">
                  <c:v>46.621621621621621</c:v>
                </c:pt>
                <c:pt idx="70">
                  <c:v>46.666666666666664</c:v>
                </c:pt>
                <c:pt idx="71">
                  <c:v>46.710526315789473</c:v>
                </c:pt>
                <c:pt idx="72">
                  <c:v>46.753246753246756</c:v>
                </c:pt>
                <c:pt idx="73">
                  <c:v>46.794871794871796</c:v>
                </c:pt>
                <c:pt idx="74">
                  <c:v>46.835443037974684</c:v>
                </c:pt>
                <c:pt idx="75">
                  <c:v>46.875</c:v>
                </c:pt>
                <c:pt idx="76">
                  <c:v>46.913580246913583</c:v>
                </c:pt>
                <c:pt idx="77">
                  <c:v>46.951219512195124</c:v>
                </c:pt>
                <c:pt idx="78">
                  <c:v>46.987951807228917</c:v>
                </c:pt>
                <c:pt idx="79">
                  <c:v>47.023809523809526</c:v>
                </c:pt>
                <c:pt idx="80">
                  <c:v>47.058823529411768</c:v>
                </c:pt>
                <c:pt idx="81">
                  <c:v>47.093023255813954</c:v>
                </c:pt>
                <c:pt idx="82">
                  <c:v>47.126436781609193</c:v>
                </c:pt>
                <c:pt idx="83">
                  <c:v>47.159090909090907</c:v>
                </c:pt>
                <c:pt idx="84">
                  <c:v>47.19101123595506</c:v>
                </c:pt>
                <c:pt idx="85">
                  <c:v>47.222222222222221</c:v>
                </c:pt>
                <c:pt idx="86">
                  <c:v>47.252747252747255</c:v>
                </c:pt>
                <c:pt idx="87">
                  <c:v>47.282608695652172</c:v>
                </c:pt>
                <c:pt idx="88">
                  <c:v>47.311827956989248</c:v>
                </c:pt>
                <c:pt idx="89">
                  <c:v>47.340425531914896</c:v>
                </c:pt>
                <c:pt idx="90">
                  <c:v>47.368421052631582</c:v>
                </c:pt>
                <c:pt idx="91">
                  <c:v>47.395833333333336</c:v>
                </c:pt>
                <c:pt idx="92">
                  <c:v>47.422680412371136</c:v>
                </c:pt>
                <c:pt idx="93">
                  <c:v>47.448979591836732</c:v>
                </c:pt>
                <c:pt idx="94">
                  <c:v>47.474747474747474</c:v>
                </c:pt>
                <c:pt idx="95">
                  <c:v>47.5</c:v>
                </c:pt>
                <c:pt idx="96">
                  <c:v>47.524752475247524</c:v>
                </c:pt>
                <c:pt idx="97">
                  <c:v>47.549019607843135</c:v>
                </c:pt>
                <c:pt idx="98">
                  <c:v>47.572815533980581</c:v>
                </c:pt>
                <c:pt idx="99">
                  <c:v>47.596153846153847</c:v>
                </c:pt>
                <c:pt idx="100">
                  <c:v>47.61904761904762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EA-447E-B16D-0B3073515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541440"/>
        <c:axId val="1"/>
      </c:scatterChart>
      <c:valAx>
        <c:axId val="731541440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na fase líquida (ug/l)</a:t>
                </a:r>
              </a:p>
            </c:rich>
          </c:tx>
          <c:layout>
            <c:manualLayout>
              <c:xMode val="edge"/>
              <c:yMode val="edge"/>
              <c:x val="0.34532446884372653"/>
              <c:y val="0.9006229389536001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0"/>
      </c:val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na fase sólida (ug/g)</a:t>
                </a:r>
              </a:p>
            </c:rich>
          </c:tx>
          <c:layout>
            <c:manualLayout>
              <c:xMode val="edge"/>
              <c:yMode val="edge"/>
              <c:x val="2.7338187116795015E-2"/>
              <c:y val="0.171842997547468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315414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2471214178875"/>
          <c:y val="6.8323119506824834E-2"/>
          <c:w val="0.83309528108549025"/>
          <c:h val="0.7494839170142603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'[Capítulo 8 - Figura 5.xlsx]Langmuir - Figura 5'!$D$9</c:f>
              <c:strCache>
                <c:ptCount val="1"/>
                <c:pt idx="0">
                  <c:v>q (ug/g)</c:v>
                </c:pt>
              </c:strCache>
            </c:strRef>
          </c:tx>
          <c:spPr>
            <a:ln w="254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'[Capítulo 8 - Figura 5.xlsx]Langmuir - Figura 5'!$C$10:$C$110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'[Capítulo 8 - Figura 5.xlsx]Langmuir - Figura 5'!$D$10:$D$110</c:f>
              <c:numCache>
                <c:formatCode>General</c:formatCode>
                <c:ptCount val="101"/>
                <c:pt idx="0">
                  <c:v>0</c:v>
                </c:pt>
                <c:pt idx="1">
                  <c:v>8.3333333333333339</c:v>
                </c:pt>
                <c:pt idx="2">
                  <c:v>14.285714285714286</c:v>
                </c:pt>
                <c:pt idx="3">
                  <c:v>18.75</c:v>
                </c:pt>
                <c:pt idx="4">
                  <c:v>22.222222222222221</c:v>
                </c:pt>
                <c:pt idx="5">
                  <c:v>25</c:v>
                </c:pt>
                <c:pt idx="6">
                  <c:v>27.272727272727273</c:v>
                </c:pt>
                <c:pt idx="7">
                  <c:v>29.166666666666668</c:v>
                </c:pt>
                <c:pt idx="8">
                  <c:v>30.76923076923077</c:v>
                </c:pt>
                <c:pt idx="9">
                  <c:v>32.142857142857146</c:v>
                </c:pt>
                <c:pt idx="10">
                  <c:v>33.333333333333336</c:v>
                </c:pt>
                <c:pt idx="11">
                  <c:v>34.375</c:v>
                </c:pt>
                <c:pt idx="12">
                  <c:v>35.294117647058826</c:v>
                </c:pt>
                <c:pt idx="13">
                  <c:v>36.111111111111114</c:v>
                </c:pt>
                <c:pt idx="14">
                  <c:v>36.842105263157897</c:v>
                </c:pt>
                <c:pt idx="15">
                  <c:v>37.5</c:v>
                </c:pt>
                <c:pt idx="16">
                  <c:v>38.095238095238095</c:v>
                </c:pt>
                <c:pt idx="17">
                  <c:v>38.636363636363633</c:v>
                </c:pt>
                <c:pt idx="18">
                  <c:v>39.130434782608695</c:v>
                </c:pt>
                <c:pt idx="19">
                  <c:v>39.583333333333336</c:v>
                </c:pt>
                <c:pt idx="20">
                  <c:v>40</c:v>
                </c:pt>
                <c:pt idx="21">
                  <c:v>40.384615384615387</c:v>
                </c:pt>
                <c:pt idx="22">
                  <c:v>40.74074074074074</c:v>
                </c:pt>
                <c:pt idx="23">
                  <c:v>41.071428571428569</c:v>
                </c:pt>
                <c:pt idx="24">
                  <c:v>41.379310344827587</c:v>
                </c:pt>
                <c:pt idx="25">
                  <c:v>41.666666666666664</c:v>
                </c:pt>
                <c:pt idx="26">
                  <c:v>41.935483870967744</c:v>
                </c:pt>
                <c:pt idx="27">
                  <c:v>42.1875</c:v>
                </c:pt>
                <c:pt idx="28">
                  <c:v>42.424242424242422</c:v>
                </c:pt>
                <c:pt idx="29">
                  <c:v>42.647058823529413</c:v>
                </c:pt>
                <c:pt idx="30">
                  <c:v>42.857142857142854</c:v>
                </c:pt>
                <c:pt idx="31">
                  <c:v>43.055555555555557</c:v>
                </c:pt>
                <c:pt idx="32">
                  <c:v>43.243243243243242</c:v>
                </c:pt>
                <c:pt idx="33">
                  <c:v>43.421052631578945</c:v>
                </c:pt>
                <c:pt idx="34">
                  <c:v>43.589743589743591</c:v>
                </c:pt>
                <c:pt idx="35">
                  <c:v>43.75</c:v>
                </c:pt>
                <c:pt idx="36">
                  <c:v>43.902439024390247</c:v>
                </c:pt>
                <c:pt idx="37">
                  <c:v>44.047619047619051</c:v>
                </c:pt>
                <c:pt idx="38">
                  <c:v>44.186046511627907</c:v>
                </c:pt>
                <c:pt idx="39">
                  <c:v>44.31818181818182</c:v>
                </c:pt>
                <c:pt idx="40">
                  <c:v>44.444444444444443</c:v>
                </c:pt>
                <c:pt idx="41">
                  <c:v>44.565217391304351</c:v>
                </c:pt>
                <c:pt idx="42">
                  <c:v>44.680851063829785</c:v>
                </c:pt>
                <c:pt idx="43">
                  <c:v>44.791666666666664</c:v>
                </c:pt>
                <c:pt idx="44">
                  <c:v>44.897959183673471</c:v>
                </c:pt>
                <c:pt idx="45">
                  <c:v>45</c:v>
                </c:pt>
                <c:pt idx="46">
                  <c:v>45.098039215686278</c:v>
                </c:pt>
                <c:pt idx="47">
                  <c:v>45.192307692307693</c:v>
                </c:pt>
                <c:pt idx="48">
                  <c:v>45.283018867924525</c:v>
                </c:pt>
                <c:pt idx="49">
                  <c:v>45.370370370370374</c:v>
                </c:pt>
                <c:pt idx="50">
                  <c:v>45.454545454545453</c:v>
                </c:pt>
                <c:pt idx="51">
                  <c:v>45.535714285714285</c:v>
                </c:pt>
                <c:pt idx="52">
                  <c:v>45.614035087719301</c:v>
                </c:pt>
                <c:pt idx="53">
                  <c:v>45.689655172413794</c:v>
                </c:pt>
                <c:pt idx="54">
                  <c:v>45.762711864406782</c:v>
                </c:pt>
                <c:pt idx="55">
                  <c:v>45.833333333333336</c:v>
                </c:pt>
                <c:pt idx="56">
                  <c:v>45.901639344262293</c:v>
                </c:pt>
                <c:pt idx="57">
                  <c:v>45.967741935483872</c:v>
                </c:pt>
                <c:pt idx="58">
                  <c:v>46.031746031746032</c:v>
                </c:pt>
                <c:pt idx="59">
                  <c:v>46.09375</c:v>
                </c:pt>
                <c:pt idx="60">
                  <c:v>46.153846153846153</c:v>
                </c:pt>
                <c:pt idx="61">
                  <c:v>46.212121212121211</c:v>
                </c:pt>
                <c:pt idx="62">
                  <c:v>46.268656716417908</c:v>
                </c:pt>
                <c:pt idx="63">
                  <c:v>46.323529411764703</c:v>
                </c:pt>
                <c:pt idx="64">
                  <c:v>46.376811594202898</c:v>
                </c:pt>
                <c:pt idx="65">
                  <c:v>46.428571428571431</c:v>
                </c:pt>
                <c:pt idx="66">
                  <c:v>46.478873239436616</c:v>
                </c:pt>
                <c:pt idx="67">
                  <c:v>46.527777777777779</c:v>
                </c:pt>
                <c:pt idx="68">
                  <c:v>46.575342465753423</c:v>
                </c:pt>
                <c:pt idx="69">
                  <c:v>46.621621621621621</c:v>
                </c:pt>
                <c:pt idx="70">
                  <c:v>46.666666666666664</c:v>
                </c:pt>
                <c:pt idx="71">
                  <c:v>46.710526315789473</c:v>
                </c:pt>
                <c:pt idx="72">
                  <c:v>46.753246753246756</c:v>
                </c:pt>
                <c:pt idx="73">
                  <c:v>46.794871794871796</c:v>
                </c:pt>
                <c:pt idx="74">
                  <c:v>46.835443037974684</c:v>
                </c:pt>
                <c:pt idx="75">
                  <c:v>46.875</c:v>
                </c:pt>
                <c:pt idx="76">
                  <c:v>46.913580246913583</c:v>
                </c:pt>
                <c:pt idx="77">
                  <c:v>46.951219512195124</c:v>
                </c:pt>
                <c:pt idx="78">
                  <c:v>46.987951807228917</c:v>
                </c:pt>
                <c:pt idx="79">
                  <c:v>47.023809523809526</c:v>
                </c:pt>
                <c:pt idx="80">
                  <c:v>47.058823529411768</c:v>
                </c:pt>
                <c:pt idx="81">
                  <c:v>47.093023255813954</c:v>
                </c:pt>
                <c:pt idx="82">
                  <c:v>47.126436781609193</c:v>
                </c:pt>
                <c:pt idx="83">
                  <c:v>47.159090909090907</c:v>
                </c:pt>
                <c:pt idx="84">
                  <c:v>47.19101123595506</c:v>
                </c:pt>
                <c:pt idx="85">
                  <c:v>47.222222222222221</c:v>
                </c:pt>
                <c:pt idx="86">
                  <c:v>47.252747252747255</c:v>
                </c:pt>
                <c:pt idx="87">
                  <c:v>47.282608695652172</c:v>
                </c:pt>
                <c:pt idx="88">
                  <c:v>47.311827956989248</c:v>
                </c:pt>
                <c:pt idx="89">
                  <c:v>47.340425531914896</c:v>
                </c:pt>
                <c:pt idx="90">
                  <c:v>47.368421052631582</c:v>
                </c:pt>
                <c:pt idx="91">
                  <c:v>47.395833333333336</c:v>
                </c:pt>
                <c:pt idx="92">
                  <c:v>47.422680412371136</c:v>
                </c:pt>
                <c:pt idx="93">
                  <c:v>47.448979591836732</c:v>
                </c:pt>
                <c:pt idx="94">
                  <c:v>47.474747474747474</c:v>
                </c:pt>
                <c:pt idx="95">
                  <c:v>47.5</c:v>
                </c:pt>
                <c:pt idx="96">
                  <c:v>47.524752475247524</c:v>
                </c:pt>
                <c:pt idx="97">
                  <c:v>47.549019607843135</c:v>
                </c:pt>
                <c:pt idx="98">
                  <c:v>47.572815533980581</c:v>
                </c:pt>
                <c:pt idx="99">
                  <c:v>47.596153846153847</c:v>
                </c:pt>
                <c:pt idx="100">
                  <c:v>47.61904761904762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B55-4670-9823-336B442FE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541440"/>
        <c:axId val="1"/>
      </c:scatterChart>
      <c:valAx>
        <c:axId val="731541440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Concentração na fase líquida (ug/l)</a:t>
                </a:r>
              </a:p>
            </c:rich>
          </c:tx>
          <c:layout>
            <c:manualLayout>
              <c:xMode val="edge"/>
              <c:yMode val="edge"/>
              <c:x val="0.34532446884372653"/>
              <c:y val="0.9006229389536001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"/>
        <c:crosses val="autoZero"/>
        <c:crossBetween val="midCat"/>
        <c:majorUnit val="10"/>
      </c:val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Concentração na fase sólida (ug/g)</a:t>
                </a:r>
              </a:p>
            </c:rich>
          </c:tx>
          <c:layout>
            <c:manualLayout>
              <c:xMode val="edge"/>
              <c:yMode val="edge"/>
              <c:x val="2.7338187116795015E-2"/>
              <c:y val="0.171842997547468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315414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76044908178519"/>
          <c:y val="6.8323119506824834E-2"/>
          <c:w val="0.82369676373654943"/>
          <c:h val="0.7494839170142603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'[Capítulo 8 - Figura 6.xlsx]Figura 6'!$D$9</c:f>
              <c:strCache>
                <c:ptCount val="1"/>
                <c:pt idx="0">
                  <c:v>q (mg/g)</c:v>
                </c:pt>
              </c:strCache>
            </c:strRef>
          </c:tx>
          <c:spPr>
            <a:ln w="254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'[Capítulo 8 - Figura 6.xlsx]Figura 6'!$C$10:$C$110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'[Capítulo 8 - Figura 6.xlsx]Figura 6'!$D$10:$D$110</c:f>
              <c:numCache>
                <c:formatCode>General</c:formatCode>
                <c:ptCount val="101"/>
                <c:pt idx="0">
                  <c:v>0</c:v>
                </c:pt>
                <c:pt idx="1">
                  <c:v>7.1320193660750135</c:v>
                </c:pt>
                <c:pt idx="2">
                  <c:v>10.810119905832885</c:v>
                </c:pt>
                <c:pt idx="3">
                  <c:v>13.787491782601823</c:v>
                </c:pt>
                <c:pt idx="4">
                  <c:v>16.385077827234728</c:v>
                </c:pt>
                <c:pt idx="5">
                  <c:v>18.732447166542151</c:v>
                </c:pt>
                <c:pt idx="6">
                  <c:v>20.897929705515562</c:v>
                </c:pt>
                <c:pt idx="7">
                  <c:v>22.922993844596117</c:v>
                </c:pt>
                <c:pt idx="8">
                  <c:v>24.835133906301866</c:v>
                </c:pt>
                <c:pt idx="9">
                  <c:v>26.653731558770065</c:v>
                </c:pt>
                <c:pt idx="10">
                  <c:v>28.393080501608704</c:v>
                </c:pt>
                <c:pt idx="11">
                  <c:v>30.064094292366278</c:v>
                </c:pt>
                <c:pt idx="12">
                  <c:v>31.675338260419707</c:v>
                </c:pt>
                <c:pt idx="13">
                  <c:v>33.233686989470563</c:v>
                </c:pt>
                <c:pt idx="14">
                  <c:v>34.744761524270181</c:v>
                </c:pt>
                <c:pt idx="15">
                  <c:v>36.213230519992152</c:v>
                </c:pt>
                <c:pt idx="16">
                  <c:v>37.643023893285843</c:v>
                </c:pt>
                <c:pt idx="17">
                  <c:v>39.037488257506773</c:v>
                </c:pt>
                <c:pt idx="18">
                  <c:v>40.399502482948805</c:v>
                </c:pt>
                <c:pt idx="19">
                  <c:v>41.731565249523847</c:v>
                </c:pt>
                <c:pt idx="20">
                  <c:v>43.035862490551658</c:v>
                </c:pt>
                <c:pt idx="21">
                  <c:v>44.31432011645451</c:v>
                </c:pt>
                <c:pt idx="22">
                  <c:v>45.568645776070248</c:v>
                </c:pt>
                <c:pt idx="23">
                  <c:v>46.800362327422441</c:v>
                </c:pt>
                <c:pt idx="24">
                  <c:v>48.010834951138804</c:v>
                </c:pt>
                <c:pt idx="25">
                  <c:v>49.20129332744753</c:v>
                </c:pt>
                <c:pt idx="26">
                  <c:v>50.372849936161614</c:v>
                </c:pt>
                <c:pt idx="27">
                  <c:v>51.526515279845377</c:v>
                </c:pt>
                <c:pt idx="28">
                  <c:v>52.663210641789419</c:v>
                </c:pt>
                <c:pt idx="29">
                  <c:v>53.783778851415939</c:v>
                </c:pt>
                <c:pt idx="30">
                  <c:v>54.888993426012057</c:v>
                </c:pt>
                <c:pt idx="31">
                  <c:v>55.979566379416198</c:v>
                </c:pt>
                <c:pt idx="32">
                  <c:v>57.056154928600094</c:v>
                </c:pt>
                <c:pt idx="33">
                  <c:v>58.119367283137947</c:v>
                </c:pt>
                <c:pt idx="34">
                  <c:v>59.169767666858156</c:v>
                </c:pt>
                <c:pt idx="35">
                  <c:v>60.207880693008079</c:v>
                </c:pt>
                <c:pt idx="36">
                  <c:v>61.234195192183471</c:v>
                </c:pt>
                <c:pt idx="37">
                  <c:v>62.249167574711628</c:v>
                </c:pt>
                <c:pt idx="38">
                  <c:v>63.253224795112928</c:v>
                </c:pt>
                <c:pt idx="39">
                  <c:v>64.246766974926828</c:v>
                </c:pt>
                <c:pt idx="40">
                  <c:v>65.230169730992614</c:v>
                </c:pt>
                <c:pt idx="41">
                  <c:v>66.2037862487729</c:v>
                </c:pt>
                <c:pt idx="42">
                  <c:v>67.167949134155094</c:v>
                </c:pt>
                <c:pt idx="43">
                  <c:v>68.122972072091244</c:v>
                </c:pt>
                <c:pt idx="44">
                  <c:v>69.069151316233757</c:v>
                </c:pt>
                <c:pt idx="45">
                  <c:v>70.006767030223756</c:v>
                </c:pt>
                <c:pt idx="46">
                  <c:v>70.936084498363357</c:v>
                </c:pt>
                <c:pt idx="47">
                  <c:v>71.857355220944712</c:v>
                </c:pt>
                <c:pt idx="48">
                  <c:v>72.770817907437532</c:v>
                </c:pt>
                <c:pt idx="49">
                  <c:v>73.676699378982661</c:v>
                </c:pt>
                <c:pt idx="50">
                  <c:v>74.575215390149708</c:v>
                </c:pt>
                <c:pt idx="51">
                  <c:v>75.466571378646606</c:v>
                </c:pt>
                <c:pt idx="52">
                  <c:v>76.350963150582416</c:v>
                </c:pt>
                <c:pt idx="53">
                  <c:v>77.22857750795248</c:v>
                </c:pt>
                <c:pt idx="54">
                  <c:v>78.099592824212792</c:v>
                </c:pt>
                <c:pt idx="55">
                  <c:v>78.964179573116581</c:v>
                </c:pt>
                <c:pt idx="56">
                  <c:v>79.822500815386917</c:v>
                </c:pt>
                <c:pt idx="57">
                  <c:v>80.674712647277772</c:v>
                </c:pt>
                <c:pt idx="58">
                  <c:v>81.520964614622741</c:v>
                </c:pt>
                <c:pt idx="59">
                  <c:v>82.361400095573643</c:v>
                </c:pt>
                <c:pt idx="60">
                  <c:v>83.196156654886806</c:v>
                </c:pt>
                <c:pt idx="61">
                  <c:v>84.025366372309094</c:v>
                </c:pt>
                <c:pt idx="62">
                  <c:v>84.849156147349632</c:v>
                </c:pt>
                <c:pt idx="63">
                  <c:v>85.66764798248829</c:v>
                </c:pt>
                <c:pt idx="64">
                  <c:v>86.480959246663033</c:v>
                </c:pt>
                <c:pt idx="65">
                  <c:v>87.289202920696184</c:v>
                </c:pt>
                <c:pt idx="66">
                  <c:v>88.09248782615461</c:v>
                </c:pt>
                <c:pt idx="67">
                  <c:v>88.890918838996782</c:v>
                </c:pt>
                <c:pt idx="68">
                  <c:v>89.684597089228191</c:v>
                </c:pt>
                <c:pt idx="69">
                  <c:v>90.473620147673984</c:v>
                </c:pt>
                <c:pt idx="70">
                  <c:v>91.258082200873901</c:v>
                </c:pt>
                <c:pt idx="71">
                  <c:v>92.038074215013594</c:v>
                </c:pt>
                <c:pt idx="72">
                  <c:v>92.813684089723836</c:v>
                </c:pt>
                <c:pt idx="73">
                  <c:v>93.584996802505557</c:v>
                </c:pt>
                <c:pt idx="74">
                  <c:v>94.352094544472308</c:v>
                </c:pt>
                <c:pt idx="75">
                  <c:v>95.115056848042485</c:v>
                </c:pt>
                <c:pt idx="76">
                  <c:v>95.873960707158943</c:v>
                </c:pt>
                <c:pt idx="77">
                  <c:v>96.628880690566049</c:v>
                </c:pt>
                <c:pt idx="78">
                  <c:v>97.379889048629735</c:v>
                </c:pt>
                <c:pt idx="79">
                  <c:v>98.127055814146345</c:v>
                </c:pt>
                <c:pt idx="80">
                  <c:v>98.870448897550574</c:v>
                </c:pt>
                <c:pt idx="81">
                  <c:v>99.610134176899223</c:v>
                </c:pt>
                <c:pt idx="82">
                  <c:v>100.34617558297838</c:v>
                </c:pt>
                <c:pt idx="83">
                  <c:v>101.0786351798548</c:v>
                </c:pt>
                <c:pt idx="84">
                  <c:v>101.80757324116661</c:v>
                </c:pt>
                <c:pt idx="85">
                  <c:v>102.53304832242711</c:v>
                </c:pt>
                <c:pt idx="86">
                  <c:v>103.25511732959389</c:v>
                </c:pt>
                <c:pt idx="87">
                  <c:v>103.97383558413796</c:v>
                </c:pt>
                <c:pt idx="88">
                  <c:v>104.68925688482896</c:v>
                </c:pt>
                <c:pt idx="89">
                  <c:v>105.4014335664379</c:v>
                </c:pt>
                <c:pt idx="90">
                  <c:v>106.11041655554406</c:v>
                </c:pt>
                <c:pt idx="91">
                  <c:v>106.81625542361927</c:v>
                </c:pt>
                <c:pt idx="92">
                  <c:v>107.51899843755079</c:v>
                </c:pt>
                <c:pt idx="93">
                  <c:v>108.21869260775318</c:v>
                </c:pt>
                <c:pt idx="94">
                  <c:v>108.91538373400836</c:v>
                </c:pt>
                <c:pt idx="95">
                  <c:v>109.60911644916442</c:v>
                </c:pt>
                <c:pt idx="96">
                  <c:v>110.29993426081461</c:v>
                </c:pt>
                <c:pt idx="97">
                  <c:v>110.98787959106978</c:v>
                </c:pt>
                <c:pt idx="98">
                  <c:v>111.67299381453036</c:v>
                </c:pt>
                <c:pt idx="99">
                  <c:v>112.3553172945568</c:v>
                </c:pt>
                <c:pt idx="100">
                  <c:v>113.03488941793113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69-4FAD-80E2-F3FF3E897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2967968"/>
        <c:axId val="1"/>
      </c:scatterChart>
      <c:valAx>
        <c:axId val="1012967968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sz="10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na fase líquida (ug/L)</a:t>
                </a:r>
              </a:p>
            </c:rich>
          </c:tx>
          <c:layout>
            <c:manualLayout>
              <c:xMode val="edge"/>
              <c:yMode val="edge"/>
              <c:x val="0.35543079531097682"/>
              <c:y val="0.9006229389536001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0"/>
      </c:val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na fase sólida (mg/g)</a:t>
                </a:r>
              </a:p>
            </c:rich>
          </c:tx>
          <c:layout>
            <c:manualLayout>
              <c:xMode val="edge"/>
              <c:yMode val="edge"/>
              <c:x val="2.6798353614716507E-2"/>
              <c:y val="0.167702202425842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012967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0727177012831"/>
          <c:y val="7.9908853963447948E-2"/>
          <c:w val="0.82558329960719179"/>
          <c:h val="0.71917968567103152"/>
        </c:manualLayout>
      </c:layout>
      <c:scatterChart>
        <c:scatterStyle val="lineMarker"/>
        <c:varyColors val="0"/>
        <c:ser>
          <c:idx val="0"/>
          <c:order val="0"/>
          <c:tx>
            <c:strRef>
              <c:f>'https://d.docs.live.net/SIDNEY\MIB-GEOSMIN\[Isotermas MIB.xls]PAC 3'!$C$38</c:f>
              <c:strCache>
                <c:ptCount val="1"/>
                <c:pt idx="0">
                  <c:v>Log q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80008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5.287582716647421E-2"/>
                  <c:y val="0.37328005123667352"/>
                </c:manualLayout>
              </c:layout>
              <c:tx>
                <c:rich>
                  <a:bodyPr/>
                  <a:lstStyle/>
                  <a:p>
                    <a:pPr algn="l" rtl="1"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pt-BR"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y = 0,5079x + 0,1531</a:t>
                    </a:r>
                  </a:p>
                  <a:p>
                    <a:pPr algn="l" rtl="1"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pt-BR"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R</a:t>
                    </a:r>
                    <a:r>
                      <a:rPr lang="pt-BR" sz="1000" b="0" i="0" u="none" strike="noStrike" baseline="300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</a:t>
                    </a:r>
                    <a:r>
                      <a:rPr lang="pt-BR"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= 0,9706</a:t>
                    </a:r>
                  </a:p>
                  <a:p>
                    <a:pPr algn="l" rtl="1"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pt-BR"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K=0,04751 (mg/g).(ug/l)^(-1/n)</a:t>
                    </a:r>
                  </a:p>
                  <a:p>
                    <a:pPr algn="l" rtl="1"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pt-BR"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1/n=0,5079</a:t>
                    </a:r>
                  </a:p>
                </c:rich>
              </c:tx>
              <c:numFmt formatCode="General" sourceLinked="0"/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</c:trendlineLbl>
          </c:trendline>
          <c:xVal>
            <c:numRef>
              <c:f>'https://d.docs.live.net/SIDNEY\MIB-GEOSMIN\[Isotermas MIB.xls]PAC 3'!$B$39:$B$44</c:f>
              <c:numCache>
                <c:formatCode>General</c:formatCode>
                <c:ptCount val="6"/>
                <c:pt idx="0">
                  <c:v>1.8325089127062364</c:v>
                </c:pt>
                <c:pt idx="1">
                  <c:v>1.7160033436347992</c:v>
                </c:pt>
                <c:pt idx="2">
                  <c:v>1.5910646070264991</c:v>
                </c:pt>
                <c:pt idx="3">
                  <c:v>1.4771212547196624</c:v>
                </c:pt>
                <c:pt idx="4">
                  <c:v>1.1760912590556813</c:v>
                </c:pt>
                <c:pt idx="5">
                  <c:v>0.85733249643126852</c:v>
                </c:pt>
              </c:numCache>
            </c:numRef>
          </c:xVal>
          <c:yVal>
            <c:numRef>
              <c:f>'https://d.docs.live.net/SIDNEY\MIB-GEOSMIN\[Isotermas MIB.xls]PAC 3'!$C$39:$C$44</c:f>
              <c:numCache>
                <c:formatCode>General</c:formatCode>
                <c:ptCount val="6"/>
                <c:pt idx="0">
                  <c:v>1.0881713986303974</c:v>
                </c:pt>
                <c:pt idx="1">
                  <c:v>1.0376804063671365</c:v>
                </c:pt>
                <c:pt idx="2">
                  <c:v>0.99390148178854931</c:v>
                </c:pt>
                <c:pt idx="3">
                  <c:v>0.84460339932080475</c:v>
                </c:pt>
                <c:pt idx="4">
                  <c:v>0.73961488966689437</c:v>
                </c:pt>
                <c:pt idx="5">
                  <c:v>0.60732683712108637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2B-46CE-8ECF-70136E8D4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262936"/>
        <c:axId val="1"/>
      </c:scatterChart>
      <c:valAx>
        <c:axId val="676262936"/>
        <c:scaling>
          <c:orientation val="minMax"/>
          <c:min val="0.8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t-BR"/>
                  <a:t>Log C (ng/l)</a:t>
                </a:r>
              </a:p>
            </c:rich>
          </c:tx>
          <c:layout>
            <c:manualLayout>
              <c:xMode val="edge"/>
              <c:yMode val="edge"/>
              <c:x val="0.47529179396399945"/>
              <c:y val="0.890412944164134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in val="0.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t-BR"/>
                  <a:t>Log q (ng/mg)</a:t>
                </a:r>
              </a:p>
            </c:rich>
          </c:tx>
          <c:layout>
            <c:manualLayout>
              <c:xMode val="edge"/>
              <c:yMode val="edge"/>
              <c:x val="2.9069834493210978E-2"/>
              <c:y val="0.321918525967033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6762629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'[Capítulo 6 - Figura 20.xlsx]Figura 20'!$G$11</c:f>
              <c:strCache>
                <c:ptCount val="1"/>
                <c:pt idx="0">
                  <c:v>Alfa=0,1 min-1</c:v>
                </c:pt>
              </c:strCache>
            </c:strRef>
          </c:tx>
          <c:spPr>
            <a:ln w="254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20.xlsx]Figura 20'!$E$12:$E$72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'[Capítulo 6 - Figura 20.xlsx]Figura 20'!$G$12:$G$72</c:f>
              <c:numCache>
                <c:formatCode>General</c:formatCode>
                <c:ptCount val="61"/>
                <c:pt idx="0">
                  <c:v>1</c:v>
                </c:pt>
                <c:pt idx="1">
                  <c:v>0.93282641273126554</c:v>
                </c:pt>
                <c:pt idx="2">
                  <c:v>0.87204523746681062</c:v>
                </c:pt>
                <c:pt idx="3">
                  <c:v>0.8170481557753303</c:v>
                </c:pt>
                <c:pt idx="4">
                  <c:v>0.7672847383780983</c:v>
                </c:pt>
                <c:pt idx="5">
                  <c:v>0.72225693626774123</c:v>
                </c:pt>
                <c:pt idx="6">
                  <c:v>0.6815140960663717</c:v>
                </c:pt>
                <c:pt idx="7">
                  <c:v>0.64464844973511271</c:v>
                </c:pt>
                <c:pt idx="8">
                  <c:v>0.61129103349450931</c:v>
                </c:pt>
                <c:pt idx="9">
                  <c:v>0.58110799511101119</c:v>
                </c:pt>
                <c:pt idx="10">
                  <c:v>0.55379725259160639</c:v>
                </c:pt>
                <c:pt idx="11">
                  <c:v>0.52908547084570323</c:v>
                </c:pt>
                <c:pt idx="12">
                  <c:v>0.506725326055672</c:v>
                </c:pt>
                <c:pt idx="13">
                  <c:v>0.48649303037695013</c:v>
                </c:pt>
                <c:pt idx="14">
                  <c:v>0.46818609219407509</c:v>
                </c:pt>
                <c:pt idx="15">
                  <c:v>0.45162128951653868</c:v>
                </c:pt>
                <c:pt idx="16">
                  <c:v>0.43663283623152149</c:v>
                </c:pt>
                <c:pt idx="17">
                  <c:v>0.42307072286075387</c:v>
                </c:pt>
                <c:pt idx="18">
                  <c:v>0.41079921521523755</c:v>
                </c:pt>
                <c:pt idx="19">
                  <c:v>0.39969549592186004</c:v>
                </c:pt>
                <c:pt idx="20">
                  <c:v>0.3896484352258443</c:v>
                </c:pt>
                <c:pt idx="21">
                  <c:v>0.38055747876681079</c:v>
                </c:pt>
                <c:pt idx="22">
                  <c:v>0.37233164119694157</c:v>
                </c:pt>
                <c:pt idx="23">
                  <c:v>0.36488859556903791</c:v>
                </c:pt>
                <c:pt idx="24">
                  <c:v>0.35815384938076178</c:v>
                </c:pt>
                <c:pt idx="25">
                  <c:v>0.35205999902863444</c:v>
                </c:pt>
                <c:pt idx="26">
                  <c:v>0.34654605521011805</c:v>
                </c:pt>
                <c:pt idx="27">
                  <c:v>0.34155683252217628</c:v>
                </c:pt>
                <c:pt idx="28">
                  <c:v>0.33704239714721268</c:v>
                </c:pt>
                <c:pt idx="29">
                  <c:v>0.33295756709864038</c:v>
                </c:pt>
                <c:pt idx="30">
                  <c:v>0.32926146002437456</c:v>
                </c:pt>
                <c:pt idx="31">
                  <c:v>0.32591708404251141</c:v>
                </c:pt>
                <c:pt idx="32">
                  <c:v>0.32289096751414081</c:v>
                </c:pt>
                <c:pt idx="33">
                  <c:v>0.3201528240479341</c:v>
                </c:pt>
                <c:pt idx="34">
                  <c:v>0.31767524938375963</c:v>
                </c:pt>
                <c:pt idx="35">
                  <c:v>0.31543344712163657</c:v>
                </c:pt>
                <c:pt idx="36">
                  <c:v>0.31340498055103005</c:v>
                </c:pt>
                <c:pt idx="37">
                  <c:v>0.31156954809671017</c:v>
                </c:pt>
                <c:pt idx="38">
                  <c:v>0.30990878013376399</c:v>
                </c:pt>
                <c:pt idx="39">
                  <c:v>0.3084060551382149</c:v>
                </c:pt>
                <c:pt idx="40">
                  <c:v>0.30704633333322412</c:v>
                </c:pt>
                <c:pt idx="41">
                  <c:v>0.30581600616594912</c:v>
                </c:pt>
                <c:pt idx="42">
                  <c:v>0.3047027601085725</c:v>
                </c:pt>
                <c:pt idx="43">
                  <c:v>0.30369545342037713</c:v>
                </c:pt>
                <c:pt idx="44">
                  <c:v>0.30278400463746008</c:v>
                </c:pt>
                <c:pt idx="45">
                  <c:v>0.30195929167405344</c:v>
                </c:pt>
                <c:pt idx="46">
                  <c:v>0.30121306052562369</c:v>
                </c:pt>
                <c:pt idx="47">
                  <c:v>0.30053784266002059</c:v>
                </c:pt>
                <c:pt idx="48">
                  <c:v>0.2999268802698965</c:v>
                </c:pt>
                <c:pt idx="49">
                  <c:v>0.29937405863829952</c:v>
                </c:pt>
                <c:pt idx="50">
                  <c:v>0.29887384494053093</c:v>
                </c:pt>
                <c:pt idx="51">
                  <c:v>0.29842123286977579</c:v>
                </c:pt>
                <c:pt idx="52">
                  <c:v>0.29801169253230175</c:v>
                </c:pt>
                <c:pt idx="53">
                  <c:v>0.29764112511076019</c:v>
                </c:pt>
                <c:pt idx="54">
                  <c:v>0.29730582184184423</c:v>
                </c:pt>
                <c:pt idx="55">
                  <c:v>0.29700242689773931</c:v>
                </c:pt>
                <c:pt idx="56">
                  <c:v>0.29672790379987035</c:v>
                </c:pt>
                <c:pt idx="57">
                  <c:v>0.29647950502880327</c:v>
                </c:pt>
                <c:pt idx="58">
                  <c:v>0.29625474452614764</c:v>
                </c:pt>
                <c:pt idx="59">
                  <c:v>0.29605137281324823</c:v>
                </c:pt>
                <c:pt idx="60">
                  <c:v>0.29586735447764684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F2-4D6F-A5FB-8E68FCF0D461}"/>
            </c:ext>
          </c:extLst>
        </c:ser>
        <c:ser>
          <c:idx val="0"/>
          <c:order val="1"/>
          <c:tx>
            <c:strRef>
              <c:f>'[Capítulo 6 - Figura 20.xlsx]Figura 20'!$F$11</c:f>
              <c:strCache>
                <c:ptCount val="1"/>
                <c:pt idx="0">
                  <c:v>Alfa=0,2 min-1</c:v>
                </c:pt>
              </c:strCache>
            </c:strRef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20.xlsx]Figura 20'!$E$12:$E$72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'[Capítulo 6 - Figura 20.xlsx]Figura 20'!$F$12:$F$72</c:f>
              <c:numCache>
                <c:formatCode>General</c:formatCode>
                <c:ptCount val="61"/>
                <c:pt idx="0">
                  <c:v>1</c:v>
                </c:pt>
                <c:pt idx="1">
                  <c:v>0.87204523746681062</c:v>
                </c:pt>
                <c:pt idx="2">
                  <c:v>0.7672847383780983</c:v>
                </c:pt>
                <c:pt idx="3">
                  <c:v>0.6815140960663717</c:v>
                </c:pt>
                <c:pt idx="4">
                  <c:v>0.61129103349450931</c:v>
                </c:pt>
                <c:pt idx="5">
                  <c:v>0.55379725259160639</c:v>
                </c:pt>
                <c:pt idx="6">
                  <c:v>0.506725326055672</c:v>
                </c:pt>
                <c:pt idx="7">
                  <c:v>0.46818609219407509</c:v>
                </c:pt>
                <c:pt idx="8">
                  <c:v>0.43663283623152149</c:v>
                </c:pt>
                <c:pt idx="9">
                  <c:v>0.41079921521523755</c:v>
                </c:pt>
                <c:pt idx="10">
                  <c:v>0.3896484352258443</c:v>
                </c:pt>
                <c:pt idx="11">
                  <c:v>0.37233164119694157</c:v>
                </c:pt>
                <c:pt idx="12">
                  <c:v>0.35815384938076178</c:v>
                </c:pt>
                <c:pt idx="13">
                  <c:v>0.34654605521011805</c:v>
                </c:pt>
                <c:pt idx="14">
                  <c:v>0.33704239714721268</c:v>
                </c:pt>
                <c:pt idx="15">
                  <c:v>0.32926146002437456</c:v>
                </c:pt>
                <c:pt idx="16">
                  <c:v>0.32289096751414081</c:v>
                </c:pt>
                <c:pt idx="17">
                  <c:v>0.31767524938375963</c:v>
                </c:pt>
                <c:pt idx="18">
                  <c:v>0.31340498055103005</c:v>
                </c:pt>
                <c:pt idx="19">
                  <c:v>0.30990878013376399</c:v>
                </c:pt>
                <c:pt idx="20">
                  <c:v>0.30704633333322412</c:v>
                </c:pt>
                <c:pt idx="21">
                  <c:v>0.3047027601085725</c:v>
                </c:pt>
                <c:pt idx="22">
                  <c:v>0.30278400463746008</c:v>
                </c:pt>
                <c:pt idx="23">
                  <c:v>0.30121306052562369</c:v>
                </c:pt>
                <c:pt idx="24">
                  <c:v>0.2999268802698965</c:v>
                </c:pt>
                <c:pt idx="25">
                  <c:v>0.29887384494053093</c:v>
                </c:pt>
                <c:pt idx="26">
                  <c:v>0.29801169253230175</c:v>
                </c:pt>
                <c:pt idx="27">
                  <c:v>0.29730582184184423</c:v>
                </c:pt>
                <c:pt idx="28">
                  <c:v>0.29672790379987035</c:v>
                </c:pt>
                <c:pt idx="29">
                  <c:v>0.29625474452614764</c:v>
                </c:pt>
                <c:pt idx="30">
                  <c:v>0.29586735447764684</c:v>
                </c:pt>
                <c:pt idx="31">
                  <c:v>0.29555018633150287</c:v>
                </c:pt>
                <c:pt idx="32">
                  <c:v>0.29529051101635806</c:v>
                </c:pt>
                <c:pt idx="33">
                  <c:v>0.29507790685003382</c:v>
                </c:pt>
                <c:pt idx="34">
                  <c:v>0.29490384128083164</c:v>
                </c:pt>
                <c:pt idx="35">
                  <c:v>0.29476132844627378</c:v>
                </c:pt>
                <c:pt idx="36">
                  <c:v>0.29464464880591296</c:v>
                </c:pt>
                <c:pt idx="37">
                  <c:v>0.29454911959609148</c:v>
                </c:pt>
                <c:pt idx="38">
                  <c:v>0.29447090689419336</c:v>
                </c:pt>
                <c:pt idx="39">
                  <c:v>0.29440687174986813</c:v>
                </c:pt>
                <c:pt idx="40">
                  <c:v>0.29435444420793117</c:v>
                </c:pt>
                <c:pt idx="41">
                  <c:v>0.29431152016703915</c:v>
                </c:pt>
                <c:pt idx="42">
                  <c:v>0.29427637693471448</c:v>
                </c:pt>
                <c:pt idx="43">
                  <c:v>0.29424760408964767</c:v>
                </c:pt>
                <c:pt idx="44">
                  <c:v>0.29422404687653803</c:v>
                </c:pt>
                <c:pt idx="45">
                  <c:v>0.29420475986170824</c:v>
                </c:pt>
                <c:pt idx="46">
                  <c:v>0.29418896898953206</c:v>
                </c:pt>
                <c:pt idx="47">
                  <c:v>0.29417604051686352</c:v>
                </c:pt>
                <c:pt idx="48">
                  <c:v>0.29416545557869944</c:v>
                </c:pt>
                <c:pt idx="49">
                  <c:v>0.29415678936430512</c:v>
                </c:pt>
                <c:pt idx="50">
                  <c:v>0.29414969406806762</c:v>
                </c:pt>
                <c:pt idx="51">
                  <c:v>0.29414388493083587</c:v>
                </c:pt>
                <c:pt idx="52">
                  <c:v>0.29413912881153537</c:v>
                </c:pt>
                <c:pt idx="53">
                  <c:v>0.29413523483039872</c:v>
                </c:pt>
                <c:pt idx="54">
                  <c:v>0.2941320467082903</c:v>
                </c:pt>
                <c:pt idx="55">
                  <c:v>0.29412943649467549</c:v>
                </c:pt>
                <c:pt idx="56">
                  <c:v>0.29412729943251692</c:v>
                </c:pt>
                <c:pt idx="57">
                  <c:v>0.29412554975400657</c:v>
                </c:pt>
                <c:pt idx="58">
                  <c:v>0.29412411723840204</c:v>
                </c:pt>
                <c:pt idx="59">
                  <c:v>0.29412294439382242</c:v>
                </c:pt>
                <c:pt idx="60">
                  <c:v>0.29412198414989649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2F2-4D6F-A5FB-8E68FCF0D461}"/>
            </c:ext>
          </c:extLst>
        </c:ser>
        <c:ser>
          <c:idx val="2"/>
          <c:order val="2"/>
          <c:tx>
            <c:strRef>
              <c:f>'[Capítulo 6 - Figura 20.xlsx]Figura 20'!$H$11</c:f>
              <c:strCache>
                <c:ptCount val="1"/>
                <c:pt idx="0">
                  <c:v>Alfa=0,4 min-1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20.xlsx]Figura 20'!$E$12:$E$72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'[Capítulo 6 - Figura 20.xlsx]Figura 20'!$H$12:$H$72</c:f>
              <c:numCache>
                <c:formatCode>General</c:formatCode>
                <c:ptCount val="61"/>
                <c:pt idx="0">
                  <c:v>1</c:v>
                </c:pt>
                <c:pt idx="1">
                  <c:v>0.7672847383780983</c:v>
                </c:pt>
                <c:pt idx="2">
                  <c:v>0.61129103349450931</c:v>
                </c:pt>
                <c:pt idx="3">
                  <c:v>0.506725326055672</c:v>
                </c:pt>
                <c:pt idx="4">
                  <c:v>0.43663283623152149</c:v>
                </c:pt>
                <c:pt idx="5">
                  <c:v>0.3896484352258443</c:v>
                </c:pt>
                <c:pt idx="6">
                  <c:v>0.35815384938076178</c:v>
                </c:pt>
                <c:pt idx="7">
                  <c:v>0.33704239714721268</c:v>
                </c:pt>
                <c:pt idx="8">
                  <c:v>0.32289096751414081</c:v>
                </c:pt>
                <c:pt idx="9">
                  <c:v>0.31340498055103005</c:v>
                </c:pt>
                <c:pt idx="10">
                  <c:v>0.30704633333322412</c:v>
                </c:pt>
                <c:pt idx="11">
                  <c:v>0.30278400463746008</c:v>
                </c:pt>
                <c:pt idx="12">
                  <c:v>0.2999268802698965</c:v>
                </c:pt>
                <c:pt idx="13">
                  <c:v>0.29801169253230175</c:v>
                </c:pt>
                <c:pt idx="14">
                  <c:v>0.29672790379987035</c:v>
                </c:pt>
                <c:pt idx="15">
                  <c:v>0.29586735447764684</c:v>
                </c:pt>
                <c:pt idx="16">
                  <c:v>0.29529051101635806</c:v>
                </c:pt>
                <c:pt idx="17">
                  <c:v>0.29490384128083164</c:v>
                </c:pt>
                <c:pt idx="18">
                  <c:v>0.29464464880591296</c:v>
                </c:pt>
                <c:pt idx="19">
                  <c:v>0.29447090689419336</c:v>
                </c:pt>
                <c:pt idx="20">
                  <c:v>0.29435444420793117</c:v>
                </c:pt>
                <c:pt idx="21">
                  <c:v>0.29427637693471448</c:v>
                </c:pt>
                <c:pt idx="22">
                  <c:v>0.29422404687653803</c:v>
                </c:pt>
                <c:pt idx="23">
                  <c:v>0.29418896898953206</c:v>
                </c:pt>
                <c:pt idx="24">
                  <c:v>0.29416545557869944</c:v>
                </c:pt>
                <c:pt idx="25">
                  <c:v>0.29414969406806762</c:v>
                </c:pt>
                <c:pt idx="26">
                  <c:v>0.29413912881153537</c:v>
                </c:pt>
                <c:pt idx="27">
                  <c:v>0.2941320467082903</c:v>
                </c:pt>
                <c:pt idx="28">
                  <c:v>0.29412729943251692</c:v>
                </c:pt>
                <c:pt idx="29">
                  <c:v>0.29412411723840204</c:v>
                </c:pt>
                <c:pt idx="30">
                  <c:v>0.29412198414989649</c:v>
                </c:pt>
                <c:pt idx="31">
                  <c:v>0.29412055429791123</c:v>
                </c:pt>
                <c:pt idx="32">
                  <c:v>0.29411959583946262</c:v>
                </c:pt>
                <c:pt idx="33">
                  <c:v>0.29411895336555122</c:v>
                </c:pt>
                <c:pt idx="34">
                  <c:v>0.2941185227024094</c:v>
                </c:pt>
                <c:pt idx="35">
                  <c:v>0.29411823402027232</c:v>
                </c:pt>
                <c:pt idx="36">
                  <c:v>0.29411804051084889</c:v>
                </c:pt>
                <c:pt idx="37">
                  <c:v>0.2941179107976033</c:v>
                </c:pt>
                <c:pt idx="38">
                  <c:v>0.2941178238482145</c:v>
                </c:pt>
                <c:pt idx="39">
                  <c:v>0.29411776556429625</c:v>
                </c:pt>
                <c:pt idx="40">
                  <c:v>0.29411772649541745</c:v>
                </c:pt>
                <c:pt idx="41">
                  <c:v>0.29411770030676482</c:v>
                </c:pt>
                <c:pt idx="42">
                  <c:v>0.29411768275198602</c:v>
                </c:pt>
                <c:pt idx="43">
                  <c:v>0.29411767098466585</c:v>
                </c:pt>
                <c:pt idx="44">
                  <c:v>0.29411766309679527</c:v>
                </c:pt>
                <c:pt idx="45">
                  <c:v>0.29411765780939747</c:v>
                </c:pt>
                <c:pt idx="46">
                  <c:v>0.29411765426514874</c:v>
                </c:pt>
                <c:pt idx="47">
                  <c:v>0.29411765188936778</c:v>
                </c:pt>
                <c:pt idx="48">
                  <c:v>0.29411765029683418</c:v>
                </c:pt>
                <c:pt idx="49">
                  <c:v>0.29411764922932698</c:v>
                </c:pt>
                <c:pt idx="50">
                  <c:v>0.29411764851375555</c:v>
                </c:pt>
                <c:pt idx="51">
                  <c:v>0.29411764803409357</c:v>
                </c:pt>
                <c:pt idx="52">
                  <c:v>0.2941176477125666</c:v>
                </c:pt>
                <c:pt idx="53">
                  <c:v>0.29411764749704067</c:v>
                </c:pt>
                <c:pt idx="54">
                  <c:v>0.29411764735256923</c:v>
                </c:pt>
                <c:pt idx="55">
                  <c:v>0.29411764725572714</c:v>
                </c:pt>
                <c:pt idx="56">
                  <c:v>0.29411764719081201</c:v>
                </c:pt>
                <c:pt idx="57">
                  <c:v>0.29411764714729804</c:v>
                </c:pt>
                <c:pt idx="58">
                  <c:v>0.29411764711812977</c:v>
                </c:pt>
                <c:pt idx="59">
                  <c:v>0.29411764709857768</c:v>
                </c:pt>
                <c:pt idx="60">
                  <c:v>0.29411764708547156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2F2-4D6F-A5FB-8E68FCF0D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2590624"/>
        <c:axId val="742592920"/>
      </c:scatterChart>
      <c:valAx>
        <c:axId val="742590624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(minutos)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2592920"/>
        <c:crosses val="autoZero"/>
        <c:crossBetween val="midCat"/>
      </c:valAx>
      <c:valAx>
        <c:axId val="742592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C/C0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2590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'[Capítulo 6 - Figura 20.xlsx]Figura 20'!$G$11</c:f>
              <c:strCache>
                <c:ptCount val="1"/>
                <c:pt idx="0">
                  <c:v>Alfa=0,1 min-1</c:v>
                </c:pt>
              </c:strCache>
            </c:strRef>
          </c:tx>
          <c:spPr>
            <a:ln w="254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20.xlsx]Figura 20'!$E$12:$E$72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'[Capítulo 6 - Figura 20.xlsx]Figura 20'!$G$12:$G$72</c:f>
              <c:numCache>
                <c:formatCode>General</c:formatCode>
                <c:ptCount val="61"/>
                <c:pt idx="0">
                  <c:v>1</c:v>
                </c:pt>
                <c:pt idx="1">
                  <c:v>0.93282641273126554</c:v>
                </c:pt>
                <c:pt idx="2">
                  <c:v>0.87204523746681062</c:v>
                </c:pt>
                <c:pt idx="3">
                  <c:v>0.8170481557753303</c:v>
                </c:pt>
                <c:pt idx="4">
                  <c:v>0.7672847383780983</c:v>
                </c:pt>
                <c:pt idx="5">
                  <c:v>0.72225693626774123</c:v>
                </c:pt>
                <c:pt idx="6">
                  <c:v>0.6815140960663717</c:v>
                </c:pt>
                <c:pt idx="7">
                  <c:v>0.64464844973511271</c:v>
                </c:pt>
                <c:pt idx="8">
                  <c:v>0.61129103349450931</c:v>
                </c:pt>
                <c:pt idx="9">
                  <c:v>0.58110799511101119</c:v>
                </c:pt>
                <c:pt idx="10">
                  <c:v>0.55379725259160639</c:v>
                </c:pt>
                <c:pt idx="11">
                  <c:v>0.52908547084570323</c:v>
                </c:pt>
                <c:pt idx="12">
                  <c:v>0.506725326055672</c:v>
                </c:pt>
                <c:pt idx="13">
                  <c:v>0.48649303037695013</c:v>
                </c:pt>
                <c:pt idx="14">
                  <c:v>0.46818609219407509</c:v>
                </c:pt>
                <c:pt idx="15">
                  <c:v>0.45162128951653868</c:v>
                </c:pt>
                <c:pt idx="16">
                  <c:v>0.43663283623152149</c:v>
                </c:pt>
                <c:pt idx="17">
                  <c:v>0.42307072286075387</c:v>
                </c:pt>
                <c:pt idx="18">
                  <c:v>0.41079921521523755</c:v>
                </c:pt>
                <c:pt idx="19">
                  <c:v>0.39969549592186004</c:v>
                </c:pt>
                <c:pt idx="20">
                  <c:v>0.3896484352258443</c:v>
                </c:pt>
                <c:pt idx="21">
                  <c:v>0.38055747876681079</c:v>
                </c:pt>
                <c:pt idx="22">
                  <c:v>0.37233164119694157</c:v>
                </c:pt>
                <c:pt idx="23">
                  <c:v>0.36488859556903791</c:v>
                </c:pt>
                <c:pt idx="24">
                  <c:v>0.35815384938076178</c:v>
                </c:pt>
                <c:pt idx="25">
                  <c:v>0.35205999902863444</c:v>
                </c:pt>
                <c:pt idx="26">
                  <c:v>0.34654605521011805</c:v>
                </c:pt>
                <c:pt idx="27">
                  <c:v>0.34155683252217628</c:v>
                </c:pt>
                <c:pt idx="28">
                  <c:v>0.33704239714721268</c:v>
                </c:pt>
                <c:pt idx="29">
                  <c:v>0.33295756709864038</c:v>
                </c:pt>
                <c:pt idx="30">
                  <c:v>0.32926146002437456</c:v>
                </c:pt>
                <c:pt idx="31">
                  <c:v>0.32591708404251141</c:v>
                </c:pt>
                <c:pt idx="32">
                  <c:v>0.32289096751414081</c:v>
                </c:pt>
                <c:pt idx="33">
                  <c:v>0.3201528240479341</c:v>
                </c:pt>
                <c:pt idx="34">
                  <c:v>0.31767524938375963</c:v>
                </c:pt>
                <c:pt idx="35">
                  <c:v>0.31543344712163657</c:v>
                </c:pt>
                <c:pt idx="36">
                  <c:v>0.31340498055103005</c:v>
                </c:pt>
                <c:pt idx="37">
                  <c:v>0.31156954809671017</c:v>
                </c:pt>
                <c:pt idx="38">
                  <c:v>0.30990878013376399</c:v>
                </c:pt>
                <c:pt idx="39">
                  <c:v>0.3084060551382149</c:v>
                </c:pt>
                <c:pt idx="40">
                  <c:v>0.30704633333322412</c:v>
                </c:pt>
                <c:pt idx="41">
                  <c:v>0.30581600616594912</c:v>
                </c:pt>
                <c:pt idx="42">
                  <c:v>0.3047027601085725</c:v>
                </c:pt>
                <c:pt idx="43">
                  <c:v>0.30369545342037713</c:v>
                </c:pt>
                <c:pt idx="44">
                  <c:v>0.30278400463746008</c:v>
                </c:pt>
                <c:pt idx="45">
                  <c:v>0.30195929167405344</c:v>
                </c:pt>
                <c:pt idx="46">
                  <c:v>0.30121306052562369</c:v>
                </c:pt>
                <c:pt idx="47">
                  <c:v>0.30053784266002059</c:v>
                </c:pt>
                <c:pt idx="48">
                  <c:v>0.2999268802698965</c:v>
                </c:pt>
                <c:pt idx="49">
                  <c:v>0.29937405863829952</c:v>
                </c:pt>
                <c:pt idx="50">
                  <c:v>0.29887384494053093</c:v>
                </c:pt>
                <c:pt idx="51">
                  <c:v>0.29842123286977579</c:v>
                </c:pt>
                <c:pt idx="52">
                  <c:v>0.29801169253230175</c:v>
                </c:pt>
                <c:pt idx="53">
                  <c:v>0.29764112511076019</c:v>
                </c:pt>
                <c:pt idx="54">
                  <c:v>0.29730582184184423</c:v>
                </c:pt>
                <c:pt idx="55">
                  <c:v>0.29700242689773931</c:v>
                </c:pt>
                <c:pt idx="56">
                  <c:v>0.29672790379987035</c:v>
                </c:pt>
                <c:pt idx="57">
                  <c:v>0.29647950502880327</c:v>
                </c:pt>
                <c:pt idx="58">
                  <c:v>0.29625474452614764</c:v>
                </c:pt>
                <c:pt idx="59">
                  <c:v>0.29605137281324823</c:v>
                </c:pt>
                <c:pt idx="60">
                  <c:v>0.29586735447764684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F2-4D6F-A5FB-8E68FCF0D461}"/>
            </c:ext>
          </c:extLst>
        </c:ser>
        <c:ser>
          <c:idx val="0"/>
          <c:order val="1"/>
          <c:tx>
            <c:strRef>
              <c:f>'[Capítulo 6 - Figura 20.xlsx]Figura 20'!$F$11</c:f>
              <c:strCache>
                <c:ptCount val="1"/>
                <c:pt idx="0">
                  <c:v>Alfa=0,2 min-1</c:v>
                </c:pt>
              </c:strCache>
            </c:strRef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20.xlsx]Figura 20'!$E$12:$E$72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'[Capítulo 6 - Figura 20.xlsx]Figura 20'!$F$12:$F$72</c:f>
              <c:numCache>
                <c:formatCode>General</c:formatCode>
                <c:ptCount val="61"/>
                <c:pt idx="0">
                  <c:v>1</c:v>
                </c:pt>
                <c:pt idx="1">
                  <c:v>0.87204523746681062</c:v>
                </c:pt>
                <c:pt idx="2">
                  <c:v>0.7672847383780983</c:v>
                </c:pt>
                <c:pt idx="3">
                  <c:v>0.6815140960663717</c:v>
                </c:pt>
                <c:pt idx="4">
                  <c:v>0.61129103349450931</c:v>
                </c:pt>
                <c:pt idx="5">
                  <c:v>0.55379725259160639</c:v>
                </c:pt>
                <c:pt idx="6">
                  <c:v>0.506725326055672</c:v>
                </c:pt>
                <c:pt idx="7">
                  <c:v>0.46818609219407509</c:v>
                </c:pt>
                <c:pt idx="8">
                  <c:v>0.43663283623152149</c:v>
                </c:pt>
                <c:pt idx="9">
                  <c:v>0.41079921521523755</c:v>
                </c:pt>
                <c:pt idx="10">
                  <c:v>0.3896484352258443</c:v>
                </c:pt>
                <c:pt idx="11">
                  <c:v>0.37233164119694157</c:v>
                </c:pt>
                <c:pt idx="12">
                  <c:v>0.35815384938076178</c:v>
                </c:pt>
                <c:pt idx="13">
                  <c:v>0.34654605521011805</c:v>
                </c:pt>
                <c:pt idx="14">
                  <c:v>0.33704239714721268</c:v>
                </c:pt>
                <c:pt idx="15">
                  <c:v>0.32926146002437456</c:v>
                </c:pt>
                <c:pt idx="16">
                  <c:v>0.32289096751414081</c:v>
                </c:pt>
                <c:pt idx="17">
                  <c:v>0.31767524938375963</c:v>
                </c:pt>
                <c:pt idx="18">
                  <c:v>0.31340498055103005</c:v>
                </c:pt>
                <c:pt idx="19">
                  <c:v>0.30990878013376399</c:v>
                </c:pt>
                <c:pt idx="20">
                  <c:v>0.30704633333322412</c:v>
                </c:pt>
                <c:pt idx="21">
                  <c:v>0.3047027601085725</c:v>
                </c:pt>
                <c:pt idx="22">
                  <c:v>0.30278400463746008</c:v>
                </c:pt>
                <c:pt idx="23">
                  <c:v>0.30121306052562369</c:v>
                </c:pt>
                <c:pt idx="24">
                  <c:v>0.2999268802698965</c:v>
                </c:pt>
                <c:pt idx="25">
                  <c:v>0.29887384494053093</c:v>
                </c:pt>
                <c:pt idx="26">
                  <c:v>0.29801169253230175</c:v>
                </c:pt>
                <c:pt idx="27">
                  <c:v>0.29730582184184423</c:v>
                </c:pt>
                <c:pt idx="28">
                  <c:v>0.29672790379987035</c:v>
                </c:pt>
                <c:pt idx="29">
                  <c:v>0.29625474452614764</c:v>
                </c:pt>
                <c:pt idx="30">
                  <c:v>0.29586735447764684</c:v>
                </c:pt>
                <c:pt idx="31">
                  <c:v>0.29555018633150287</c:v>
                </c:pt>
                <c:pt idx="32">
                  <c:v>0.29529051101635806</c:v>
                </c:pt>
                <c:pt idx="33">
                  <c:v>0.29507790685003382</c:v>
                </c:pt>
                <c:pt idx="34">
                  <c:v>0.29490384128083164</c:v>
                </c:pt>
                <c:pt idx="35">
                  <c:v>0.29476132844627378</c:v>
                </c:pt>
                <c:pt idx="36">
                  <c:v>0.29464464880591296</c:v>
                </c:pt>
                <c:pt idx="37">
                  <c:v>0.29454911959609148</c:v>
                </c:pt>
                <c:pt idx="38">
                  <c:v>0.29447090689419336</c:v>
                </c:pt>
                <c:pt idx="39">
                  <c:v>0.29440687174986813</c:v>
                </c:pt>
                <c:pt idx="40">
                  <c:v>0.29435444420793117</c:v>
                </c:pt>
                <c:pt idx="41">
                  <c:v>0.29431152016703915</c:v>
                </c:pt>
                <c:pt idx="42">
                  <c:v>0.29427637693471448</c:v>
                </c:pt>
                <c:pt idx="43">
                  <c:v>0.29424760408964767</c:v>
                </c:pt>
                <c:pt idx="44">
                  <c:v>0.29422404687653803</c:v>
                </c:pt>
                <c:pt idx="45">
                  <c:v>0.29420475986170824</c:v>
                </c:pt>
                <c:pt idx="46">
                  <c:v>0.29418896898953206</c:v>
                </c:pt>
                <c:pt idx="47">
                  <c:v>0.29417604051686352</c:v>
                </c:pt>
                <c:pt idx="48">
                  <c:v>0.29416545557869944</c:v>
                </c:pt>
                <c:pt idx="49">
                  <c:v>0.29415678936430512</c:v>
                </c:pt>
                <c:pt idx="50">
                  <c:v>0.29414969406806762</c:v>
                </c:pt>
                <c:pt idx="51">
                  <c:v>0.29414388493083587</c:v>
                </c:pt>
                <c:pt idx="52">
                  <c:v>0.29413912881153537</c:v>
                </c:pt>
                <c:pt idx="53">
                  <c:v>0.29413523483039872</c:v>
                </c:pt>
                <c:pt idx="54">
                  <c:v>0.2941320467082903</c:v>
                </c:pt>
                <c:pt idx="55">
                  <c:v>0.29412943649467549</c:v>
                </c:pt>
                <c:pt idx="56">
                  <c:v>0.29412729943251692</c:v>
                </c:pt>
                <c:pt idx="57">
                  <c:v>0.29412554975400657</c:v>
                </c:pt>
                <c:pt idx="58">
                  <c:v>0.29412411723840204</c:v>
                </c:pt>
                <c:pt idx="59">
                  <c:v>0.29412294439382242</c:v>
                </c:pt>
                <c:pt idx="60">
                  <c:v>0.29412198414989649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2F2-4D6F-A5FB-8E68FCF0D461}"/>
            </c:ext>
          </c:extLst>
        </c:ser>
        <c:ser>
          <c:idx val="2"/>
          <c:order val="2"/>
          <c:tx>
            <c:strRef>
              <c:f>'[Capítulo 6 - Figura 20.xlsx]Figura 20'!$H$11</c:f>
              <c:strCache>
                <c:ptCount val="1"/>
                <c:pt idx="0">
                  <c:v>Alfa=0,4 min-1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20.xlsx]Figura 20'!$E$12:$E$72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'[Capítulo 6 - Figura 20.xlsx]Figura 20'!$H$12:$H$72</c:f>
              <c:numCache>
                <c:formatCode>General</c:formatCode>
                <c:ptCount val="61"/>
                <c:pt idx="0">
                  <c:v>1</c:v>
                </c:pt>
                <c:pt idx="1">
                  <c:v>0.7672847383780983</c:v>
                </c:pt>
                <c:pt idx="2">
                  <c:v>0.61129103349450931</c:v>
                </c:pt>
                <c:pt idx="3">
                  <c:v>0.506725326055672</c:v>
                </c:pt>
                <c:pt idx="4">
                  <c:v>0.43663283623152149</c:v>
                </c:pt>
                <c:pt idx="5">
                  <c:v>0.3896484352258443</c:v>
                </c:pt>
                <c:pt idx="6">
                  <c:v>0.35815384938076178</c:v>
                </c:pt>
                <c:pt idx="7">
                  <c:v>0.33704239714721268</c:v>
                </c:pt>
                <c:pt idx="8">
                  <c:v>0.32289096751414081</c:v>
                </c:pt>
                <c:pt idx="9">
                  <c:v>0.31340498055103005</c:v>
                </c:pt>
                <c:pt idx="10">
                  <c:v>0.30704633333322412</c:v>
                </c:pt>
                <c:pt idx="11">
                  <c:v>0.30278400463746008</c:v>
                </c:pt>
                <c:pt idx="12">
                  <c:v>0.2999268802698965</c:v>
                </c:pt>
                <c:pt idx="13">
                  <c:v>0.29801169253230175</c:v>
                </c:pt>
                <c:pt idx="14">
                  <c:v>0.29672790379987035</c:v>
                </c:pt>
                <c:pt idx="15">
                  <c:v>0.29586735447764684</c:v>
                </c:pt>
                <c:pt idx="16">
                  <c:v>0.29529051101635806</c:v>
                </c:pt>
                <c:pt idx="17">
                  <c:v>0.29490384128083164</c:v>
                </c:pt>
                <c:pt idx="18">
                  <c:v>0.29464464880591296</c:v>
                </c:pt>
                <c:pt idx="19">
                  <c:v>0.29447090689419336</c:v>
                </c:pt>
                <c:pt idx="20">
                  <c:v>0.29435444420793117</c:v>
                </c:pt>
                <c:pt idx="21">
                  <c:v>0.29427637693471448</c:v>
                </c:pt>
                <c:pt idx="22">
                  <c:v>0.29422404687653803</c:v>
                </c:pt>
                <c:pt idx="23">
                  <c:v>0.29418896898953206</c:v>
                </c:pt>
                <c:pt idx="24">
                  <c:v>0.29416545557869944</c:v>
                </c:pt>
                <c:pt idx="25">
                  <c:v>0.29414969406806762</c:v>
                </c:pt>
                <c:pt idx="26">
                  <c:v>0.29413912881153537</c:v>
                </c:pt>
                <c:pt idx="27">
                  <c:v>0.2941320467082903</c:v>
                </c:pt>
                <c:pt idx="28">
                  <c:v>0.29412729943251692</c:v>
                </c:pt>
                <c:pt idx="29">
                  <c:v>0.29412411723840204</c:v>
                </c:pt>
                <c:pt idx="30">
                  <c:v>0.29412198414989649</c:v>
                </c:pt>
                <c:pt idx="31">
                  <c:v>0.29412055429791123</c:v>
                </c:pt>
                <c:pt idx="32">
                  <c:v>0.29411959583946262</c:v>
                </c:pt>
                <c:pt idx="33">
                  <c:v>0.29411895336555122</c:v>
                </c:pt>
                <c:pt idx="34">
                  <c:v>0.2941185227024094</c:v>
                </c:pt>
                <c:pt idx="35">
                  <c:v>0.29411823402027232</c:v>
                </c:pt>
                <c:pt idx="36">
                  <c:v>0.29411804051084889</c:v>
                </c:pt>
                <c:pt idx="37">
                  <c:v>0.2941179107976033</c:v>
                </c:pt>
                <c:pt idx="38">
                  <c:v>0.2941178238482145</c:v>
                </c:pt>
                <c:pt idx="39">
                  <c:v>0.29411776556429625</c:v>
                </c:pt>
                <c:pt idx="40">
                  <c:v>0.29411772649541745</c:v>
                </c:pt>
                <c:pt idx="41">
                  <c:v>0.29411770030676482</c:v>
                </c:pt>
                <c:pt idx="42">
                  <c:v>0.29411768275198602</c:v>
                </c:pt>
                <c:pt idx="43">
                  <c:v>0.29411767098466585</c:v>
                </c:pt>
                <c:pt idx="44">
                  <c:v>0.29411766309679527</c:v>
                </c:pt>
                <c:pt idx="45">
                  <c:v>0.29411765780939747</c:v>
                </c:pt>
                <c:pt idx="46">
                  <c:v>0.29411765426514874</c:v>
                </c:pt>
                <c:pt idx="47">
                  <c:v>0.29411765188936778</c:v>
                </c:pt>
                <c:pt idx="48">
                  <c:v>0.29411765029683418</c:v>
                </c:pt>
                <c:pt idx="49">
                  <c:v>0.29411764922932698</c:v>
                </c:pt>
                <c:pt idx="50">
                  <c:v>0.29411764851375555</c:v>
                </c:pt>
                <c:pt idx="51">
                  <c:v>0.29411764803409357</c:v>
                </c:pt>
                <c:pt idx="52">
                  <c:v>0.2941176477125666</c:v>
                </c:pt>
                <c:pt idx="53">
                  <c:v>0.29411764749704067</c:v>
                </c:pt>
                <c:pt idx="54">
                  <c:v>0.29411764735256923</c:v>
                </c:pt>
                <c:pt idx="55">
                  <c:v>0.29411764725572714</c:v>
                </c:pt>
                <c:pt idx="56">
                  <c:v>0.29411764719081201</c:v>
                </c:pt>
                <c:pt idx="57">
                  <c:v>0.29411764714729804</c:v>
                </c:pt>
                <c:pt idx="58">
                  <c:v>0.29411764711812977</c:v>
                </c:pt>
                <c:pt idx="59">
                  <c:v>0.29411764709857768</c:v>
                </c:pt>
                <c:pt idx="60">
                  <c:v>0.29411764708547156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2F2-4D6F-A5FB-8E68FCF0D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2590624"/>
        <c:axId val="742592920"/>
      </c:scatterChart>
      <c:valAx>
        <c:axId val="742590624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(minutos)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2592920"/>
        <c:crosses val="autoZero"/>
        <c:crossBetween val="midCat"/>
      </c:valAx>
      <c:valAx>
        <c:axId val="742592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C/C0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2590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'[Capítulo 6 - Figura 20.xlsx]Figura 20'!$G$11</c:f>
              <c:strCache>
                <c:ptCount val="1"/>
                <c:pt idx="0">
                  <c:v>Alfa=0,1 min-1</c:v>
                </c:pt>
              </c:strCache>
            </c:strRef>
          </c:tx>
          <c:spPr>
            <a:ln w="254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20.xlsx]Figura 20'!$E$12:$E$72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'[Capítulo 6 - Figura 20.xlsx]Figura 20'!$G$12:$G$72</c:f>
              <c:numCache>
                <c:formatCode>General</c:formatCode>
                <c:ptCount val="61"/>
                <c:pt idx="0">
                  <c:v>1</c:v>
                </c:pt>
                <c:pt idx="1">
                  <c:v>0.93282641273126554</c:v>
                </c:pt>
                <c:pt idx="2">
                  <c:v>0.87204523746681062</c:v>
                </c:pt>
                <c:pt idx="3">
                  <c:v>0.8170481557753303</c:v>
                </c:pt>
                <c:pt idx="4">
                  <c:v>0.7672847383780983</c:v>
                </c:pt>
                <c:pt idx="5">
                  <c:v>0.72225693626774123</c:v>
                </c:pt>
                <c:pt idx="6">
                  <c:v>0.6815140960663717</c:v>
                </c:pt>
                <c:pt idx="7">
                  <c:v>0.64464844973511271</c:v>
                </c:pt>
                <c:pt idx="8">
                  <c:v>0.61129103349450931</c:v>
                </c:pt>
                <c:pt idx="9">
                  <c:v>0.58110799511101119</c:v>
                </c:pt>
                <c:pt idx="10">
                  <c:v>0.55379725259160639</c:v>
                </c:pt>
                <c:pt idx="11">
                  <c:v>0.52908547084570323</c:v>
                </c:pt>
                <c:pt idx="12">
                  <c:v>0.506725326055672</c:v>
                </c:pt>
                <c:pt idx="13">
                  <c:v>0.48649303037695013</c:v>
                </c:pt>
                <c:pt idx="14">
                  <c:v>0.46818609219407509</c:v>
                </c:pt>
                <c:pt idx="15">
                  <c:v>0.45162128951653868</c:v>
                </c:pt>
                <c:pt idx="16">
                  <c:v>0.43663283623152149</c:v>
                </c:pt>
                <c:pt idx="17">
                  <c:v>0.42307072286075387</c:v>
                </c:pt>
                <c:pt idx="18">
                  <c:v>0.41079921521523755</c:v>
                </c:pt>
                <c:pt idx="19">
                  <c:v>0.39969549592186004</c:v>
                </c:pt>
                <c:pt idx="20">
                  <c:v>0.3896484352258443</c:v>
                </c:pt>
                <c:pt idx="21">
                  <c:v>0.38055747876681079</c:v>
                </c:pt>
                <c:pt idx="22">
                  <c:v>0.37233164119694157</c:v>
                </c:pt>
                <c:pt idx="23">
                  <c:v>0.36488859556903791</c:v>
                </c:pt>
                <c:pt idx="24">
                  <c:v>0.35815384938076178</c:v>
                </c:pt>
                <c:pt idx="25">
                  <c:v>0.35205999902863444</c:v>
                </c:pt>
                <c:pt idx="26">
                  <c:v>0.34654605521011805</c:v>
                </c:pt>
                <c:pt idx="27">
                  <c:v>0.34155683252217628</c:v>
                </c:pt>
                <c:pt idx="28">
                  <c:v>0.33704239714721268</c:v>
                </c:pt>
                <c:pt idx="29">
                  <c:v>0.33295756709864038</c:v>
                </c:pt>
                <c:pt idx="30">
                  <c:v>0.32926146002437456</c:v>
                </c:pt>
                <c:pt idx="31">
                  <c:v>0.32591708404251141</c:v>
                </c:pt>
                <c:pt idx="32">
                  <c:v>0.32289096751414081</c:v>
                </c:pt>
                <c:pt idx="33">
                  <c:v>0.3201528240479341</c:v>
                </c:pt>
                <c:pt idx="34">
                  <c:v>0.31767524938375963</c:v>
                </c:pt>
                <c:pt idx="35">
                  <c:v>0.31543344712163657</c:v>
                </c:pt>
                <c:pt idx="36">
                  <c:v>0.31340498055103005</c:v>
                </c:pt>
                <c:pt idx="37">
                  <c:v>0.31156954809671017</c:v>
                </c:pt>
                <c:pt idx="38">
                  <c:v>0.30990878013376399</c:v>
                </c:pt>
                <c:pt idx="39">
                  <c:v>0.3084060551382149</c:v>
                </c:pt>
                <c:pt idx="40">
                  <c:v>0.30704633333322412</c:v>
                </c:pt>
                <c:pt idx="41">
                  <c:v>0.30581600616594912</c:v>
                </c:pt>
                <c:pt idx="42">
                  <c:v>0.3047027601085725</c:v>
                </c:pt>
                <c:pt idx="43">
                  <c:v>0.30369545342037713</c:v>
                </c:pt>
                <c:pt idx="44">
                  <c:v>0.30278400463746008</c:v>
                </c:pt>
                <c:pt idx="45">
                  <c:v>0.30195929167405344</c:v>
                </c:pt>
                <c:pt idx="46">
                  <c:v>0.30121306052562369</c:v>
                </c:pt>
                <c:pt idx="47">
                  <c:v>0.30053784266002059</c:v>
                </c:pt>
                <c:pt idx="48">
                  <c:v>0.2999268802698965</c:v>
                </c:pt>
                <c:pt idx="49">
                  <c:v>0.29937405863829952</c:v>
                </c:pt>
                <c:pt idx="50">
                  <c:v>0.29887384494053093</c:v>
                </c:pt>
                <c:pt idx="51">
                  <c:v>0.29842123286977579</c:v>
                </c:pt>
                <c:pt idx="52">
                  <c:v>0.29801169253230175</c:v>
                </c:pt>
                <c:pt idx="53">
                  <c:v>0.29764112511076019</c:v>
                </c:pt>
                <c:pt idx="54">
                  <c:v>0.29730582184184423</c:v>
                </c:pt>
                <c:pt idx="55">
                  <c:v>0.29700242689773931</c:v>
                </c:pt>
                <c:pt idx="56">
                  <c:v>0.29672790379987035</c:v>
                </c:pt>
                <c:pt idx="57">
                  <c:v>0.29647950502880327</c:v>
                </c:pt>
                <c:pt idx="58">
                  <c:v>0.29625474452614764</c:v>
                </c:pt>
                <c:pt idx="59">
                  <c:v>0.29605137281324823</c:v>
                </c:pt>
                <c:pt idx="60">
                  <c:v>0.29586735447764684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F2-4D6F-A5FB-8E68FCF0D461}"/>
            </c:ext>
          </c:extLst>
        </c:ser>
        <c:ser>
          <c:idx val="0"/>
          <c:order val="1"/>
          <c:tx>
            <c:strRef>
              <c:f>'[Capítulo 6 - Figura 20.xlsx]Figura 20'!$F$11</c:f>
              <c:strCache>
                <c:ptCount val="1"/>
                <c:pt idx="0">
                  <c:v>Alfa=0,2 min-1</c:v>
                </c:pt>
              </c:strCache>
            </c:strRef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20.xlsx]Figura 20'!$E$12:$E$72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'[Capítulo 6 - Figura 20.xlsx]Figura 20'!$F$12:$F$72</c:f>
              <c:numCache>
                <c:formatCode>General</c:formatCode>
                <c:ptCount val="61"/>
                <c:pt idx="0">
                  <c:v>1</c:v>
                </c:pt>
                <c:pt idx="1">
                  <c:v>0.87204523746681062</c:v>
                </c:pt>
                <c:pt idx="2">
                  <c:v>0.7672847383780983</c:v>
                </c:pt>
                <c:pt idx="3">
                  <c:v>0.6815140960663717</c:v>
                </c:pt>
                <c:pt idx="4">
                  <c:v>0.61129103349450931</c:v>
                </c:pt>
                <c:pt idx="5">
                  <c:v>0.55379725259160639</c:v>
                </c:pt>
                <c:pt idx="6">
                  <c:v>0.506725326055672</c:v>
                </c:pt>
                <c:pt idx="7">
                  <c:v>0.46818609219407509</c:v>
                </c:pt>
                <c:pt idx="8">
                  <c:v>0.43663283623152149</c:v>
                </c:pt>
                <c:pt idx="9">
                  <c:v>0.41079921521523755</c:v>
                </c:pt>
                <c:pt idx="10">
                  <c:v>0.3896484352258443</c:v>
                </c:pt>
                <c:pt idx="11">
                  <c:v>0.37233164119694157</c:v>
                </c:pt>
                <c:pt idx="12">
                  <c:v>0.35815384938076178</c:v>
                </c:pt>
                <c:pt idx="13">
                  <c:v>0.34654605521011805</c:v>
                </c:pt>
                <c:pt idx="14">
                  <c:v>0.33704239714721268</c:v>
                </c:pt>
                <c:pt idx="15">
                  <c:v>0.32926146002437456</c:v>
                </c:pt>
                <c:pt idx="16">
                  <c:v>0.32289096751414081</c:v>
                </c:pt>
                <c:pt idx="17">
                  <c:v>0.31767524938375963</c:v>
                </c:pt>
                <c:pt idx="18">
                  <c:v>0.31340498055103005</c:v>
                </c:pt>
                <c:pt idx="19">
                  <c:v>0.30990878013376399</c:v>
                </c:pt>
                <c:pt idx="20">
                  <c:v>0.30704633333322412</c:v>
                </c:pt>
                <c:pt idx="21">
                  <c:v>0.3047027601085725</c:v>
                </c:pt>
                <c:pt idx="22">
                  <c:v>0.30278400463746008</c:v>
                </c:pt>
                <c:pt idx="23">
                  <c:v>0.30121306052562369</c:v>
                </c:pt>
                <c:pt idx="24">
                  <c:v>0.2999268802698965</c:v>
                </c:pt>
                <c:pt idx="25">
                  <c:v>0.29887384494053093</c:v>
                </c:pt>
                <c:pt idx="26">
                  <c:v>0.29801169253230175</c:v>
                </c:pt>
                <c:pt idx="27">
                  <c:v>0.29730582184184423</c:v>
                </c:pt>
                <c:pt idx="28">
                  <c:v>0.29672790379987035</c:v>
                </c:pt>
                <c:pt idx="29">
                  <c:v>0.29625474452614764</c:v>
                </c:pt>
                <c:pt idx="30">
                  <c:v>0.29586735447764684</c:v>
                </c:pt>
                <c:pt idx="31">
                  <c:v>0.29555018633150287</c:v>
                </c:pt>
                <c:pt idx="32">
                  <c:v>0.29529051101635806</c:v>
                </c:pt>
                <c:pt idx="33">
                  <c:v>0.29507790685003382</c:v>
                </c:pt>
                <c:pt idx="34">
                  <c:v>0.29490384128083164</c:v>
                </c:pt>
                <c:pt idx="35">
                  <c:v>0.29476132844627378</c:v>
                </c:pt>
                <c:pt idx="36">
                  <c:v>0.29464464880591296</c:v>
                </c:pt>
                <c:pt idx="37">
                  <c:v>0.29454911959609148</c:v>
                </c:pt>
                <c:pt idx="38">
                  <c:v>0.29447090689419336</c:v>
                </c:pt>
                <c:pt idx="39">
                  <c:v>0.29440687174986813</c:v>
                </c:pt>
                <c:pt idx="40">
                  <c:v>0.29435444420793117</c:v>
                </c:pt>
                <c:pt idx="41">
                  <c:v>0.29431152016703915</c:v>
                </c:pt>
                <c:pt idx="42">
                  <c:v>0.29427637693471448</c:v>
                </c:pt>
                <c:pt idx="43">
                  <c:v>0.29424760408964767</c:v>
                </c:pt>
                <c:pt idx="44">
                  <c:v>0.29422404687653803</c:v>
                </c:pt>
                <c:pt idx="45">
                  <c:v>0.29420475986170824</c:v>
                </c:pt>
                <c:pt idx="46">
                  <c:v>0.29418896898953206</c:v>
                </c:pt>
                <c:pt idx="47">
                  <c:v>0.29417604051686352</c:v>
                </c:pt>
                <c:pt idx="48">
                  <c:v>0.29416545557869944</c:v>
                </c:pt>
                <c:pt idx="49">
                  <c:v>0.29415678936430512</c:v>
                </c:pt>
                <c:pt idx="50">
                  <c:v>0.29414969406806762</c:v>
                </c:pt>
                <c:pt idx="51">
                  <c:v>0.29414388493083587</c:v>
                </c:pt>
                <c:pt idx="52">
                  <c:v>0.29413912881153537</c:v>
                </c:pt>
                <c:pt idx="53">
                  <c:v>0.29413523483039872</c:v>
                </c:pt>
                <c:pt idx="54">
                  <c:v>0.2941320467082903</c:v>
                </c:pt>
                <c:pt idx="55">
                  <c:v>0.29412943649467549</c:v>
                </c:pt>
                <c:pt idx="56">
                  <c:v>0.29412729943251692</c:v>
                </c:pt>
                <c:pt idx="57">
                  <c:v>0.29412554975400657</c:v>
                </c:pt>
                <c:pt idx="58">
                  <c:v>0.29412411723840204</c:v>
                </c:pt>
                <c:pt idx="59">
                  <c:v>0.29412294439382242</c:v>
                </c:pt>
                <c:pt idx="60">
                  <c:v>0.29412198414989649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2F2-4D6F-A5FB-8E68FCF0D461}"/>
            </c:ext>
          </c:extLst>
        </c:ser>
        <c:ser>
          <c:idx val="2"/>
          <c:order val="2"/>
          <c:tx>
            <c:strRef>
              <c:f>'[Capítulo 6 - Figura 20.xlsx]Figura 20'!$H$11</c:f>
              <c:strCache>
                <c:ptCount val="1"/>
                <c:pt idx="0">
                  <c:v>Alfa=0,4 min-1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20.xlsx]Figura 20'!$E$12:$E$72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'[Capítulo 6 - Figura 20.xlsx]Figura 20'!$H$12:$H$72</c:f>
              <c:numCache>
                <c:formatCode>General</c:formatCode>
                <c:ptCount val="61"/>
                <c:pt idx="0">
                  <c:v>1</c:v>
                </c:pt>
                <c:pt idx="1">
                  <c:v>0.7672847383780983</c:v>
                </c:pt>
                <c:pt idx="2">
                  <c:v>0.61129103349450931</c:v>
                </c:pt>
                <c:pt idx="3">
                  <c:v>0.506725326055672</c:v>
                </c:pt>
                <c:pt idx="4">
                  <c:v>0.43663283623152149</c:v>
                </c:pt>
                <c:pt idx="5">
                  <c:v>0.3896484352258443</c:v>
                </c:pt>
                <c:pt idx="6">
                  <c:v>0.35815384938076178</c:v>
                </c:pt>
                <c:pt idx="7">
                  <c:v>0.33704239714721268</c:v>
                </c:pt>
                <c:pt idx="8">
                  <c:v>0.32289096751414081</c:v>
                </c:pt>
                <c:pt idx="9">
                  <c:v>0.31340498055103005</c:v>
                </c:pt>
                <c:pt idx="10">
                  <c:v>0.30704633333322412</c:v>
                </c:pt>
                <c:pt idx="11">
                  <c:v>0.30278400463746008</c:v>
                </c:pt>
                <c:pt idx="12">
                  <c:v>0.2999268802698965</c:v>
                </c:pt>
                <c:pt idx="13">
                  <c:v>0.29801169253230175</c:v>
                </c:pt>
                <c:pt idx="14">
                  <c:v>0.29672790379987035</c:v>
                </c:pt>
                <c:pt idx="15">
                  <c:v>0.29586735447764684</c:v>
                </c:pt>
                <c:pt idx="16">
                  <c:v>0.29529051101635806</c:v>
                </c:pt>
                <c:pt idx="17">
                  <c:v>0.29490384128083164</c:v>
                </c:pt>
                <c:pt idx="18">
                  <c:v>0.29464464880591296</c:v>
                </c:pt>
                <c:pt idx="19">
                  <c:v>0.29447090689419336</c:v>
                </c:pt>
                <c:pt idx="20">
                  <c:v>0.29435444420793117</c:v>
                </c:pt>
                <c:pt idx="21">
                  <c:v>0.29427637693471448</c:v>
                </c:pt>
                <c:pt idx="22">
                  <c:v>0.29422404687653803</c:v>
                </c:pt>
                <c:pt idx="23">
                  <c:v>0.29418896898953206</c:v>
                </c:pt>
                <c:pt idx="24">
                  <c:v>0.29416545557869944</c:v>
                </c:pt>
                <c:pt idx="25">
                  <c:v>0.29414969406806762</c:v>
                </c:pt>
                <c:pt idx="26">
                  <c:v>0.29413912881153537</c:v>
                </c:pt>
                <c:pt idx="27">
                  <c:v>0.2941320467082903</c:v>
                </c:pt>
                <c:pt idx="28">
                  <c:v>0.29412729943251692</c:v>
                </c:pt>
                <c:pt idx="29">
                  <c:v>0.29412411723840204</c:v>
                </c:pt>
                <c:pt idx="30">
                  <c:v>0.29412198414989649</c:v>
                </c:pt>
                <c:pt idx="31">
                  <c:v>0.29412055429791123</c:v>
                </c:pt>
                <c:pt idx="32">
                  <c:v>0.29411959583946262</c:v>
                </c:pt>
                <c:pt idx="33">
                  <c:v>0.29411895336555122</c:v>
                </c:pt>
                <c:pt idx="34">
                  <c:v>0.2941185227024094</c:v>
                </c:pt>
                <c:pt idx="35">
                  <c:v>0.29411823402027232</c:v>
                </c:pt>
                <c:pt idx="36">
                  <c:v>0.29411804051084889</c:v>
                </c:pt>
                <c:pt idx="37">
                  <c:v>0.2941179107976033</c:v>
                </c:pt>
                <c:pt idx="38">
                  <c:v>0.2941178238482145</c:v>
                </c:pt>
                <c:pt idx="39">
                  <c:v>0.29411776556429625</c:v>
                </c:pt>
                <c:pt idx="40">
                  <c:v>0.29411772649541745</c:v>
                </c:pt>
                <c:pt idx="41">
                  <c:v>0.29411770030676482</c:v>
                </c:pt>
                <c:pt idx="42">
                  <c:v>0.29411768275198602</c:v>
                </c:pt>
                <c:pt idx="43">
                  <c:v>0.29411767098466585</c:v>
                </c:pt>
                <c:pt idx="44">
                  <c:v>0.29411766309679527</c:v>
                </c:pt>
                <c:pt idx="45">
                  <c:v>0.29411765780939747</c:v>
                </c:pt>
                <c:pt idx="46">
                  <c:v>0.29411765426514874</c:v>
                </c:pt>
                <c:pt idx="47">
                  <c:v>0.29411765188936778</c:v>
                </c:pt>
                <c:pt idx="48">
                  <c:v>0.29411765029683418</c:v>
                </c:pt>
                <c:pt idx="49">
                  <c:v>0.29411764922932698</c:v>
                </c:pt>
                <c:pt idx="50">
                  <c:v>0.29411764851375555</c:v>
                </c:pt>
                <c:pt idx="51">
                  <c:v>0.29411764803409357</c:v>
                </c:pt>
                <c:pt idx="52">
                  <c:v>0.2941176477125666</c:v>
                </c:pt>
                <c:pt idx="53">
                  <c:v>0.29411764749704067</c:v>
                </c:pt>
                <c:pt idx="54">
                  <c:v>0.29411764735256923</c:v>
                </c:pt>
                <c:pt idx="55">
                  <c:v>0.29411764725572714</c:v>
                </c:pt>
                <c:pt idx="56">
                  <c:v>0.29411764719081201</c:v>
                </c:pt>
                <c:pt idx="57">
                  <c:v>0.29411764714729804</c:v>
                </c:pt>
                <c:pt idx="58">
                  <c:v>0.29411764711812977</c:v>
                </c:pt>
                <c:pt idx="59">
                  <c:v>0.29411764709857768</c:v>
                </c:pt>
                <c:pt idx="60">
                  <c:v>0.29411764708547156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2F2-4D6F-A5FB-8E68FCF0D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2590624"/>
        <c:axId val="742592920"/>
      </c:scatterChart>
      <c:valAx>
        <c:axId val="742590624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(minutos)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2592920"/>
        <c:crosses val="autoZero"/>
        <c:crossBetween val="midCat"/>
      </c:valAx>
      <c:valAx>
        <c:axId val="742592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C/C0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2590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'[Capítulo 6 - Figura 21.xlsx]Figura 21'!$F$11</c:f>
              <c:strCache>
                <c:ptCount val="1"/>
                <c:pt idx="0">
                  <c:v>Concentração na fase líquida (mg/l)</c:v>
                </c:pt>
              </c:strCache>
            </c:strRef>
          </c:tx>
          <c:spPr>
            <a:ln w="254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21.xlsx]Figura 21'!$E$12:$E$72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'[Capítulo 6 - Figura 21.xlsx]Figura 21'!$F$12:$F$72</c:f>
              <c:numCache>
                <c:formatCode>General</c:formatCode>
                <c:ptCount val="61"/>
                <c:pt idx="0">
                  <c:v>100</c:v>
                </c:pt>
                <c:pt idx="1">
                  <c:v>87.204523746681062</c:v>
                </c:pt>
                <c:pt idx="2">
                  <c:v>76.72847383780983</c:v>
                </c:pt>
                <c:pt idx="3">
                  <c:v>68.151409606637174</c:v>
                </c:pt>
                <c:pt idx="4">
                  <c:v>61.129103349450936</c:v>
                </c:pt>
                <c:pt idx="5">
                  <c:v>55.379725259160644</c:v>
                </c:pt>
                <c:pt idx="6">
                  <c:v>50.672532605567206</c:v>
                </c:pt>
                <c:pt idx="7">
                  <c:v>46.818609219407513</c:v>
                </c:pt>
                <c:pt idx="8">
                  <c:v>43.663283623152147</c:v>
                </c:pt>
                <c:pt idx="9">
                  <c:v>41.079921521523758</c:v>
                </c:pt>
                <c:pt idx="10">
                  <c:v>38.964843522584431</c:v>
                </c:pt>
                <c:pt idx="11">
                  <c:v>37.233164119694152</c:v>
                </c:pt>
                <c:pt idx="12">
                  <c:v>35.815384938076171</c:v>
                </c:pt>
                <c:pt idx="13">
                  <c:v>34.654605521011803</c:v>
                </c:pt>
                <c:pt idx="14">
                  <c:v>33.704239714721268</c:v>
                </c:pt>
                <c:pt idx="15">
                  <c:v>32.926146002437456</c:v>
                </c:pt>
                <c:pt idx="16">
                  <c:v>32.289096751414085</c:v>
                </c:pt>
                <c:pt idx="17">
                  <c:v>31.76752493837596</c:v>
                </c:pt>
                <c:pt idx="18">
                  <c:v>31.340498055103005</c:v>
                </c:pt>
                <c:pt idx="19">
                  <c:v>30.990878013376399</c:v>
                </c:pt>
                <c:pt idx="20">
                  <c:v>30.704633333322413</c:v>
                </c:pt>
                <c:pt idx="21">
                  <c:v>30.470276010857251</c:v>
                </c:pt>
                <c:pt idx="22">
                  <c:v>30.27840046374601</c:v>
                </c:pt>
                <c:pt idx="23">
                  <c:v>30.121306052562375</c:v>
                </c:pt>
                <c:pt idx="24">
                  <c:v>29.992688026989651</c:v>
                </c:pt>
                <c:pt idx="25">
                  <c:v>29.887384494053087</c:v>
                </c:pt>
                <c:pt idx="26">
                  <c:v>29.801169253230174</c:v>
                </c:pt>
                <c:pt idx="27">
                  <c:v>29.730582184184428</c:v>
                </c:pt>
                <c:pt idx="28">
                  <c:v>29.672790379987031</c:v>
                </c:pt>
                <c:pt idx="29">
                  <c:v>29.625474452614768</c:v>
                </c:pt>
                <c:pt idx="30">
                  <c:v>29.586735447764685</c:v>
                </c:pt>
                <c:pt idx="31">
                  <c:v>29.555018633150286</c:v>
                </c:pt>
                <c:pt idx="32">
                  <c:v>29.529051101635808</c:v>
                </c:pt>
                <c:pt idx="33">
                  <c:v>29.507790685003382</c:v>
                </c:pt>
                <c:pt idx="34">
                  <c:v>29.490384128083161</c:v>
                </c:pt>
                <c:pt idx="35">
                  <c:v>29.476132844627376</c:v>
                </c:pt>
                <c:pt idx="36">
                  <c:v>29.464464880591297</c:v>
                </c:pt>
                <c:pt idx="37">
                  <c:v>29.454911959609149</c:v>
                </c:pt>
                <c:pt idx="38">
                  <c:v>29.447090689419337</c:v>
                </c:pt>
                <c:pt idx="39">
                  <c:v>29.44068717498681</c:v>
                </c:pt>
                <c:pt idx="40">
                  <c:v>29.435444420793118</c:v>
                </c:pt>
                <c:pt idx="41">
                  <c:v>29.431152016703916</c:v>
                </c:pt>
                <c:pt idx="42">
                  <c:v>29.427637693471446</c:v>
                </c:pt>
                <c:pt idx="43">
                  <c:v>29.424760408964769</c:v>
                </c:pt>
                <c:pt idx="44">
                  <c:v>29.422404687653803</c:v>
                </c:pt>
                <c:pt idx="45">
                  <c:v>29.420475986170825</c:v>
                </c:pt>
                <c:pt idx="46">
                  <c:v>29.418896898953211</c:v>
                </c:pt>
                <c:pt idx="47">
                  <c:v>29.417604051686354</c:v>
                </c:pt>
                <c:pt idx="48">
                  <c:v>29.416545557869942</c:v>
                </c:pt>
                <c:pt idx="49">
                  <c:v>29.41567893643051</c:v>
                </c:pt>
                <c:pt idx="50">
                  <c:v>29.414969406806762</c:v>
                </c:pt>
                <c:pt idx="51">
                  <c:v>29.414388493083585</c:v>
                </c:pt>
                <c:pt idx="52">
                  <c:v>29.413912881153536</c:v>
                </c:pt>
                <c:pt idx="53">
                  <c:v>29.413523483039871</c:v>
                </c:pt>
                <c:pt idx="54">
                  <c:v>29.413204670829028</c:v>
                </c:pt>
                <c:pt idx="55">
                  <c:v>29.41294364946755</c:v>
                </c:pt>
                <c:pt idx="56">
                  <c:v>29.412729943251694</c:v>
                </c:pt>
                <c:pt idx="57">
                  <c:v>29.412554975400653</c:v>
                </c:pt>
                <c:pt idx="58">
                  <c:v>29.412411723840204</c:v>
                </c:pt>
                <c:pt idx="59">
                  <c:v>29.41229443938224</c:v>
                </c:pt>
                <c:pt idx="60">
                  <c:v>29.41219841498965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2-446F-8E83-8D82E296C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2590624"/>
        <c:axId val="742592920"/>
      </c:scatterChart>
      <c:scatterChart>
        <c:scatterStyle val="lineMarker"/>
        <c:varyColors val="0"/>
        <c:ser>
          <c:idx val="0"/>
          <c:order val="1"/>
          <c:tx>
            <c:strRef>
              <c:f>'[Capítulo 6 - Figura 21.xlsx]Figura 21'!$G$11</c:f>
              <c:strCache>
                <c:ptCount val="1"/>
                <c:pt idx="0">
                  <c:v>Concentração na fase sólida (mg/g)</c:v>
                </c:pt>
              </c:strCache>
            </c:strRef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21.xlsx]Figura 21'!$E$12:$E$72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'[Capítulo 6 - Figura 21.xlsx]Figura 21'!$G$12:$G$72</c:f>
              <c:numCache>
                <c:formatCode>General</c:formatCode>
                <c:ptCount val="61"/>
                <c:pt idx="0">
                  <c:v>0</c:v>
                </c:pt>
                <c:pt idx="1">
                  <c:v>0.42651587511063127</c:v>
                </c:pt>
                <c:pt idx="2">
                  <c:v>0.77571753873967231</c:v>
                </c:pt>
                <c:pt idx="3">
                  <c:v>1.0616196797787609</c:v>
                </c:pt>
                <c:pt idx="4">
                  <c:v>1.2956965550183022</c:v>
                </c:pt>
                <c:pt idx="5">
                  <c:v>1.4873424913613118</c:v>
                </c:pt>
                <c:pt idx="6">
                  <c:v>1.6442489131477598</c:v>
                </c:pt>
                <c:pt idx="7">
                  <c:v>1.7727130260197497</c:v>
                </c:pt>
                <c:pt idx="8">
                  <c:v>1.8778905458949284</c:v>
                </c:pt>
                <c:pt idx="9">
                  <c:v>1.9640026159492081</c:v>
                </c:pt>
                <c:pt idx="10">
                  <c:v>2.0345052159138524</c:v>
                </c:pt>
                <c:pt idx="11">
                  <c:v>2.0922278626768618</c:v>
                </c:pt>
                <c:pt idx="12">
                  <c:v>2.1394871687307946</c:v>
                </c:pt>
                <c:pt idx="13">
                  <c:v>2.1781798159662733</c:v>
                </c:pt>
                <c:pt idx="14">
                  <c:v>2.2098586761759575</c:v>
                </c:pt>
                <c:pt idx="15">
                  <c:v>2.2357951332520845</c:v>
                </c:pt>
                <c:pt idx="16">
                  <c:v>2.2570301082861968</c:v>
                </c:pt>
                <c:pt idx="17">
                  <c:v>2.2744158353874679</c:v>
                </c:pt>
                <c:pt idx="18">
                  <c:v>2.2886500648298997</c:v>
                </c:pt>
                <c:pt idx="19">
                  <c:v>2.3003040662207868</c:v>
                </c:pt>
                <c:pt idx="20">
                  <c:v>2.3098455555559192</c:v>
                </c:pt>
                <c:pt idx="21">
                  <c:v>2.3176574663047584</c:v>
                </c:pt>
                <c:pt idx="22">
                  <c:v>2.324053317875133</c:v>
                </c:pt>
                <c:pt idx="23">
                  <c:v>2.3292897982479208</c:v>
                </c:pt>
                <c:pt idx="24">
                  <c:v>2.3335770657670114</c:v>
                </c:pt>
                <c:pt idx="25">
                  <c:v>2.3370871835315636</c:v>
                </c:pt>
                <c:pt idx="26">
                  <c:v>2.3399610248923275</c:v>
                </c:pt>
                <c:pt idx="27">
                  <c:v>2.3423139271938522</c:v>
                </c:pt>
                <c:pt idx="28">
                  <c:v>2.3442403206670988</c:v>
                </c:pt>
                <c:pt idx="29">
                  <c:v>2.3458175182461742</c:v>
                </c:pt>
                <c:pt idx="30">
                  <c:v>2.3471088184078441</c:v>
                </c:pt>
                <c:pt idx="31">
                  <c:v>2.3481660455616571</c:v>
                </c:pt>
                <c:pt idx="32">
                  <c:v>2.3490316299454728</c:v>
                </c:pt>
                <c:pt idx="33">
                  <c:v>2.3497403104998873</c:v>
                </c:pt>
                <c:pt idx="34">
                  <c:v>2.3503205290638944</c:v>
                </c:pt>
                <c:pt idx="35">
                  <c:v>2.3507955718457541</c:v>
                </c:pt>
                <c:pt idx="36">
                  <c:v>2.3511845039802903</c:v>
                </c:pt>
                <c:pt idx="37">
                  <c:v>2.351502934679695</c:v>
                </c:pt>
                <c:pt idx="38">
                  <c:v>2.3517636436860219</c:v>
                </c:pt>
                <c:pt idx="39">
                  <c:v>2.3519770941671063</c:v>
                </c:pt>
                <c:pt idx="40">
                  <c:v>2.3521518526402292</c:v>
                </c:pt>
                <c:pt idx="41">
                  <c:v>2.3522949327765361</c:v>
                </c:pt>
                <c:pt idx="42">
                  <c:v>2.3524120768842853</c:v>
                </c:pt>
                <c:pt idx="43">
                  <c:v>2.3525079863678409</c:v>
                </c:pt>
                <c:pt idx="44">
                  <c:v>2.3525865104115402</c:v>
                </c:pt>
                <c:pt idx="45">
                  <c:v>2.3526508004609723</c:v>
                </c:pt>
                <c:pt idx="46">
                  <c:v>2.3527034367015598</c:v>
                </c:pt>
                <c:pt idx="47">
                  <c:v>2.352746531610455</c:v>
                </c:pt>
                <c:pt idx="48">
                  <c:v>2.3527818147376687</c:v>
                </c:pt>
                <c:pt idx="49">
                  <c:v>2.3528107021189828</c:v>
                </c:pt>
                <c:pt idx="50">
                  <c:v>2.3528343531064411</c:v>
                </c:pt>
                <c:pt idx="51">
                  <c:v>2.3528537168972141</c:v>
                </c:pt>
                <c:pt idx="52">
                  <c:v>2.3528695706282154</c:v>
                </c:pt>
                <c:pt idx="53">
                  <c:v>2.3528825505653379</c:v>
                </c:pt>
                <c:pt idx="54">
                  <c:v>2.3528931776390323</c:v>
                </c:pt>
                <c:pt idx="55">
                  <c:v>2.3529018783510818</c:v>
                </c:pt>
                <c:pt idx="56">
                  <c:v>2.3529090018916103</c:v>
                </c:pt>
                <c:pt idx="57">
                  <c:v>2.3529148341533115</c:v>
                </c:pt>
                <c:pt idx="58">
                  <c:v>2.3529196092053266</c:v>
                </c:pt>
                <c:pt idx="59">
                  <c:v>2.3529235186872586</c:v>
                </c:pt>
                <c:pt idx="60">
                  <c:v>2.3529267195003452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2-446F-8E83-8D82E296C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688960"/>
        <c:axId val="889688304"/>
      </c:scatterChart>
      <c:valAx>
        <c:axId val="742590624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(minutos)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2592920"/>
        <c:crosses val="autoZero"/>
        <c:crossBetween val="midCat"/>
      </c:valAx>
      <c:valAx>
        <c:axId val="7425929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na fase líquida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2590624"/>
        <c:crosses val="autoZero"/>
        <c:crossBetween val="midCat"/>
      </c:valAx>
      <c:valAx>
        <c:axId val="8896883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na fase sólida (mg/g)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9688960"/>
        <c:crosses val="max"/>
        <c:crossBetween val="midCat"/>
      </c:valAx>
      <c:valAx>
        <c:axId val="889688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9688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'[Capítulo 6 - Figura 22.xlsx]Figura 22'!$F$11</c:f>
              <c:strCache>
                <c:ptCount val="1"/>
                <c:pt idx="0">
                  <c:v>Concentração na fase líquida (mg/l)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22.xlsx]Figura 22'!$E$12:$E$72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'[Capítulo 6 - Figura 22.xlsx]Figura 22'!$F$12:$F$72</c:f>
              <c:numCache>
                <c:formatCode>General</c:formatCode>
                <c:ptCount val="61"/>
                <c:pt idx="0">
                  <c:v>100</c:v>
                </c:pt>
                <c:pt idx="1">
                  <c:v>87.204523746681062</c:v>
                </c:pt>
                <c:pt idx="2">
                  <c:v>76.72847383780983</c:v>
                </c:pt>
                <c:pt idx="3">
                  <c:v>68.151409606637174</c:v>
                </c:pt>
                <c:pt idx="4">
                  <c:v>61.129103349450936</c:v>
                </c:pt>
                <c:pt idx="5">
                  <c:v>55.379725259160644</c:v>
                </c:pt>
                <c:pt idx="6">
                  <c:v>50.672532605567206</c:v>
                </c:pt>
                <c:pt idx="7">
                  <c:v>46.818609219407513</c:v>
                </c:pt>
                <c:pt idx="8">
                  <c:v>43.663283623152147</c:v>
                </c:pt>
                <c:pt idx="9">
                  <c:v>41.079921521523758</c:v>
                </c:pt>
                <c:pt idx="10">
                  <c:v>38.964843522584431</c:v>
                </c:pt>
                <c:pt idx="11">
                  <c:v>37.233164119694152</c:v>
                </c:pt>
                <c:pt idx="12">
                  <c:v>35.815384938076171</c:v>
                </c:pt>
                <c:pt idx="13">
                  <c:v>34.654605521011803</c:v>
                </c:pt>
                <c:pt idx="14">
                  <c:v>33.704239714721268</c:v>
                </c:pt>
                <c:pt idx="15">
                  <c:v>32.926146002437456</c:v>
                </c:pt>
                <c:pt idx="16">
                  <c:v>32.289096751414085</c:v>
                </c:pt>
                <c:pt idx="17">
                  <c:v>31.76752493837596</c:v>
                </c:pt>
                <c:pt idx="18">
                  <c:v>31.340498055103005</c:v>
                </c:pt>
                <c:pt idx="19">
                  <c:v>30.990878013376399</c:v>
                </c:pt>
                <c:pt idx="20">
                  <c:v>30.704633333322413</c:v>
                </c:pt>
                <c:pt idx="21">
                  <c:v>30.470276010857251</c:v>
                </c:pt>
                <c:pt idx="22">
                  <c:v>30.27840046374601</c:v>
                </c:pt>
                <c:pt idx="23">
                  <c:v>30.121306052562375</c:v>
                </c:pt>
                <c:pt idx="24">
                  <c:v>29.992688026989651</c:v>
                </c:pt>
                <c:pt idx="25">
                  <c:v>29.887384494053087</c:v>
                </c:pt>
                <c:pt idx="26">
                  <c:v>29.801169253230174</c:v>
                </c:pt>
                <c:pt idx="27">
                  <c:v>29.730582184184428</c:v>
                </c:pt>
                <c:pt idx="28">
                  <c:v>29.672790379987031</c:v>
                </c:pt>
                <c:pt idx="29">
                  <c:v>29.625474452614768</c:v>
                </c:pt>
                <c:pt idx="30">
                  <c:v>29.586735447764685</c:v>
                </c:pt>
                <c:pt idx="31">
                  <c:v>29.555018633150286</c:v>
                </c:pt>
                <c:pt idx="32">
                  <c:v>29.529051101635808</c:v>
                </c:pt>
                <c:pt idx="33">
                  <c:v>29.507790685003382</c:v>
                </c:pt>
                <c:pt idx="34">
                  <c:v>29.490384128083161</c:v>
                </c:pt>
                <c:pt idx="35">
                  <c:v>29.476132844627376</c:v>
                </c:pt>
                <c:pt idx="36">
                  <c:v>29.464464880591297</c:v>
                </c:pt>
                <c:pt idx="37">
                  <c:v>29.454911959609149</c:v>
                </c:pt>
                <c:pt idx="38">
                  <c:v>29.447090689419337</c:v>
                </c:pt>
                <c:pt idx="39">
                  <c:v>29.44068717498681</c:v>
                </c:pt>
                <c:pt idx="40">
                  <c:v>29.435444420793118</c:v>
                </c:pt>
                <c:pt idx="41">
                  <c:v>29.431152016703916</c:v>
                </c:pt>
                <c:pt idx="42">
                  <c:v>29.427637693471446</c:v>
                </c:pt>
                <c:pt idx="43">
                  <c:v>29.424760408964769</c:v>
                </c:pt>
                <c:pt idx="44">
                  <c:v>29.422404687653803</c:v>
                </c:pt>
                <c:pt idx="45">
                  <c:v>29.420475986170825</c:v>
                </c:pt>
                <c:pt idx="46">
                  <c:v>29.418896898953211</c:v>
                </c:pt>
                <c:pt idx="47">
                  <c:v>29.417604051686354</c:v>
                </c:pt>
                <c:pt idx="48">
                  <c:v>29.416545557869942</c:v>
                </c:pt>
                <c:pt idx="49">
                  <c:v>29.41567893643051</c:v>
                </c:pt>
                <c:pt idx="50">
                  <c:v>29.414969406806762</c:v>
                </c:pt>
                <c:pt idx="51">
                  <c:v>29.414388493083585</c:v>
                </c:pt>
                <c:pt idx="52">
                  <c:v>29.413912881153536</c:v>
                </c:pt>
                <c:pt idx="53">
                  <c:v>29.413523483039871</c:v>
                </c:pt>
                <c:pt idx="54">
                  <c:v>29.413204670829028</c:v>
                </c:pt>
                <c:pt idx="55">
                  <c:v>29.41294364946755</c:v>
                </c:pt>
                <c:pt idx="56">
                  <c:v>29.412729943251694</c:v>
                </c:pt>
                <c:pt idx="57">
                  <c:v>29.412554975400653</c:v>
                </c:pt>
                <c:pt idx="58">
                  <c:v>29.412411723840204</c:v>
                </c:pt>
                <c:pt idx="59">
                  <c:v>29.41229443938224</c:v>
                </c:pt>
                <c:pt idx="60">
                  <c:v>29.41219841498965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04-47B1-B006-2F31C0D6BCAF}"/>
            </c:ext>
          </c:extLst>
        </c:ser>
        <c:ser>
          <c:idx val="2"/>
          <c:order val="1"/>
          <c:tx>
            <c:strRef>
              <c:f>'[Capítulo 6 - Figura 22.xlsx]Figura 22'!$H$11</c:f>
              <c:strCache>
                <c:ptCount val="1"/>
                <c:pt idx="0">
                  <c:v>Concentração interfacial (mg/l)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22.xlsx]Figura 22'!$E$12:$E$72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'[Capítulo 6 - Figura 22.xlsx]Figura 22'!$H$12:$H$72</c:f>
              <c:numCache>
                <c:formatCode>General</c:formatCode>
                <c:ptCount val="61"/>
                <c:pt idx="0">
                  <c:v>0</c:v>
                </c:pt>
                <c:pt idx="1">
                  <c:v>5.3314484388828909</c:v>
                </c:pt>
                <c:pt idx="2">
                  <c:v>9.6964692342459031</c:v>
                </c:pt>
                <c:pt idx="3">
                  <c:v>13.270245997234513</c:v>
                </c:pt>
                <c:pt idx="4">
                  <c:v>16.196206937728778</c:v>
                </c:pt>
                <c:pt idx="5">
                  <c:v>18.591781142016398</c:v>
                </c:pt>
                <c:pt idx="6">
                  <c:v>20.553111414346997</c:v>
                </c:pt>
                <c:pt idx="7">
                  <c:v>22.158912825246869</c:v>
                </c:pt>
                <c:pt idx="8">
                  <c:v>23.473631823686606</c:v>
                </c:pt>
                <c:pt idx="9">
                  <c:v>24.550032699365101</c:v>
                </c:pt>
                <c:pt idx="10">
                  <c:v>25.431315198923155</c:v>
                </c:pt>
                <c:pt idx="11">
                  <c:v>26.15284828346077</c:v>
                </c:pt>
                <c:pt idx="12">
                  <c:v>26.743589609134933</c:v>
                </c:pt>
                <c:pt idx="13">
                  <c:v>27.227247699578417</c:v>
                </c:pt>
                <c:pt idx="14">
                  <c:v>27.623233452199468</c:v>
                </c:pt>
                <c:pt idx="15">
                  <c:v>27.947439165651055</c:v>
                </c:pt>
                <c:pt idx="16">
                  <c:v>28.21287635357746</c:v>
                </c:pt>
                <c:pt idx="17">
                  <c:v>28.430197942343352</c:v>
                </c:pt>
                <c:pt idx="18">
                  <c:v>28.608125810373746</c:v>
                </c:pt>
                <c:pt idx="19">
                  <c:v>28.753800827759836</c:v>
                </c:pt>
                <c:pt idx="20">
                  <c:v>28.873069444448991</c:v>
                </c:pt>
                <c:pt idx="21">
                  <c:v>28.970718328809479</c:v>
                </c:pt>
                <c:pt idx="22">
                  <c:v>29.050666473439161</c:v>
                </c:pt>
                <c:pt idx="23">
                  <c:v>29.116122478099008</c:v>
                </c:pt>
                <c:pt idx="24">
                  <c:v>29.169713322087642</c:v>
                </c:pt>
                <c:pt idx="25">
                  <c:v>29.213589794144546</c:v>
                </c:pt>
                <c:pt idx="26">
                  <c:v>29.249512811154094</c:v>
                </c:pt>
                <c:pt idx="27">
                  <c:v>29.278924089923155</c:v>
                </c:pt>
                <c:pt idx="28">
                  <c:v>29.303004008338732</c:v>
                </c:pt>
                <c:pt idx="29">
                  <c:v>29.32271897807718</c:v>
                </c:pt>
                <c:pt idx="30">
                  <c:v>29.338860230098053</c:v>
                </c:pt>
                <c:pt idx="31">
                  <c:v>29.352075569520714</c:v>
                </c:pt>
                <c:pt idx="32">
                  <c:v>29.362895374318409</c:v>
                </c:pt>
                <c:pt idx="33">
                  <c:v>29.371753881248591</c:v>
                </c:pt>
                <c:pt idx="34">
                  <c:v>29.379006613298682</c:v>
                </c:pt>
                <c:pt idx="35">
                  <c:v>29.384944648071926</c:v>
                </c:pt>
                <c:pt idx="36">
                  <c:v>29.38980629975363</c:v>
                </c:pt>
                <c:pt idx="37">
                  <c:v>29.393786683496188</c:v>
                </c:pt>
                <c:pt idx="38">
                  <c:v>29.397045546075272</c:v>
                </c:pt>
                <c:pt idx="39">
                  <c:v>29.39971367708883</c:v>
                </c:pt>
                <c:pt idx="40">
                  <c:v>29.401898158002865</c:v>
                </c:pt>
                <c:pt idx="41">
                  <c:v>29.4036866597067</c:v>
                </c:pt>
                <c:pt idx="42">
                  <c:v>29.405150961053568</c:v>
                </c:pt>
                <c:pt idx="43">
                  <c:v>29.40634982959801</c:v>
                </c:pt>
                <c:pt idx="44">
                  <c:v>29.40733138014425</c:v>
                </c:pt>
                <c:pt idx="45">
                  <c:v>29.408135005762151</c:v>
                </c:pt>
                <c:pt idx="46">
                  <c:v>29.408792958769496</c:v>
                </c:pt>
                <c:pt idx="47">
                  <c:v>29.409331645130688</c:v>
                </c:pt>
                <c:pt idx="48">
                  <c:v>29.409772684220858</c:v>
                </c:pt>
                <c:pt idx="49">
                  <c:v>29.410133776487285</c:v>
                </c:pt>
                <c:pt idx="50">
                  <c:v>29.410429413830514</c:v>
                </c:pt>
                <c:pt idx="51">
                  <c:v>29.410671461215177</c:v>
                </c:pt>
                <c:pt idx="52">
                  <c:v>29.410869632852695</c:v>
                </c:pt>
                <c:pt idx="53">
                  <c:v>29.411031882066723</c:v>
                </c:pt>
                <c:pt idx="54">
                  <c:v>29.411164720487903</c:v>
                </c:pt>
                <c:pt idx="55">
                  <c:v>29.411273479388523</c:v>
                </c:pt>
                <c:pt idx="56">
                  <c:v>29.411362523645131</c:v>
                </c:pt>
                <c:pt idx="57">
                  <c:v>29.411435426916395</c:v>
                </c:pt>
                <c:pt idx="58">
                  <c:v>29.411495115066582</c:v>
                </c:pt>
                <c:pt idx="59">
                  <c:v>29.411543983590732</c:v>
                </c:pt>
                <c:pt idx="60">
                  <c:v>29.411583993754313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704-47B1-B006-2F31C0D6B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2590624"/>
        <c:axId val="742592920"/>
      </c:scatterChart>
      <c:valAx>
        <c:axId val="742590624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(minutos)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2592920"/>
        <c:crosses val="autoZero"/>
        <c:crossBetween val="midCat"/>
      </c:valAx>
      <c:valAx>
        <c:axId val="7425929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na fase líquida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2590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0.33219</cdr:x>
      <cdr:y>0.43907</cdr:y>
    </cdr:from>
    <cdr:to>
      <cdr:x>0.55971</cdr:x>
      <cdr:y>0.56555</cdr:y>
    </cdr:to>
    <cdr:sp macro="" textlink="">
      <cdr:nvSpPr>
        <cdr:cNvPr id="131073" name="Text Box 1">
          <a:extLst xmlns:a="http://schemas.openxmlformats.org/drawingml/2006/main">
            <a:ext uri="{FF2B5EF4-FFF2-40B4-BE49-F238E27FC236}">
              <a16:creationId xmlns:a16="http://schemas.microsoft.com/office/drawing/2014/main" id="{7DAA8ED5-9A3F-4BC3-83FE-34371B4DABA1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37631" y="2024157"/>
          <a:ext cx="1669550" cy="5830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0" bIns="27432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q</a:t>
          </a:r>
          <a:r>
            <a:rPr lang="pt-BR" sz="1000" b="0" i="0" u="none" strike="noStrike" baseline="-25000">
              <a:solidFill>
                <a:srgbClr val="000000"/>
              </a:solidFill>
              <a:latin typeface="Arial"/>
              <a:cs typeface="Arial"/>
            </a:rPr>
            <a:t>∞</a:t>
          </a: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= 50 ug/g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Ki= 5 ug/l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0.33219</cdr:x>
      <cdr:y>0.43907</cdr:y>
    </cdr:from>
    <cdr:to>
      <cdr:x>0.55971</cdr:x>
      <cdr:y>0.56555</cdr:y>
    </cdr:to>
    <cdr:sp macro="" textlink="">
      <cdr:nvSpPr>
        <cdr:cNvPr id="131073" name="Text Box 1">
          <a:extLst xmlns:a="http://schemas.openxmlformats.org/drawingml/2006/main">
            <a:ext uri="{FF2B5EF4-FFF2-40B4-BE49-F238E27FC236}">
              <a16:creationId xmlns:a16="http://schemas.microsoft.com/office/drawing/2014/main" id="{7DAA8ED5-9A3F-4BC3-83FE-34371B4DABA1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37631" y="2024157"/>
          <a:ext cx="1669550" cy="5830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0" bIns="27432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q</a:t>
          </a:r>
          <a:r>
            <a:rPr lang="pt-BR" sz="1000" b="0" i="0" u="none" strike="noStrike" baseline="-25000">
              <a:solidFill>
                <a:srgbClr val="000000"/>
              </a:solidFill>
              <a:latin typeface="Arial"/>
              <a:cs typeface="Arial"/>
            </a:rPr>
            <a:t>∞</a:t>
          </a: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= 50 ug/g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Ki= 5 ug/l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0.39364</cdr:x>
      <cdr:y>0.53326</cdr:y>
    </cdr:from>
    <cdr:to>
      <cdr:x>0.65854</cdr:x>
      <cdr:y>0.69203</cdr:y>
    </cdr:to>
    <cdr:sp macro="" textlink="">
      <cdr:nvSpPr>
        <cdr:cNvPr id="134145" name="Text Box 1">
          <a:extLst xmlns:a="http://schemas.openxmlformats.org/drawingml/2006/main">
            <a:ext uri="{FF2B5EF4-FFF2-40B4-BE49-F238E27FC236}">
              <a16:creationId xmlns:a16="http://schemas.microsoft.com/office/drawing/2014/main" id="{E638405F-A1D7-4BE7-A2C7-28BB92B4110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97507" y="2409621"/>
          <a:ext cx="2151734" cy="7174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0" bIns="27432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Hexaclorobenzeno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K</a:t>
          </a:r>
          <a:r>
            <a:rPr lang="pt-BR" sz="1000" b="0" i="0" u="none" strike="noStrike" baseline="-25000">
              <a:solidFill>
                <a:srgbClr val="000000"/>
              </a:solidFill>
              <a:latin typeface="Arial"/>
              <a:cs typeface="Arial"/>
            </a:rPr>
            <a:t>F</a:t>
          </a: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 = 450 mg/g.(L/mg)^1/n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1/n = 0,6</a:t>
          </a:r>
        </a:p>
        <a:p xmlns:a="http://schemas.openxmlformats.org/drawingml/2006/main">
          <a:pPr algn="l" rtl="0">
            <a:defRPr sz="1000"/>
          </a:pPr>
          <a:endParaRPr lang="pt-BR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0.16887</cdr:x>
      <cdr:y>0.12994</cdr:y>
    </cdr:from>
    <cdr:to>
      <cdr:x>0.48237</cdr:x>
      <cdr:y>0.23692</cdr:y>
    </cdr:to>
    <cdr:sp macro="" textlink="">
      <cdr:nvSpPr>
        <cdr:cNvPr id="176129" name="Texto 1">
          <a:extLst xmlns:a="http://schemas.openxmlformats.org/drawingml/2006/main">
            <a:ext uri="{FF2B5EF4-FFF2-40B4-BE49-F238E27FC236}">
              <a16:creationId xmlns:a16="http://schemas.microsoft.com/office/drawing/2014/main" id="{2EF76D9F-C87C-492A-9606-E74AAF2C31C0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84047" y="432133"/>
          <a:ext cx="1645920" cy="3578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0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27432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Adsorvato: MIB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CAP: CARBOMAFRA - 118-90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0.22631</cdr:x>
      <cdr:y>0.07143</cdr:y>
    </cdr:from>
    <cdr:to>
      <cdr:x>0.48022</cdr:x>
      <cdr:y>0.18845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D235122E-8EFC-4DE4-9DEB-1FAA4F3EE2C9}"/>
            </a:ext>
          </a:extLst>
        </cdr:cNvPr>
        <cdr:cNvSpPr txBox="1"/>
      </cdr:nvSpPr>
      <cdr:spPr>
        <a:xfrm xmlns:a="http://schemas.openxmlformats.org/drawingml/2006/main">
          <a:off x="1874520" y="358140"/>
          <a:ext cx="2103120" cy="586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Concentração</a:t>
          </a:r>
          <a:r>
            <a:rPr lang="pt-BR" sz="1100" baseline="0"/>
            <a:t> de sólidos: 30 mg/L</a:t>
          </a:r>
        </a:p>
        <a:p xmlns:a="http://schemas.openxmlformats.org/drawingml/2006/main">
          <a:r>
            <a:rPr lang="pt-BR" sz="1100" baseline="0"/>
            <a:t>Coeficiente de partição: 80 L/g</a:t>
          </a:r>
          <a:endParaRPr lang="pt-BR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0.22631</cdr:x>
      <cdr:y>0.07143</cdr:y>
    </cdr:from>
    <cdr:to>
      <cdr:x>0.48022</cdr:x>
      <cdr:y>0.18845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D235122E-8EFC-4DE4-9DEB-1FAA4F3EE2C9}"/>
            </a:ext>
          </a:extLst>
        </cdr:cNvPr>
        <cdr:cNvSpPr txBox="1"/>
      </cdr:nvSpPr>
      <cdr:spPr>
        <a:xfrm xmlns:a="http://schemas.openxmlformats.org/drawingml/2006/main">
          <a:off x="1874520" y="358140"/>
          <a:ext cx="2103120" cy="586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Concentração</a:t>
          </a:r>
          <a:r>
            <a:rPr lang="pt-BR" sz="1100" baseline="0"/>
            <a:t> de sólidos: 30 mg/L</a:t>
          </a:r>
        </a:p>
        <a:p xmlns:a="http://schemas.openxmlformats.org/drawingml/2006/main">
          <a:r>
            <a:rPr lang="pt-BR" sz="1100" baseline="0"/>
            <a:t>Coeficiente de partição: 80 L/g</a:t>
          </a:r>
          <a:endParaRPr lang="pt-BR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0.22631</cdr:x>
      <cdr:y>0.07143</cdr:y>
    </cdr:from>
    <cdr:to>
      <cdr:x>0.48022</cdr:x>
      <cdr:y>0.18845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D235122E-8EFC-4DE4-9DEB-1FAA4F3EE2C9}"/>
            </a:ext>
          </a:extLst>
        </cdr:cNvPr>
        <cdr:cNvSpPr txBox="1"/>
      </cdr:nvSpPr>
      <cdr:spPr>
        <a:xfrm xmlns:a="http://schemas.openxmlformats.org/drawingml/2006/main">
          <a:off x="1874520" y="358140"/>
          <a:ext cx="2103120" cy="586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Concentração</a:t>
          </a:r>
          <a:r>
            <a:rPr lang="pt-BR" sz="1100" baseline="0"/>
            <a:t> de sólidos: 30 mg/L</a:t>
          </a:r>
        </a:p>
        <a:p xmlns:a="http://schemas.openxmlformats.org/drawingml/2006/main">
          <a:r>
            <a:rPr lang="pt-BR" sz="1100" baseline="0"/>
            <a:t>Coeficiente de partição: 80 L/g</a:t>
          </a:r>
          <a:endParaRPr lang="pt-B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0.28427</cdr:x>
      <cdr:y>0.16413</cdr:y>
    </cdr:from>
    <cdr:to>
      <cdr:x>0.53818</cdr:x>
      <cdr:y>0.31459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D235122E-8EFC-4DE4-9DEB-1FAA4F3EE2C9}"/>
            </a:ext>
          </a:extLst>
        </cdr:cNvPr>
        <cdr:cNvSpPr txBox="1"/>
      </cdr:nvSpPr>
      <cdr:spPr>
        <a:xfrm xmlns:a="http://schemas.openxmlformats.org/drawingml/2006/main">
          <a:off x="2354572" y="822966"/>
          <a:ext cx="2103121" cy="754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Concentração</a:t>
          </a:r>
          <a:r>
            <a:rPr lang="pt-BR" sz="1100" baseline="0"/>
            <a:t> de sólidos: 30 mg/L</a:t>
          </a:r>
        </a:p>
        <a:p xmlns:a="http://schemas.openxmlformats.org/drawingml/2006/main">
          <a:r>
            <a:rPr lang="pt-BR" sz="1100" baseline="0"/>
            <a:t>Coeficiente de partição: 80 L/g</a:t>
          </a:r>
        </a:p>
        <a:p xmlns:a="http://schemas.openxmlformats.org/drawingml/2006/main">
          <a:r>
            <a:rPr lang="pt-BR" sz="1100" baseline="0"/>
            <a:t>Alfa: 0,2 min</a:t>
          </a:r>
          <a:r>
            <a:rPr lang="pt-BR" sz="1100" baseline="30000"/>
            <a:t>-1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0.28427</cdr:x>
      <cdr:y>0.16413</cdr:y>
    </cdr:from>
    <cdr:to>
      <cdr:x>0.53818</cdr:x>
      <cdr:y>0.31459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D235122E-8EFC-4DE4-9DEB-1FAA4F3EE2C9}"/>
            </a:ext>
          </a:extLst>
        </cdr:cNvPr>
        <cdr:cNvSpPr txBox="1"/>
      </cdr:nvSpPr>
      <cdr:spPr>
        <a:xfrm xmlns:a="http://schemas.openxmlformats.org/drawingml/2006/main">
          <a:off x="2354572" y="822966"/>
          <a:ext cx="2103121" cy="754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Concentração</a:t>
          </a:r>
          <a:r>
            <a:rPr lang="pt-BR" sz="1100" baseline="0"/>
            <a:t> de sólidos: 30 mg/L</a:t>
          </a:r>
        </a:p>
        <a:p xmlns:a="http://schemas.openxmlformats.org/drawingml/2006/main">
          <a:r>
            <a:rPr lang="pt-BR" sz="1100" baseline="0"/>
            <a:t>Coeficiente de partição: 80 L/g</a:t>
          </a:r>
        </a:p>
        <a:p xmlns:a="http://schemas.openxmlformats.org/drawingml/2006/main">
          <a:r>
            <a:rPr lang="pt-BR" sz="1100" baseline="0"/>
            <a:t>Alfa: 0,2 min</a:t>
          </a:r>
          <a:r>
            <a:rPr lang="pt-BR" sz="1100" baseline="30000"/>
            <a:t>-1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11/10/2021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28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134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317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348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587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724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716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33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491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479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21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390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416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28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096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1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867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538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190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910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419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13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670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970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385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9761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57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02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017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876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357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515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25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8.jpe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8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1700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5746 – PROCESSOS FÍSICO-QUÍMICOS EM ENGENHARIA SANITÁRIA E AMBIENTAL II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F8917A07-A61B-4FD6-924D-4E192265069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9234" y="2276872"/>
            <a:ext cx="2573655" cy="174371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B3BD6BF-4B1D-4029-A2F1-01F018344BE2}"/>
              </a:ext>
            </a:extLst>
          </p:cNvPr>
          <p:cNvSpPr txBox="1">
            <a:spLocks noChangeArrowheads="1"/>
          </p:cNvSpPr>
          <p:nvPr/>
        </p:nvSpPr>
        <p:spPr>
          <a:xfrm>
            <a:off x="4860032" y="2852936"/>
            <a:ext cx="3600400" cy="4416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Carvão ativado em pó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595893F-E0E0-4418-97C8-851CC84C7ABF}"/>
              </a:ext>
            </a:extLst>
          </p:cNvPr>
          <p:cNvSpPr/>
          <p:nvPr/>
        </p:nvSpPr>
        <p:spPr>
          <a:xfrm>
            <a:off x="3793539" y="2965761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7C85CDC5-9214-405B-A927-B8118E133C4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365104"/>
            <a:ext cx="2534920" cy="1723390"/>
          </a:xfrm>
          <a:prstGeom prst="rect">
            <a:avLst/>
          </a:prstGeom>
        </p:spPr>
      </p:pic>
      <p:sp>
        <p:nvSpPr>
          <p:cNvPr id="50" name="Rectangle 46">
            <a:extLst>
              <a:ext uri="{FF2B5EF4-FFF2-40B4-BE49-F238E27FC236}">
                <a16:creationId xmlns:a16="http://schemas.microsoft.com/office/drawing/2014/main" id="{A553E3DB-51A5-43FB-B835-E16DFD2250D0}"/>
              </a:ext>
            </a:extLst>
          </p:cNvPr>
          <p:cNvSpPr txBox="1">
            <a:spLocks noChangeArrowheads="1"/>
          </p:cNvSpPr>
          <p:nvPr/>
        </p:nvSpPr>
        <p:spPr>
          <a:xfrm>
            <a:off x="5090515" y="5005962"/>
            <a:ext cx="3600400" cy="4416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Carvão ativado granular</a:t>
            </a:r>
          </a:p>
        </p:txBody>
      </p:sp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54AFEA98-C476-4483-9B7D-51E43A749BEB}"/>
              </a:ext>
            </a:extLst>
          </p:cNvPr>
          <p:cNvSpPr/>
          <p:nvPr/>
        </p:nvSpPr>
        <p:spPr>
          <a:xfrm>
            <a:off x="4103037" y="5118787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7238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3BD6BF-4B1D-4029-A2F1-01F018344BE2}"/>
              </a:ext>
            </a:extLst>
          </p:cNvPr>
          <p:cNvSpPr txBox="1">
            <a:spLocks noChangeArrowheads="1"/>
          </p:cNvSpPr>
          <p:nvPr/>
        </p:nvSpPr>
        <p:spPr>
          <a:xfrm>
            <a:off x="4860032" y="2852936"/>
            <a:ext cx="3600400" cy="4416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Resinas de troca iônica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595893F-E0E0-4418-97C8-851CC84C7ABF}"/>
              </a:ext>
            </a:extLst>
          </p:cNvPr>
          <p:cNvSpPr/>
          <p:nvPr/>
        </p:nvSpPr>
        <p:spPr>
          <a:xfrm>
            <a:off x="3793539" y="2965761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A553E3DB-51A5-43FB-B835-E16DFD2250D0}"/>
              </a:ext>
            </a:extLst>
          </p:cNvPr>
          <p:cNvSpPr txBox="1">
            <a:spLocks noChangeArrowheads="1"/>
          </p:cNvSpPr>
          <p:nvPr/>
        </p:nvSpPr>
        <p:spPr>
          <a:xfrm>
            <a:off x="5222550" y="5005962"/>
            <a:ext cx="3081885" cy="4416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 err="1">
                <a:sym typeface="Symbol" panose="05050102010706020507" pitchFamily="18" charset="2"/>
              </a:rPr>
              <a:t>Zeólitas</a:t>
            </a:r>
            <a:r>
              <a:rPr lang="pt-BR" altLang="pt-BR" sz="2800" b="0" dirty="0">
                <a:sym typeface="Symbol" panose="05050102010706020507" pitchFamily="18" charset="2"/>
              </a:rPr>
              <a:t> naturais</a:t>
            </a:r>
          </a:p>
        </p:txBody>
      </p:sp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54AFEA98-C476-4483-9B7D-51E43A749BEB}"/>
              </a:ext>
            </a:extLst>
          </p:cNvPr>
          <p:cNvSpPr/>
          <p:nvPr/>
        </p:nvSpPr>
        <p:spPr>
          <a:xfrm>
            <a:off x="4103037" y="5118787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CD48724-68AA-4943-976B-9AEBAE69F0E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198425"/>
            <a:ext cx="2597150" cy="175069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34488E7-511A-44F6-B5C2-F164833FF45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81212" y="4386059"/>
            <a:ext cx="2583815" cy="168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302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9A7073A-717C-4F45-B1A0-1A74807A2D8C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2" y="2579315"/>
            <a:ext cx="4464497" cy="3158236"/>
            <a:chOff x="2824593" y="1221940"/>
            <a:chExt cx="5831423" cy="4125216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56EA0FF8-35DE-439A-A50E-E2F7BCA77D43}"/>
                </a:ext>
              </a:extLst>
            </p:cNvPr>
            <p:cNvCxnSpPr>
              <a:cxnSpLocks/>
            </p:cNvCxnSpPr>
            <p:nvPr/>
          </p:nvCxnSpPr>
          <p:spPr>
            <a:xfrm>
              <a:off x="6560962" y="1373796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971037D9-0952-4F8D-8714-128401308707}"/>
                </a:ext>
              </a:extLst>
            </p:cNvPr>
            <p:cNvCxnSpPr/>
            <p:nvPr/>
          </p:nvCxnSpPr>
          <p:spPr>
            <a:xfrm>
              <a:off x="3693111" y="3009530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A1B58483-059D-413C-9B32-A6468DB356B4}"/>
                </a:ext>
              </a:extLst>
            </p:cNvPr>
            <p:cNvCxnSpPr>
              <a:cxnSpLocks/>
            </p:cNvCxnSpPr>
            <p:nvPr/>
          </p:nvCxnSpPr>
          <p:spPr>
            <a:xfrm>
              <a:off x="5601810" y="3009530"/>
              <a:ext cx="952869" cy="1006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5628FE74-C688-44C1-A7BD-6686779FB375}"/>
                </a:ext>
              </a:extLst>
            </p:cNvPr>
            <p:cNvCxnSpPr/>
            <p:nvPr/>
          </p:nvCxnSpPr>
          <p:spPr>
            <a:xfrm>
              <a:off x="5672831" y="2191424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892812FA-F337-443C-B121-6C4EB07C5D42}"/>
                </a:ext>
              </a:extLst>
            </p:cNvPr>
            <p:cNvCxnSpPr/>
            <p:nvPr/>
          </p:nvCxnSpPr>
          <p:spPr>
            <a:xfrm>
              <a:off x="5601810" y="2315712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128648DE-7120-48BE-BA30-C63CF874C650}"/>
                </a:ext>
              </a:extLst>
            </p:cNvPr>
            <p:cNvSpPr txBox="1"/>
            <p:nvPr/>
          </p:nvSpPr>
          <p:spPr>
            <a:xfrm>
              <a:off x="2824593" y="2177222"/>
              <a:ext cx="1872533" cy="58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 = concentração na fase líquida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570781BE-AFC0-402C-8AEE-FDE78E5B2862}"/>
                </a:ext>
              </a:extLst>
            </p:cNvPr>
            <p:cNvSpPr txBox="1"/>
            <p:nvPr/>
          </p:nvSpPr>
          <p:spPr>
            <a:xfrm>
              <a:off x="3849547" y="3906175"/>
              <a:ext cx="1165504" cy="351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Fase líquida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7D90394-C2B5-4972-B851-CA238BC6BCAE}"/>
                </a:ext>
              </a:extLst>
            </p:cNvPr>
            <p:cNvSpPr txBox="1"/>
            <p:nvPr/>
          </p:nvSpPr>
          <p:spPr>
            <a:xfrm>
              <a:off x="5856720" y="4995453"/>
              <a:ext cx="937060" cy="351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interface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5DD73949-E7D3-4F02-A665-2101442DE33E}"/>
                </a:ext>
              </a:extLst>
            </p:cNvPr>
            <p:cNvSpPr txBox="1"/>
            <p:nvPr/>
          </p:nvSpPr>
          <p:spPr>
            <a:xfrm>
              <a:off x="6139756" y="3824910"/>
              <a:ext cx="435966" cy="351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C*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135BFF6F-C7D3-402F-8F24-2D50DDBD9766}"/>
                </a:ext>
              </a:extLst>
            </p:cNvPr>
            <p:cNvSpPr txBox="1"/>
            <p:nvPr/>
          </p:nvSpPr>
          <p:spPr>
            <a:xfrm>
              <a:off x="5970232" y="1986784"/>
              <a:ext cx="194288" cy="2422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dx</a:t>
              </a:r>
              <a:endParaRPr lang="pt-BR" sz="1200" dirty="0"/>
            </a:p>
          </p:txBody>
        </p: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9940E5F3-E06B-4567-8334-459BBD60B85A}"/>
                </a:ext>
              </a:extLst>
            </p:cNvPr>
            <p:cNvCxnSpPr/>
            <p:nvPr/>
          </p:nvCxnSpPr>
          <p:spPr>
            <a:xfrm flipH="1">
              <a:off x="6560962" y="1493215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56973A84-B192-4A63-96DB-B922F331FCD0}"/>
                </a:ext>
              </a:extLst>
            </p:cNvPr>
            <p:cNvCxnSpPr/>
            <p:nvPr/>
          </p:nvCxnSpPr>
          <p:spPr>
            <a:xfrm flipH="1">
              <a:off x="6579056" y="1637837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CD5B8510-46E8-4F29-B586-7BBB8396E773}"/>
                </a:ext>
              </a:extLst>
            </p:cNvPr>
            <p:cNvCxnSpPr/>
            <p:nvPr/>
          </p:nvCxnSpPr>
          <p:spPr>
            <a:xfrm flipH="1">
              <a:off x="6560962" y="1950725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1F276F4A-7B8D-4957-81A6-466FB1917B87}"/>
                </a:ext>
              </a:extLst>
            </p:cNvPr>
            <p:cNvCxnSpPr/>
            <p:nvPr/>
          </p:nvCxnSpPr>
          <p:spPr>
            <a:xfrm flipH="1">
              <a:off x="6579056" y="2095347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1A906166-0BA4-4796-ABAC-9870C23A0D34}"/>
                </a:ext>
              </a:extLst>
            </p:cNvPr>
            <p:cNvCxnSpPr/>
            <p:nvPr/>
          </p:nvCxnSpPr>
          <p:spPr>
            <a:xfrm flipH="1">
              <a:off x="6560962" y="2421362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05FCB116-CCCB-4179-9789-FA6A2B225569}"/>
                </a:ext>
              </a:extLst>
            </p:cNvPr>
            <p:cNvCxnSpPr/>
            <p:nvPr/>
          </p:nvCxnSpPr>
          <p:spPr>
            <a:xfrm flipH="1">
              <a:off x="6579056" y="2565984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E4762895-9603-4D18-A2D2-E805E913B278}"/>
                </a:ext>
              </a:extLst>
            </p:cNvPr>
            <p:cNvCxnSpPr/>
            <p:nvPr/>
          </p:nvCxnSpPr>
          <p:spPr>
            <a:xfrm flipH="1">
              <a:off x="6560962" y="2878872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33A5893C-D60E-404B-B9CB-7E50155A677F}"/>
                </a:ext>
              </a:extLst>
            </p:cNvPr>
            <p:cNvCxnSpPr/>
            <p:nvPr/>
          </p:nvCxnSpPr>
          <p:spPr>
            <a:xfrm flipH="1">
              <a:off x="6579056" y="3023494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E161F6CF-DBE1-4A6A-9447-62F7F2D7785A}"/>
                </a:ext>
              </a:extLst>
            </p:cNvPr>
            <p:cNvCxnSpPr/>
            <p:nvPr/>
          </p:nvCxnSpPr>
          <p:spPr>
            <a:xfrm flipH="1">
              <a:off x="6536585" y="4015951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BC2B7250-AB8C-4994-ADC7-C5334F8940FB}"/>
                </a:ext>
              </a:extLst>
            </p:cNvPr>
            <p:cNvCxnSpPr/>
            <p:nvPr/>
          </p:nvCxnSpPr>
          <p:spPr>
            <a:xfrm flipH="1">
              <a:off x="6554679" y="4160573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43D0F205-E81A-4C55-B058-AAAD7BC8BBE5}"/>
                </a:ext>
              </a:extLst>
            </p:cNvPr>
            <p:cNvCxnSpPr/>
            <p:nvPr/>
          </p:nvCxnSpPr>
          <p:spPr>
            <a:xfrm flipH="1">
              <a:off x="6536585" y="4473461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5066E75C-C104-4636-A08C-1679AE5DAB49}"/>
                </a:ext>
              </a:extLst>
            </p:cNvPr>
            <p:cNvCxnSpPr/>
            <p:nvPr/>
          </p:nvCxnSpPr>
          <p:spPr>
            <a:xfrm flipH="1">
              <a:off x="6554679" y="4618083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3040F070-2853-4609-B42C-4D212045F897}"/>
                </a:ext>
              </a:extLst>
            </p:cNvPr>
            <p:cNvCxnSpPr/>
            <p:nvPr/>
          </p:nvCxnSpPr>
          <p:spPr>
            <a:xfrm flipH="1">
              <a:off x="6560962" y="3346936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0BEA9D43-395E-454E-83EF-44B169EB8E0E}"/>
                </a:ext>
              </a:extLst>
            </p:cNvPr>
            <p:cNvCxnSpPr/>
            <p:nvPr/>
          </p:nvCxnSpPr>
          <p:spPr>
            <a:xfrm flipH="1">
              <a:off x="6579056" y="3491558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B86E7802-FC41-4C4D-B090-4BC91B0C8532}"/>
                </a:ext>
              </a:extLst>
            </p:cNvPr>
            <p:cNvCxnSpPr/>
            <p:nvPr/>
          </p:nvCxnSpPr>
          <p:spPr>
            <a:xfrm>
              <a:off x="3849548" y="1961845"/>
              <a:ext cx="13910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1268A0AA-DDE5-4B83-B05C-E6E9F4A3CC2E}"/>
                </a:ext>
              </a:extLst>
            </p:cNvPr>
            <p:cNvSpPr txBox="1"/>
            <p:nvPr/>
          </p:nvSpPr>
          <p:spPr>
            <a:xfrm>
              <a:off x="5242391" y="1781721"/>
              <a:ext cx="297564" cy="351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J</a:t>
              </a:r>
            </a:p>
          </p:txBody>
        </p:sp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5534E208-24B4-45EB-95E7-29B2F951A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46003" y="2181724"/>
              <a:ext cx="250447" cy="458651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E2A7E7F6-7A0F-473D-BB90-6C2D07011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140631" y="1221940"/>
              <a:ext cx="250447" cy="458651"/>
            </a:xfrm>
            <a:prstGeom prst="rect">
              <a:avLst/>
            </a:prstGeom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DDD810DC-9BA5-4C71-9154-CD9BEBD5B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303182" y="2938263"/>
              <a:ext cx="250447" cy="458651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A5B79A9B-0B7E-4A18-AAD0-BB65FE3BC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307895" y="2411157"/>
              <a:ext cx="250447" cy="458651"/>
            </a:xfrm>
            <a:prstGeom prst="rect">
              <a:avLst/>
            </a:prstGeom>
          </p:spPr>
        </p:pic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32CD3EEB-D7D0-4FA3-A4E0-63F10312B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359823" y="3609566"/>
              <a:ext cx="250447" cy="458651"/>
            </a:xfrm>
            <a:prstGeom prst="rect">
              <a:avLst/>
            </a:prstGeom>
          </p:spPr>
        </p:pic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EC5A9E1F-9415-4F00-B597-19B8DF593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397013" y="3045502"/>
              <a:ext cx="250447" cy="458651"/>
            </a:xfrm>
            <a:prstGeom prst="rect">
              <a:avLst/>
            </a:prstGeom>
          </p:spPr>
        </p:pic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A85E6DE2-CD07-43BC-B492-AF361FF7A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298326" y="1655652"/>
              <a:ext cx="250447" cy="458651"/>
            </a:xfrm>
            <a:prstGeom prst="rect">
              <a:avLst/>
            </a:prstGeom>
          </p:spPr>
        </p:pic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AEB24AD4-FD9D-4779-A4DD-6F9BCC180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298326" y="4174009"/>
              <a:ext cx="250447" cy="458651"/>
            </a:xfrm>
            <a:prstGeom prst="rect">
              <a:avLst/>
            </a:prstGeom>
          </p:spPr>
        </p:pic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AE75990C-30E1-4790-837B-57F015AA4A0C}"/>
                </a:ext>
              </a:extLst>
            </p:cNvPr>
            <p:cNvSpPr txBox="1"/>
            <p:nvPr/>
          </p:nvSpPr>
          <p:spPr>
            <a:xfrm>
              <a:off x="6839137" y="2700606"/>
              <a:ext cx="1816879" cy="58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 = concentração na fase sólida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B0F4F3D9-C5E5-4D85-8899-ACB99A924FA2}"/>
                    </a:ext>
                  </a:extLst>
                </p:cNvPr>
                <p:cNvSpPr txBox="1"/>
                <p:nvPr/>
              </p:nvSpPr>
              <p:spPr>
                <a:xfrm>
                  <a:off x="7084166" y="3788141"/>
                  <a:ext cx="941156" cy="2422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B0F4F3D9-C5E5-4D85-8899-ACB99A924F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4166" y="3788141"/>
                  <a:ext cx="941156" cy="242227"/>
                </a:xfrm>
                <a:prstGeom prst="rect">
                  <a:avLst/>
                </a:prstGeom>
                <a:blipFill>
                  <a:blip r:embed="rId5"/>
                  <a:stretch>
                    <a:fillRect l="-5042" b="-193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Rectangle 4">
            <a:extLst>
              <a:ext uri="{FF2B5EF4-FFF2-40B4-BE49-F238E27FC236}">
                <a16:creationId xmlns:a16="http://schemas.microsoft.com/office/drawing/2014/main" id="{989BE409-761B-4C90-B5A1-F33D7DA6E6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7984" y="2250815"/>
            <a:ext cx="4464497" cy="11064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O acúmulo de massa em interface tanto será maior quanto maior for a sua área interfacial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DA66C8CB-0F60-4796-81F3-1C5BC12D3EF1}"/>
                  </a:ext>
                </a:extLst>
              </p:cNvPr>
              <p:cNvSpPr txBox="1"/>
              <p:nvPr/>
            </p:nvSpPr>
            <p:spPr>
              <a:xfrm>
                <a:off x="5443376" y="4645337"/>
                <a:ext cx="1815759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DA66C8CB-0F60-4796-81F3-1C5BC12D3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76" y="4645337"/>
                <a:ext cx="1815759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75522B35-5B81-4180-9CDD-DD0D31294BF7}"/>
              </a:ext>
            </a:extLst>
          </p:cNvPr>
          <p:cNvSpPr/>
          <p:nvPr/>
        </p:nvSpPr>
        <p:spPr>
          <a:xfrm>
            <a:off x="6258622" y="3582336"/>
            <a:ext cx="208163" cy="769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7415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F8917A07-A61B-4FD6-924D-4E192265069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9235" y="2276872"/>
            <a:ext cx="1820558" cy="1152128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B3BD6BF-4B1D-4029-A2F1-01F018344BE2}"/>
              </a:ext>
            </a:extLst>
          </p:cNvPr>
          <p:cNvSpPr txBox="1">
            <a:spLocks noChangeArrowheads="1"/>
          </p:cNvSpPr>
          <p:nvPr/>
        </p:nvSpPr>
        <p:spPr>
          <a:xfrm>
            <a:off x="5255975" y="2733234"/>
            <a:ext cx="3829618" cy="9117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Carvão ativado em pó e granular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7C85CDC5-9214-405B-A927-B8118E133C4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2852936"/>
            <a:ext cx="1872208" cy="1512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8D57D9E-975F-4605-85CD-5E725967B93F}"/>
                  </a:ext>
                </a:extLst>
              </p:cNvPr>
              <p:cNvSpPr txBox="1"/>
              <p:nvPr/>
            </p:nvSpPr>
            <p:spPr>
              <a:xfrm>
                <a:off x="2627784" y="4788435"/>
                <a:ext cx="1815759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8D57D9E-975F-4605-85CD-5E725967B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788435"/>
                <a:ext cx="1815759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E7086B88-63FB-415C-A631-5A1C9A3B018C}"/>
              </a:ext>
            </a:extLst>
          </p:cNvPr>
          <p:cNvSpPr/>
          <p:nvPr/>
        </p:nvSpPr>
        <p:spPr>
          <a:xfrm>
            <a:off x="4465227" y="5102618"/>
            <a:ext cx="645594" cy="270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46">
            <a:extLst>
              <a:ext uri="{FF2B5EF4-FFF2-40B4-BE49-F238E27FC236}">
                <a16:creationId xmlns:a16="http://schemas.microsoft.com/office/drawing/2014/main" id="{5D8BFB87-AA12-4538-B976-F8FDBF18DAD4}"/>
              </a:ext>
            </a:extLst>
          </p:cNvPr>
          <p:cNvSpPr txBox="1">
            <a:spLocks noChangeArrowheads="1"/>
          </p:cNvSpPr>
          <p:nvPr/>
        </p:nvSpPr>
        <p:spPr>
          <a:xfrm>
            <a:off x="5652120" y="4984285"/>
            <a:ext cx="2736304" cy="5072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pt-BR" altLang="pt-BR" sz="2800" b="0" dirty="0">
                <a:sym typeface="Symbol" panose="05050102010706020507" pitchFamily="18" charset="2"/>
              </a:rPr>
              <a:t>800 a 1.500 m</a:t>
            </a:r>
            <a:r>
              <a:rPr lang="pt-BR" altLang="pt-BR" sz="2800" b="0" baseline="30000" dirty="0">
                <a:sym typeface="Symbol" panose="05050102010706020507" pitchFamily="18" charset="2"/>
              </a:rPr>
              <a:t>2</a:t>
            </a:r>
            <a:r>
              <a:rPr lang="pt-BR" altLang="pt-BR" sz="2800" b="0" dirty="0">
                <a:sym typeface="Symbol" panose="05050102010706020507" pitchFamily="18" charset="2"/>
              </a:rPr>
              <a:t>/g</a:t>
            </a:r>
          </a:p>
        </p:txBody>
      </p:sp>
    </p:spTree>
    <p:extLst>
      <p:ext uri="{BB962C8B-B14F-4D97-AF65-F5344CB8AC3E}">
        <p14:creationId xmlns:p14="http://schemas.microsoft.com/office/powerpoint/2010/main" val="13918265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3BD6BF-4B1D-4029-A2F1-01F018344BE2}"/>
              </a:ext>
            </a:extLst>
          </p:cNvPr>
          <p:cNvSpPr txBox="1">
            <a:spLocks noChangeArrowheads="1"/>
          </p:cNvSpPr>
          <p:nvPr/>
        </p:nvSpPr>
        <p:spPr>
          <a:xfrm>
            <a:off x="5255975" y="2733234"/>
            <a:ext cx="3829618" cy="9117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Resinas de troca iônica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8D57D9E-975F-4605-85CD-5E725967B93F}"/>
                  </a:ext>
                </a:extLst>
              </p:cNvPr>
              <p:cNvSpPr txBox="1"/>
              <p:nvPr/>
            </p:nvSpPr>
            <p:spPr>
              <a:xfrm>
                <a:off x="2627784" y="4788435"/>
                <a:ext cx="1815759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8D57D9E-975F-4605-85CD-5E725967B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788435"/>
                <a:ext cx="1815759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E7086B88-63FB-415C-A631-5A1C9A3B018C}"/>
              </a:ext>
            </a:extLst>
          </p:cNvPr>
          <p:cNvSpPr/>
          <p:nvPr/>
        </p:nvSpPr>
        <p:spPr>
          <a:xfrm>
            <a:off x="4465227" y="5102618"/>
            <a:ext cx="645594" cy="270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46">
            <a:extLst>
              <a:ext uri="{FF2B5EF4-FFF2-40B4-BE49-F238E27FC236}">
                <a16:creationId xmlns:a16="http://schemas.microsoft.com/office/drawing/2014/main" id="{5D8BFB87-AA12-4538-B976-F8FDBF18DAD4}"/>
              </a:ext>
            </a:extLst>
          </p:cNvPr>
          <p:cNvSpPr txBox="1">
            <a:spLocks noChangeArrowheads="1"/>
          </p:cNvSpPr>
          <p:nvPr/>
        </p:nvSpPr>
        <p:spPr>
          <a:xfrm>
            <a:off x="5652120" y="4984285"/>
            <a:ext cx="2736304" cy="5072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pt-BR" altLang="pt-BR" sz="2800" b="0" dirty="0">
                <a:sym typeface="Symbol" panose="05050102010706020507" pitchFamily="18" charset="2"/>
              </a:rPr>
              <a:t>Até 600 m</a:t>
            </a:r>
            <a:r>
              <a:rPr lang="pt-BR" altLang="pt-BR" sz="2800" b="0" baseline="30000" dirty="0">
                <a:sym typeface="Symbol" panose="05050102010706020507" pitchFamily="18" charset="2"/>
              </a:rPr>
              <a:t>2</a:t>
            </a:r>
            <a:r>
              <a:rPr lang="pt-BR" altLang="pt-BR" sz="2800" b="0" dirty="0">
                <a:sym typeface="Symbol" panose="05050102010706020507" pitchFamily="18" charset="2"/>
              </a:rPr>
              <a:t>/g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F80A426-923B-488A-8379-D7D0CDEE64B1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60341" y="2205138"/>
            <a:ext cx="2274237" cy="1662623"/>
          </a:xfrm>
          <a:prstGeom prst="rect">
            <a:avLst/>
          </a:prstGeom>
        </p:spPr>
      </p:pic>
      <p:pic>
        <p:nvPicPr>
          <p:cNvPr id="3074" name="Picture 2" descr="Thermax Golden Ion Exchange Resin, Packaging Size: 25-50 Kg, Rs 90  /kilogram | ID: 16077892091">
            <a:extLst>
              <a:ext uri="{FF2B5EF4-FFF2-40B4-BE49-F238E27FC236}">
                <a16:creationId xmlns:a16="http://schemas.microsoft.com/office/drawing/2014/main" id="{8E0F4B3B-DFE7-44C9-B93C-46401173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468" y="2420888"/>
            <a:ext cx="2134556" cy="213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38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3BD6BF-4B1D-4029-A2F1-01F018344BE2}"/>
              </a:ext>
            </a:extLst>
          </p:cNvPr>
          <p:cNvSpPr txBox="1">
            <a:spLocks noChangeArrowheads="1"/>
          </p:cNvSpPr>
          <p:nvPr/>
        </p:nvSpPr>
        <p:spPr>
          <a:xfrm>
            <a:off x="5935219" y="2543067"/>
            <a:ext cx="2736304" cy="6237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Silte e argilas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8D57D9E-975F-4605-85CD-5E725967B93F}"/>
                  </a:ext>
                </a:extLst>
              </p:cNvPr>
              <p:cNvSpPr txBox="1"/>
              <p:nvPr/>
            </p:nvSpPr>
            <p:spPr>
              <a:xfrm>
                <a:off x="2771800" y="5016731"/>
                <a:ext cx="1815759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8D57D9E-975F-4605-85CD-5E725967B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016731"/>
                <a:ext cx="1815759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E7086B88-63FB-415C-A631-5A1C9A3B018C}"/>
              </a:ext>
            </a:extLst>
          </p:cNvPr>
          <p:cNvSpPr/>
          <p:nvPr/>
        </p:nvSpPr>
        <p:spPr>
          <a:xfrm>
            <a:off x="4609243" y="5330914"/>
            <a:ext cx="645594" cy="270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989519AD-044D-4C55-9D11-A17F7F29CD46}"/>
              </a:ext>
            </a:extLst>
          </p:cNvPr>
          <p:cNvSpPr txBox="1">
            <a:spLocks noChangeArrowheads="1"/>
          </p:cNvSpPr>
          <p:nvPr/>
        </p:nvSpPr>
        <p:spPr>
          <a:xfrm>
            <a:off x="5724128" y="5212581"/>
            <a:ext cx="2736304" cy="5072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pt-BR" altLang="pt-BR" sz="2800" b="0" dirty="0">
                <a:sym typeface="Symbol" panose="05050102010706020507" pitchFamily="18" charset="2"/>
              </a:rPr>
              <a:t>0,1 a 10 m</a:t>
            </a:r>
            <a:r>
              <a:rPr lang="pt-BR" altLang="pt-BR" sz="2800" b="0" baseline="30000" dirty="0">
                <a:sym typeface="Symbol" panose="05050102010706020507" pitchFamily="18" charset="2"/>
              </a:rPr>
              <a:t>2</a:t>
            </a:r>
            <a:r>
              <a:rPr lang="pt-BR" altLang="pt-BR" sz="2800" b="0" dirty="0">
                <a:sym typeface="Symbol" panose="05050102010706020507" pitchFamily="18" charset="2"/>
              </a:rPr>
              <a:t>/g</a:t>
            </a:r>
          </a:p>
        </p:txBody>
      </p:sp>
      <p:pic>
        <p:nvPicPr>
          <p:cNvPr id="6146" name="Picture 2" descr="Sandy Loam Soil 80/20 Mix">
            <a:extLst>
              <a:ext uri="{FF2B5EF4-FFF2-40B4-BE49-F238E27FC236}">
                <a16:creationId xmlns:a16="http://schemas.microsoft.com/office/drawing/2014/main" id="{80D11699-17DE-49C0-92E7-D33C8CD4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3971"/>
            <a:ext cx="2088232" cy="13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ifferent Types of Soil – Sand, Silt, Clay and Loam">
            <a:extLst>
              <a:ext uri="{FF2B5EF4-FFF2-40B4-BE49-F238E27FC236}">
                <a16:creationId xmlns:a16="http://schemas.microsoft.com/office/drawing/2014/main" id="{AD4FBAF2-DC2F-46DF-8395-D9F1A944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92" y="3068960"/>
            <a:ext cx="2490330" cy="14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240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3BD6BF-4B1D-4029-A2F1-01F018344BE2}"/>
              </a:ext>
            </a:extLst>
          </p:cNvPr>
          <p:cNvSpPr txBox="1">
            <a:spLocks noChangeArrowheads="1"/>
          </p:cNvSpPr>
          <p:nvPr/>
        </p:nvSpPr>
        <p:spPr>
          <a:xfrm>
            <a:off x="3203848" y="2191138"/>
            <a:ext cx="2736304" cy="6237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Partículas rígidas</a:t>
            </a:r>
          </a:p>
        </p:txBody>
      </p:sp>
      <p:pic>
        <p:nvPicPr>
          <p:cNvPr id="6146" name="Picture 2" descr="Sandy Loam Soil 80/20 Mix">
            <a:extLst>
              <a:ext uri="{FF2B5EF4-FFF2-40B4-BE49-F238E27FC236}">
                <a16:creationId xmlns:a16="http://schemas.microsoft.com/office/drawing/2014/main" id="{80D11699-17DE-49C0-92E7-D33C8CD4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3971"/>
            <a:ext cx="2088232" cy="13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CDEDCECB-B843-4605-A9F7-31516A6CD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3018935"/>
            <a:ext cx="4463975" cy="6237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Diâmetro: 0,1 mm (100 </a:t>
            </a:r>
            <a:r>
              <a:rPr lang="en-US" altLang="pt-BR" dirty="0"/>
              <a:t>µm)</a:t>
            </a:r>
            <a:endParaRPr lang="pt-BR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843176F-86EC-4BE4-AB51-84C7CBA0D1E9}"/>
                  </a:ext>
                </a:extLst>
              </p:cNvPr>
              <p:cNvSpPr txBox="1"/>
              <p:nvPr/>
            </p:nvSpPr>
            <p:spPr>
              <a:xfrm>
                <a:off x="2413025" y="4910556"/>
                <a:ext cx="5688632" cy="1021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=0,0218 </m:t>
                      </m:r>
                      <m:f>
                        <m:fPr>
                          <m:type m:val="skw"/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843176F-86EC-4BE4-AB51-84C7CBA0D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25" y="4910556"/>
                <a:ext cx="5688632" cy="10218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287554BF-7682-4AC7-8452-6B2A860AFBE4}"/>
              </a:ext>
            </a:extLst>
          </p:cNvPr>
          <p:cNvSpPr/>
          <p:nvPr/>
        </p:nvSpPr>
        <p:spPr>
          <a:xfrm>
            <a:off x="4835674" y="3711318"/>
            <a:ext cx="288032" cy="813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39205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3BD6BF-4B1D-4029-A2F1-01F018344BE2}"/>
              </a:ext>
            </a:extLst>
          </p:cNvPr>
          <p:cNvSpPr txBox="1">
            <a:spLocks noChangeArrowheads="1"/>
          </p:cNvSpPr>
          <p:nvPr/>
        </p:nvSpPr>
        <p:spPr>
          <a:xfrm>
            <a:off x="3203848" y="2191138"/>
            <a:ext cx="2736304" cy="6237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Partículas rígidas</a:t>
            </a:r>
          </a:p>
        </p:txBody>
      </p:sp>
      <p:pic>
        <p:nvPicPr>
          <p:cNvPr id="6146" name="Picture 2" descr="Sandy Loam Soil 80/20 Mix">
            <a:extLst>
              <a:ext uri="{FF2B5EF4-FFF2-40B4-BE49-F238E27FC236}">
                <a16:creationId xmlns:a16="http://schemas.microsoft.com/office/drawing/2014/main" id="{80D11699-17DE-49C0-92E7-D33C8CD4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3971"/>
            <a:ext cx="2088232" cy="13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CDEDCECB-B843-4605-A9F7-31516A6CD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3018935"/>
            <a:ext cx="4968552" cy="6237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Diâmetro: 0,01 mm (10 </a:t>
            </a:r>
            <a:r>
              <a:rPr lang="en-US" altLang="pt-BR" dirty="0"/>
              <a:t>µm)</a:t>
            </a:r>
            <a:endParaRPr lang="pt-BR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843176F-86EC-4BE4-AB51-84C7CBA0D1E9}"/>
                  </a:ext>
                </a:extLst>
              </p:cNvPr>
              <p:cNvSpPr txBox="1"/>
              <p:nvPr/>
            </p:nvSpPr>
            <p:spPr>
              <a:xfrm>
                <a:off x="2413025" y="4910556"/>
                <a:ext cx="5688632" cy="1021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218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f>
                        <m:fPr>
                          <m:type m:val="skw"/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843176F-86EC-4BE4-AB51-84C7CBA0D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25" y="4910556"/>
                <a:ext cx="5688632" cy="10218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287554BF-7682-4AC7-8452-6B2A860AFBE4}"/>
              </a:ext>
            </a:extLst>
          </p:cNvPr>
          <p:cNvSpPr/>
          <p:nvPr/>
        </p:nvSpPr>
        <p:spPr>
          <a:xfrm>
            <a:off x="4835674" y="3711318"/>
            <a:ext cx="288032" cy="813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45500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3BD6BF-4B1D-4029-A2F1-01F018344BE2}"/>
              </a:ext>
            </a:extLst>
          </p:cNvPr>
          <p:cNvSpPr txBox="1">
            <a:spLocks noChangeArrowheads="1"/>
          </p:cNvSpPr>
          <p:nvPr/>
        </p:nvSpPr>
        <p:spPr>
          <a:xfrm>
            <a:off x="3203848" y="2191138"/>
            <a:ext cx="2736304" cy="6237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Partículas rígidas</a:t>
            </a:r>
          </a:p>
        </p:txBody>
      </p:sp>
      <p:pic>
        <p:nvPicPr>
          <p:cNvPr id="6146" name="Picture 2" descr="Sandy Loam Soil 80/20 Mix">
            <a:extLst>
              <a:ext uri="{FF2B5EF4-FFF2-40B4-BE49-F238E27FC236}">
                <a16:creationId xmlns:a16="http://schemas.microsoft.com/office/drawing/2014/main" id="{80D11699-17DE-49C0-92E7-D33C8CD4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3971"/>
            <a:ext cx="2088232" cy="13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CDEDCECB-B843-4605-A9F7-31516A6CD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3018935"/>
            <a:ext cx="4968552" cy="6237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Diâmetro: 0,001 mm (1,0 </a:t>
            </a:r>
            <a:r>
              <a:rPr lang="en-US" altLang="pt-BR" dirty="0"/>
              <a:t>µm)</a:t>
            </a:r>
            <a:endParaRPr lang="pt-BR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843176F-86EC-4BE4-AB51-84C7CBA0D1E9}"/>
                  </a:ext>
                </a:extLst>
              </p:cNvPr>
              <p:cNvSpPr txBox="1"/>
              <p:nvPr/>
            </p:nvSpPr>
            <p:spPr>
              <a:xfrm>
                <a:off x="2413025" y="4910556"/>
                <a:ext cx="5688632" cy="1021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18 </m:t>
                      </m:r>
                      <m:f>
                        <m:fPr>
                          <m:type m:val="skw"/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843176F-86EC-4BE4-AB51-84C7CBA0D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25" y="4910556"/>
                <a:ext cx="5688632" cy="10218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287554BF-7682-4AC7-8452-6B2A860AFBE4}"/>
              </a:ext>
            </a:extLst>
          </p:cNvPr>
          <p:cNvSpPr/>
          <p:nvPr/>
        </p:nvSpPr>
        <p:spPr>
          <a:xfrm>
            <a:off x="4835674" y="3711318"/>
            <a:ext cx="288032" cy="813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84131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3BD6BF-4B1D-4029-A2F1-01F018344BE2}"/>
              </a:ext>
            </a:extLst>
          </p:cNvPr>
          <p:cNvSpPr txBox="1">
            <a:spLocks noChangeArrowheads="1"/>
          </p:cNvSpPr>
          <p:nvPr/>
        </p:nvSpPr>
        <p:spPr>
          <a:xfrm>
            <a:off x="5508104" y="1955323"/>
            <a:ext cx="3412939" cy="6237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Partículas porosas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DEDCECB-B843-4605-A9F7-31516A6CD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2655434"/>
            <a:ext cx="3456384" cy="6237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Diâmetro variável !!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287554BF-7682-4AC7-8452-6B2A860AFBE4}"/>
              </a:ext>
            </a:extLst>
          </p:cNvPr>
          <p:cNvSpPr/>
          <p:nvPr/>
        </p:nvSpPr>
        <p:spPr>
          <a:xfrm>
            <a:off x="6926541" y="3283572"/>
            <a:ext cx="288032" cy="813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DB9156B-72FB-4FDE-BBAC-AD0E3F9D2627}"/>
                  </a:ext>
                </a:extLst>
              </p:cNvPr>
              <p:cNvSpPr txBox="1"/>
              <p:nvPr/>
            </p:nvSpPr>
            <p:spPr>
              <a:xfrm>
                <a:off x="6162677" y="4256508"/>
                <a:ext cx="1815759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DB9156B-72FB-4FDE-BBAC-AD0E3F9D2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677" y="4256508"/>
                <a:ext cx="1815759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6">
            <a:extLst>
              <a:ext uri="{FF2B5EF4-FFF2-40B4-BE49-F238E27FC236}">
                <a16:creationId xmlns:a16="http://schemas.microsoft.com/office/drawing/2014/main" id="{514C99C6-D36F-4B66-95F8-5EA1238DF578}"/>
              </a:ext>
            </a:extLst>
          </p:cNvPr>
          <p:cNvSpPr txBox="1">
            <a:spLocks noChangeArrowheads="1"/>
          </p:cNvSpPr>
          <p:nvPr/>
        </p:nvSpPr>
        <p:spPr>
          <a:xfrm>
            <a:off x="5938132" y="5584329"/>
            <a:ext cx="2736304" cy="5072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pt-BR" altLang="pt-BR" sz="2800" b="0" dirty="0">
                <a:sym typeface="Symbol" panose="05050102010706020507" pitchFamily="18" charset="2"/>
              </a:rPr>
              <a:t>800 a 1.500 m</a:t>
            </a:r>
            <a:r>
              <a:rPr lang="pt-BR" altLang="pt-BR" sz="2800" b="0" baseline="30000" dirty="0">
                <a:sym typeface="Symbol" panose="05050102010706020507" pitchFamily="18" charset="2"/>
              </a:rPr>
              <a:t>2</a:t>
            </a:r>
            <a:r>
              <a:rPr lang="pt-BR" altLang="pt-BR" sz="2800" b="0" dirty="0">
                <a:sym typeface="Symbol" panose="05050102010706020507" pitchFamily="18" charset="2"/>
              </a:rPr>
              <a:t>/g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369A101-C454-4908-89A4-14277617A9CC}"/>
              </a:ext>
            </a:extLst>
          </p:cNvPr>
          <p:cNvGrpSpPr>
            <a:grpSpLocks noChangeAspect="1"/>
          </p:cNvGrpSpPr>
          <p:nvPr/>
        </p:nvGrpSpPr>
        <p:grpSpPr>
          <a:xfrm>
            <a:off x="437691" y="2492896"/>
            <a:ext cx="4738935" cy="3021714"/>
            <a:chOff x="2735223" y="1041400"/>
            <a:chExt cx="7488917" cy="477520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48BC9841-9C39-47D8-B001-E95A63253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5223" y="1041400"/>
              <a:ext cx="7022354" cy="4775200"/>
            </a:xfrm>
            <a:prstGeom prst="rect">
              <a:avLst/>
            </a:prstGeom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51F7E366-4B9F-4862-8A51-DFC511A7EEA5}"/>
                </a:ext>
              </a:extLst>
            </p:cNvPr>
            <p:cNvSpPr/>
            <p:nvPr/>
          </p:nvSpPr>
          <p:spPr>
            <a:xfrm>
              <a:off x="7865805" y="1858296"/>
              <a:ext cx="1661653" cy="806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chemeClr val="tx1"/>
                  </a:solidFill>
                </a:rPr>
                <a:t>Estrutura do carvão ativado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036EFDC0-D732-4D61-AE7D-A8EA4692F53B}"/>
                </a:ext>
              </a:extLst>
            </p:cNvPr>
            <p:cNvSpPr/>
            <p:nvPr/>
          </p:nvSpPr>
          <p:spPr>
            <a:xfrm>
              <a:off x="8484768" y="2782528"/>
              <a:ext cx="1739372" cy="486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dirty="0">
                  <a:solidFill>
                    <a:schemeClr val="tx1"/>
                  </a:solidFill>
                </a:rPr>
                <a:t>Poros internos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FC168C6-0832-40B7-B861-9F4F1E58CE8D}"/>
                </a:ext>
              </a:extLst>
            </p:cNvPr>
            <p:cNvSpPr/>
            <p:nvPr/>
          </p:nvSpPr>
          <p:spPr>
            <a:xfrm>
              <a:off x="8240715" y="4924321"/>
              <a:ext cx="1661653" cy="634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chemeClr val="tx1"/>
                  </a:solidFill>
                </a:rPr>
                <a:t>Adsorvente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6159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496300" cy="374441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Introdução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Processo de adsorção: definições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 Materiais adsorventes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Isotermas de adsorção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Adsorção em sistemas naturais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Comentários finais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64616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ISOTERMAS DE ADSORÇÃO 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F1B36C98-C61B-4495-AF13-4A58D48F891B}"/>
              </a:ext>
            </a:extLst>
          </p:cNvPr>
          <p:cNvGrpSpPr>
            <a:grpSpLocks noChangeAspect="1"/>
          </p:cNvGrpSpPr>
          <p:nvPr/>
        </p:nvGrpSpPr>
        <p:grpSpPr>
          <a:xfrm>
            <a:off x="1979712" y="1988840"/>
            <a:ext cx="5559372" cy="4173611"/>
            <a:chOff x="2174928" y="2604806"/>
            <a:chExt cx="4454472" cy="3344125"/>
          </a:xfrm>
        </p:grpSpPr>
        <p:sp>
          <p:nvSpPr>
            <p:cNvPr id="20" name="AutoShape 10">
              <a:extLst>
                <a:ext uri="{FF2B5EF4-FFF2-40B4-BE49-F238E27FC236}">
                  <a16:creationId xmlns:a16="http://schemas.microsoft.com/office/drawing/2014/main" id="{B9E7864B-B881-4A10-B54D-819E0C701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928" y="3012232"/>
              <a:ext cx="1633104" cy="2924044"/>
            </a:xfrm>
            <a:prstGeom prst="cube">
              <a:avLst>
                <a:gd name="adj" fmla="val 79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ADF413E5-885F-44AD-A95C-611BEC1B8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8842" y="4602684"/>
              <a:ext cx="171556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D52BC31A-D0C8-4C36-AFE5-2370E29B0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1493" y="4946745"/>
              <a:ext cx="171557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77573C10-021E-4E4F-8A4D-138E37482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242" y="5505963"/>
              <a:ext cx="171556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876BD03-A60B-47E5-93F1-8351AF270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7572" y="3527849"/>
              <a:ext cx="171556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A63D0C41-BF6B-4A6D-8DC3-6FD7B3009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3823" y="4602684"/>
              <a:ext cx="171557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D6D7061B-A8B6-4532-A06F-73824FC81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110" y="4731589"/>
              <a:ext cx="171557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93DA34FD-5BF3-42C6-AA0D-7C99939E4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4146" y="5290806"/>
              <a:ext cx="171556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8" name="Line 20">
              <a:extLst>
                <a:ext uri="{FF2B5EF4-FFF2-40B4-BE49-F238E27FC236}">
                  <a16:creationId xmlns:a16="http://schemas.microsoft.com/office/drawing/2014/main" id="{10003BBD-7C53-4851-9BB6-D110D41AE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8668" y="3829258"/>
              <a:ext cx="171556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BE1F2A66-6C69-46A5-86DA-00C5E7F69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3363" y="4431128"/>
              <a:ext cx="171556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970A80F8-E006-4ADE-9183-ABAE21E9C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859" y="4044415"/>
              <a:ext cx="171556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0ACF9559-2E6D-4176-AD55-9FAF93273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955" y="4602684"/>
              <a:ext cx="171556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C4360D98-41E0-488A-BDDC-98A838065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859" y="4990345"/>
              <a:ext cx="171556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4C82963C-144A-48E7-9A1A-4057E987D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702" y="4302224"/>
              <a:ext cx="171557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BD76B2FB-4F1F-4DCB-A97E-AC17ADE63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7572" y="4215971"/>
              <a:ext cx="171556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9AE6DE51-6BE4-4EB5-A628-265E2F3FA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242" y="4344876"/>
              <a:ext cx="171556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36" name="Text Box 28">
              <a:extLst>
                <a:ext uri="{FF2B5EF4-FFF2-40B4-BE49-F238E27FC236}">
                  <a16:creationId xmlns:a16="http://schemas.microsoft.com/office/drawing/2014/main" id="{475DAADD-5AFF-44DE-9EF1-1E7D909D8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6547" y="2604806"/>
              <a:ext cx="1344140" cy="391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altLang="pt-BR" sz="1200" b="1" dirty="0"/>
                <a:t>Superfície do carvão ativado</a:t>
              </a:r>
            </a:p>
          </p:txBody>
        </p:sp>
        <p:sp>
          <p:nvSpPr>
            <p:cNvPr id="37" name="Text Box 30">
              <a:extLst>
                <a:ext uri="{FF2B5EF4-FFF2-40B4-BE49-F238E27FC236}">
                  <a16:creationId xmlns:a16="http://schemas.microsoft.com/office/drawing/2014/main" id="{9C3EFA30-8382-4AB6-9D5E-EA370E479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7084" y="5587530"/>
              <a:ext cx="838827" cy="361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altLang="pt-BR" sz="1200" b="1" dirty="0"/>
                <a:t>Sítios de adsorção</a:t>
              </a:r>
            </a:p>
          </p:txBody>
        </p:sp>
        <p:sp>
          <p:nvSpPr>
            <p:cNvPr id="38" name="AutoShape 33">
              <a:extLst>
                <a:ext uri="{FF2B5EF4-FFF2-40B4-BE49-F238E27FC236}">
                  <a16:creationId xmlns:a16="http://schemas.microsoft.com/office/drawing/2014/main" id="{2DEC6F4B-D65A-4D2F-8810-998001745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854" y="5634867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9" name="AutoShape 34">
              <a:extLst>
                <a:ext uri="{FF2B5EF4-FFF2-40B4-BE49-F238E27FC236}">
                  <a16:creationId xmlns:a16="http://schemas.microsoft.com/office/drawing/2014/main" id="{B37DE054-CE26-45B2-BECB-406AAF950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537" y="5247207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0" name="AutoShape 35">
              <a:extLst>
                <a:ext uri="{FF2B5EF4-FFF2-40B4-BE49-F238E27FC236}">
                  <a16:creationId xmlns:a16="http://schemas.microsoft.com/office/drawing/2014/main" id="{AED7038B-D133-4614-8973-2F4D25E76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787" y="5548616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1" name="AutoShape 36">
              <a:extLst>
                <a:ext uri="{FF2B5EF4-FFF2-40B4-BE49-F238E27FC236}">
                  <a16:creationId xmlns:a16="http://schemas.microsoft.com/office/drawing/2014/main" id="{F0D514F5-D3A5-4B8F-AEED-1EBECC780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4738" y="5333459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2" name="AutoShape 37">
              <a:extLst>
                <a:ext uri="{FF2B5EF4-FFF2-40B4-BE49-F238E27FC236}">
                  <a16:creationId xmlns:a16="http://schemas.microsoft.com/office/drawing/2014/main" id="{C23254A6-AE11-4D61-AEA2-7318E95E3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793" y="5700573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3" name="AutoShape 38">
              <a:extLst>
                <a:ext uri="{FF2B5EF4-FFF2-40B4-BE49-F238E27FC236}">
                  <a16:creationId xmlns:a16="http://schemas.microsoft.com/office/drawing/2014/main" id="{43CC0533-5AD1-418A-8BF5-D8940F41A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155" y="4946746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4" name="AutoShape 39">
              <a:extLst>
                <a:ext uri="{FF2B5EF4-FFF2-40B4-BE49-F238E27FC236}">
                  <a16:creationId xmlns:a16="http://schemas.microsoft.com/office/drawing/2014/main" id="{EF8B6E7D-B82F-44AD-AF91-A963FF729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346" y="4431129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5" name="AutoShape 40">
              <a:extLst>
                <a:ext uri="{FF2B5EF4-FFF2-40B4-BE49-F238E27FC236}">
                  <a16:creationId xmlns:a16="http://schemas.microsoft.com/office/drawing/2014/main" id="{D6469319-C8AD-4996-9049-C47D39948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5051" y="4302224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6" name="AutoShape 41">
              <a:extLst>
                <a:ext uri="{FF2B5EF4-FFF2-40B4-BE49-F238E27FC236}">
                  <a16:creationId xmlns:a16="http://schemas.microsoft.com/office/drawing/2014/main" id="{D503D225-993D-4654-AD85-656C6CD8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520" y="5248155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8" name="AutoShape 42">
              <a:extLst>
                <a:ext uri="{FF2B5EF4-FFF2-40B4-BE49-F238E27FC236}">
                  <a16:creationId xmlns:a16="http://schemas.microsoft.com/office/drawing/2014/main" id="{30AC11FD-F37C-4740-9A1C-200940346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7242" y="4731589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9" name="AutoShape 43">
              <a:extLst>
                <a:ext uri="{FF2B5EF4-FFF2-40B4-BE49-F238E27FC236}">
                  <a16:creationId xmlns:a16="http://schemas.microsoft.com/office/drawing/2014/main" id="{816957EC-5F2C-4ED0-9894-5245C2A5E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0216" y="3915511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50" name="AutoShape 44">
              <a:extLst>
                <a:ext uri="{FF2B5EF4-FFF2-40B4-BE49-F238E27FC236}">
                  <a16:creationId xmlns:a16="http://schemas.microsoft.com/office/drawing/2014/main" id="{5F244221-8C24-4728-B152-906104432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841" y="3313641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51" name="AutoShape 45">
              <a:extLst>
                <a:ext uri="{FF2B5EF4-FFF2-40B4-BE49-F238E27FC236}">
                  <a16:creationId xmlns:a16="http://schemas.microsoft.com/office/drawing/2014/main" id="{078EFC5C-8D3A-4630-9A73-A0C560B41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7242" y="3141137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52" name="AutoShape 46">
              <a:extLst>
                <a:ext uri="{FF2B5EF4-FFF2-40B4-BE49-F238E27FC236}">
                  <a16:creationId xmlns:a16="http://schemas.microsoft.com/office/drawing/2014/main" id="{D8305E59-6711-4437-94EF-286AD1E09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276" y="4431129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53" name="AutoShape 47">
              <a:extLst>
                <a:ext uri="{FF2B5EF4-FFF2-40B4-BE49-F238E27FC236}">
                  <a16:creationId xmlns:a16="http://schemas.microsoft.com/office/drawing/2014/main" id="{AE8C1BA9-C0F3-4903-A170-063AA6BFE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4738" y="3743007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54" name="AutoShape 48">
              <a:extLst>
                <a:ext uri="{FF2B5EF4-FFF2-40B4-BE49-F238E27FC236}">
                  <a16:creationId xmlns:a16="http://schemas.microsoft.com/office/drawing/2014/main" id="{2F5E5F23-F883-4BE9-8963-CE06F5486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711" y="3398946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55" name="AutoShape 49">
              <a:extLst>
                <a:ext uri="{FF2B5EF4-FFF2-40B4-BE49-F238E27FC236}">
                  <a16:creationId xmlns:a16="http://schemas.microsoft.com/office/drawing/2014/main" id="{AABEA85B-B7A5-4C1F-BB8E-24E03B096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190" y="4860494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56" name="AutoShape 50">
              <a:extLst>
                <a:ext uri="{FF2B5EF4-FFF2-40B4-BE49-F238E27FC236}">
                  <a16:creationId xmlns:a16="http://schemas.microsoft.com/office/drawing/2014/main" id="{0AE68234-6013-46A0-92D9-242CA36DA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5372" y="3227389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57" name="AutoShape 51">
              <a:extLst>
                <a:ext uri="{FF2B5EF4-FFF2-40B4-BE49-F238E27FC236}">
                  <a16:creationId xmlns:a16="http://schemas.microsoft.com/office/drawing/2014/main" id="{521B1FC2-436B-4095-B8DC-5EC0F7933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0676" y="3743007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58" name="AutoShape 52">
              <a:extLst>
                <a:ext uri="{FF2B5EF4-FFF2-40B4-BE49-F238E27FC236}">
                  <a16:creationId xmlns:a16="http://schemas.microsoft.com/office/drawing/2014/main" id="{CC2FE89F-7403-4D57-9B13-7E0A0F344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703" y="3571450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59" name="AutoShape 53">
              <a:extLst>
                <a:ext uri="{FF2B5EF4-FFF2-40B4-BE49-F238E27FC236}">
                  <a16:creationId xmlns:a16="http://schemas.microsoft.com/office/drawing/2014/main" id="{D6C4F2A4-1C76-434E-92EA-2348E9BD1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311" y="4344876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60" name="AutoShape 54">
              <a:extLst>
                <a:ext uri="{FF2B5EF4-FFF2-40B4-BE49-F238E27FC236}">
                  <a16:creationId xmlns:a16="http://schemas.microsoft.com/office/drawing/2014/main" id="{D4FBA25C-B865-4E6B-8C4B-776FBF4EB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005" y="4760912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61" name="AutoShape 55">
              <a:extLst>
                <a:ext uri="{FF2B5EF4-FFF2-40B4-BE49-F238E27FC236}">
                  <a16:creationId xmlns:a16="http://schemas.microsoft.com/office/drawing/2014/main" id="{2F0463C3-E79A-4DCA-A546-61B4F0F5B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250" y="3700354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62" name="AutoShape 56">
              <a:extLst>
                <a:ext uri="{FF2B5EF4-FFF2-40B4-BE49-F238E27FC236}">
                  <a16:creationId xmlns:a16="http://schemas.microsoft.com/office/drawing/2014/main" id="{712F3E06-C5E3-4637-ADC9-50D743050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346" y="4000816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63" name="AutoShape 57">
              <a:extLst>
                <a:ext uri="{FF2B5EF4-FFF2-40B4-BE49-F238E27FC236}">
                  <a16:creationId xmlns:a16="http://schemas.microsoft.com/office/drawing/2014/main" id="{2C61C0A3-5B60-4BC0-95EC-048CEBACD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7390" y="4087067"/>
              <a:ext cx="172504" cy="172504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64" name="Text Box 58">
              <a:extLst>
                <a:ext uri="{FF2B5EF4-FFF2-40B4-BE49-F238E27FC236}">
                  <a16:creationId xmlns:a16="http://schemas.microsoft.com/office/drawing/2014/main" id="{5916BFD6-0D96-415A-A06E-B92FD99BA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8326" y="5011199"/>
              <a:ext cx="1041074" cy="391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>
                <a:lnSpc>
                  <a:spcPct val="80000"/>
                </a:lnSpc>
                <a:defRPr sz="1600" b="1"/>
              </a:lvl1pPr>
            </a:lstStyle>
            <a:p>
              <a:r>
                <a:rPr lang="pt-BR" altLang="pt-BR" sz="1200" dirty="0"/>
                <a:t>Moléculas do </a:t>
              </a:r>
              <a:r>
                <a:rPr lang="pt-BR" altLang="pt-BR" sz="1200" dirty="0" err="1"/>
                <a:t>adsorvato</a:t>
              </a:r>
              <a:endParaRPr lang="pt-BR" altLang="pt-BR" sz="1200" dirty="0"/>
            </a:p>
          </p:txBody>
        </p:sp>
        <p:sp>
          <p:nvSpPr>
            <p:cNvPr id="65" name="Text Box 51">
              <a:extLst>
                <a:ext uri="{FF2B5EF4-FFF2-40B4-BE49-F238E27FC236}">
                  <a16:creationId xmlns:a16="http://schemas.microsoft.com/office/drawing/2014/main" id="{48BAF8D3-6265-4A36-BFB9-6EF9050DB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2445" y="2687993"/>
              <a:ext cx="884797" cy="24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>
                <a:lnSpc>
                  <a:spcPct val="80000"/>
                </a:lnSpc>
                <a:defRPr sz="1600" b="1"/>
              </a:lvl1pPr>
            </a:lstStyle>
            <a:p>
              <a:r>
                <a:rPr lang="pt-BR" altLang="pt-BR" sz="1200" dirty="0"/>
                <a:t>Tempo T=0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52325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ISOTERMAS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75C7DC8-B572-4BA1-9C00-F9B9527A1256}"/>
              </a:ext>
            </a:extLst>
          </p:cNvPr>
          <p:cNvGrpSpPr/>
          <p:nvPr/>
        </p:nvGrpSpPr>
        <p:grpSpPr>
          <a:xfrm>
            <a:off x="1979712" y="1844824"/>
            <a:ext cx="5559372" cy="4173611"/>
            <a:chOff x="2835328" y="1248587"/>
            <a:chExt cx="5559372" cy="4173611"/>
          </a:xfrm>
        </p:grpSpPr>
        <p:sp>
          <p:nvSpPr>
            <p:cNvPr id="5" name="AutoShape 10">
              <a:extLst>
                <a:ext uri="{FF2B5EF4-FFF2-40B4-BE49-F238E27FC236}">
                  <a16:creationId xmlns:a16="http://schemas.microsoft.com/office/drawing/2014/main" id="{1B00C38B-92F2-4761-9495-6B52FB8A9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328" y="1757072"/>
              <a:ext cx="2038184" cy="3649332"/>
            </a:xfrm>
            <a:prstGeom prst="cube">
              <a:avLst>
                <a:gd name="adj" fmla="val 79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6" name="Line 13">
              <a:extLst>
                <a:ext uri="{FF2B5EF4-FFF2-40B4-BE49-F238E27FC236}">
                  <a16:creationId xmlns:a16="http://schemas.microsoft.com/office/drawing/2014/main" id="{E1F0894F-33FE-4247-969E-0BA08E6D9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6793" y="3742024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7" name="Line 14">
              <a:extLst>
                <a:ext uri="{FF2B5EF4-FFF2-40B4-BE49-F238E27FC236}">
                  <a16:creationId xmlns:a16="http://schemas.microsoft.com/office/drawing/2014/main" id="{D489CA79-484F-4362-B90F-C2967ECEF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023" y="4171427"/>
              <a:ext cx="21411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8" name="Line 15">
              <a:extLst>
                <a:ext uri="{FF2B5EF4-FFF2-40B4-BE49-F238E27FC236}">
                  <a16:creationId xmlns:a16="http://schemas.microsoft.com/office/drawing/2014/main" id="{4075B480-1293-4ED3-8642-CEF589569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2378" y="4869355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0B90A0EE-B53D-459E-834B-6DCFFD8B1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8525" y="2400584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6C800861-4ECC-4D76-9F1B-1009732E5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6170" y="3742024"/>
              <a:ext cx="21411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BDEA523D-7864-43A1-ABF4-975DD5274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3535" y="3902903"/>
              <a:ext cx="21411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3ECC8704-66E9-4722-A97E-0BB6B5B34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3256" y="4600830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F18C19C0-394B-4B0B-B4B6-38A0C0C35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7647" y="2776755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817F67B3-6C53-4B40-BF09-51DB0C678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1183" y="3527915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8E410F90-CB2E-4FBB-8B35-082B87188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5890" y="3045281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9F62EE49-DCF8-43B7-A93E-B0170E581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5013" y="3742024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4F2DF933-DDD6-4F30-AA2A-076EDAFF5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5890" y="4225842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9" name="Line 25">
              <a:extLst>
                <a:ext uri="{FF2B5EF4-FFF2-40B4-BE49-F238E27FC236}">
                  <a16:creationId xmlns:a16="http://schemas.microsoft.com/office/drawing/2014/main" id="{D608ABD1-3F0B-466C-AF2F-B55E822C0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365" y="3367037"/>
              <a:ext cx="21411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0" name="Line 26">
              <a:extLst>
                <a:ext uri="{FF2B5EF4-FFF2-40B4-BE49-F238E27FC236}">
                  <a16:creationId xmlns:a16="http://schemas.microsoft.com/office/drawing/2014/main" id="{78C44895-7366-4611-AE97-005E91FBD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8525" y="3259390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05455524-FD3B-4598-878F-C9ACACC0A0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2378" y="3420269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2" name="Text Box 28">
              <a:extLst>
                <a:ext uri="{FF2B5EF4-FFF2-40B4-BE49-F238E27FC236}">
                  <a16:creationId xmlns:a16="http://schemas.microsoft.com/office/drawing/2014/main" id="{A2E46229-7130-4436-B1DD-922E6B5E2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0744" y="1248587"/>
              <a:ext cx="1677544" cy="488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altLang="pt-BR" sz="1200" b="1" dirty="0"/>
                <a:t>Superfície do carvão ativado</a:t>
              </a:r>
            </a:p>
          </p:txBody>
        </p:sp>
        <p:sp>
          <p:nvSpPr>
            <p:cNvPr id="23" name="Text Box 30">
              <a:extLst>
                <a:ext uri="{FF2B5EF4-FFF2-40B4-BE49-F238E27FC236}">
                  <a16:creationId xmlns:a16="http://schemas.microsoft.com/office/drawing/2014/main" id="{1AA9B56B-D67E-4FE0-A553-BB01D1AD3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9481" y="4971154"/>
              <a:ext cx="1046892" cy="451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altLang="pt-BR" sz="1200" b="1" dirty="0"/>
                <a:t>Sítios de adsorção</a:t>
              </a:r>
            </a:p>
          </p:txBody>
        </p:sp>
        <p:sp>
          <p:nvSpPr>
            <p:cNvPr id="24" name="AutoShape 33">
              <a:extLst>
                <a:ext uri="{FF2B5EF4-FFF2-40B4-BE49-F238E27FC236}">
                  <a16:creationId xmlns:a16="http://schemas.microsoft.com/office/drawing/2014/main" id="{78515C6D-E729-4569-951A-7314B144F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835" y="503023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5" name="AutoShape 34">
              <a:extLst>
                <a:ext uri="{FF2B5EF4-FFF2-40B4-BE49-F238E27FC236}">
                  <a16:creationId xmlns:a16="http://schemas.microsoft.com/office/drawing/2014/main" id="{54A18FAD-A7C7-4137-AD10-81F03B95F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805" y="4546416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6" name="AutoShape 35">
              <a:extLst>
                <a:ext uri="{FF2B5EF4-FFF2-40B4-BE49-F238E27FC236}">
                  <a16:creationId xmlns:a16="http://schemas.microsoft.com/office/drawing/2014/main" id="{69BEDF40-882D-425F-9C8F-0EDA6F947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0925" y="4922588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7" name="AutoShape 36">
              <a:extLst>
                <a:ext uri="{FF2B5EF4-FFF2-40B4-BE49-F238E27FC236}">
                  <a16:creationId xmlns:a16="http://schemas.microsoft.com/office/drawing/2014/main" id="{124F4668-B0C6-4677-8C04-3C4C51D77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3332" y="449618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8" name="AutoShape 37">
              <a:extLst>
                <a:ext uri="{FF2B5EF4-FFF2-40B4-BE49-F238E27FC236}">
                  <a16:creationId xmlns:a16="http://schemas.microsoft.com/office/drawing/2014/main" id="{7EDE5B24-9316-44B4-A5B6-BB92DDB95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5982" y="5112237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9" name="AutoShape 38">
              <a:extLst>
                <a:ext uri="{FF2B5EF4-FFF2-40B4-BE49-F238E27FC236}">
                  <a16:creationId xmlns:a16="http://schemas.microsoft.com/office/drawing/2014/main" id="{96643ACA-F129-4F64-A155-EBB560383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319" y="4171428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0" name="AutoShape 39">
              <a:extLst>
                <a:ext uri="{FF2B5EF4-FFF2-40B4-BE49-F238E27FC236}">
                  <a16:creationId xmlns:a16="http://schemas.microsoft.com/office/drawing/2014/main" id="{E730C176-1F97-4ACD-9A11-89D6ADB46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562" y="3527916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1" name="AutoShape 40">
              <a:extLst>
                <a:ext uri="{FF2B5EF4-FFF2-40B4-BE49-F238E27FC236}">
                  <a16:creationId xmlns:a16="http://schemas.microsoft.com/office/drawing/2014/main" id="{5E6D35E3-E741-4C85-8A27-D03972F3F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0210" y="3469340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2" name="AutoShape 41">
              <a:extLst>
                <a:ext uri="{FF2B5EF4-FFF2-40B4-BE49-F238E27FC236}">
                  <a16:creationId xmlns:a16="http://schemas.microsoft.com/office/drawing/2014/main" id="{B9DB037A-EEF8-445D-8071-6E22872D9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959" y="382396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3" name="AutoShape 42">
              <a:extLst>
                <a:ext uri="{FF2B5EF4-FFF2-40B4-BE49-F238E27FC236}">
                  <a16:creationId xmlns:a16="http://schemas.microsoft.com/office/drawing/2014/main" id="{33877E00-C596-40AB-8339-920FFBE6A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1405" y="390290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4" name="AutoShape 43">
              <a:extLst>
                <a:ext uri="{FF2B5EF4-FFF2-40B4-BE49-F238E27FC236}">
                  <a16:creationId xmlns:a16="http://schemas.microsoft.com/office/drawing/2014/main" id="{8424D878-BE50-4646-8DD9-3634207AD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722" y="288440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5" name="AutoShape 44">
              <a:extLst>
                <a:ext uri="{FF2B5EF4-FFF2-40B4-BE49-F238E27FC236}">
                  <a16:creationId xmlns:a16="http://schemas.microsoft.com/office/drawing/2014/main" id="{A5196450-D723-41FC-9D58-30BAF7DA8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159" y="230298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6" name="AutoShape 45">
              <a:extLst>
                <a:ext uri="{FF2B5EF4-FFF2-40B4-BE49-F238E27FC236}">
                  <a16:creationId xmlns:a16="http://schemas.microsoft.com/office/drawing/2014/main" id="{2F831AF2-8479-4574-A7CF-7195D0162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054" y="2374896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7" name="AutoShape 46">
              <a:extLst>
                <a:ext uri="{FF2B5EF4-FFF2-40B4-BE49-F238E27FC236}">
                  <a16:creationId xmlns:a16="http://schemas.microsoft.com/office/drawing/2014/main" id="{18F0B728-3D4E-4006-BA62-894E06FC9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123" y="3527916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8" name="AutoShape 47">
              <a:extLst>
                <a:ext uri="{FF2B5EF4-FFF2-40B4-BE49-F238E27FC236}">
                  <a16:creationId xmlns:a16="http://schemas.microsoft.com/office/drawing/2014/main" id="{3F56954A-0E37-45D9-AFAA-2881A6E19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67" y="449618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9" name="AutoShape 48">
              <a:extLst>
                <a:ext uri="{FF2B5EF4-FFF2-40B4-BE49-F238E27FC236}">
                  <a16:creationId xmlns:a16="http://schemas.microsoft.com/office/drawing/2014/main" id="{A795DC7B-4EF0-4380-8B72-8D26DA3AE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634" y="230298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0" name="AutoShape 49">
              <a:extLst>
                <a:ext uri="{FF2B5EF4-FFF2-40B4-BE49-F238E27FC236}">
                  <a16:creationId xmlns:a16="http://schemas.microsoft.com/office/drawing/2014/main" id="{AD58D365-9DA5-4172-A3AC-48383418A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2038" y="4063782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1" name="AutoShape 50">
              <a:extLst>
                <a:ext uri="{FF2B5EF4-FFF2-40B4-BE49-F238E27FC236}">
                  <a16:creationId xmlns:a16="http://schemas.microsoft.com/office/drawing/2014/main" id="{3CC31997-42C2-4F9B-B597-97C92DCEA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784" y="3258207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2" name="AutoShape 51">
              <a:extLst>
                <a:ext uri="{FF2B5EF4-FFF2-40B4-BE49-F238E27FC236}">
                  <a16:creationId xmlns:a16="http://schemas.microsoft.com/office/drawing/2014/main" id="{363ECE5E-F3BF-434D-9068-4E3E2EEE7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6709" y="2669111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3" name="AutoShape 52">
              <a:extLst>
                <a:ext uri="{FF2B5EF4-FFF2-40B4-BE49-F238E27FC236}">
                  <a16:creationId xmlns:a16="http://schemas.microsoft.com/office/drawing/2014/main" id="{E6C0E9D4-4A09-4D76-A400-D0310A18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9932" y="2709330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4" name="AutoShape 53">
              <a:extLst>
                <a:ext uri="{FF2B5EF4-FFF2-40B4-BE49-F238E27FC236}">
                  <a16:creationId xmlns:a16="http://schemas.microsoft.com/office/drawing/2014/main" id="{E61E6263-34C3-459D-9CDC-707C4D761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843" y="342026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5" name="AutoShape 54">
              <a:extLst>
                <a:ext uri="{FF2B5EF4-FFF2-40B4-BE49-F238E27FC236}">
                  <a16:creationId xmlns:a16="http://schemas.microsoft.com/office/drawing/2014/main" id="{FC2B4D10-E120-4C49-BC5D-6DD92095C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114" y="393949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6" name="AutoShape 55">
              <a:extLst>
                <a:ext uri="{FF2B5EF4-FFF2-40B4-BE49-F238E27FC236}">
                  <a16:creationId xmlns:a16="http://schemas.microsoft.com/office/drawing/2014/main" id="{A31031E2-8CD4-4F82-8448-8B000FC34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54" y="3162385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7" name="AutoShape 56">
              <a:extLst>
                <a:ext uri="{FF2B5EF4-FFF2-40B4-BE49-F238E27FC236}">
                  <a16:creationId xmlns:a16="http://schemas.microsoft.com/office/drawing/2014/main" id="{35FC9733-8C17-46D4-B633-BA296C0BA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562" y="2990867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8" name="AutoShape 57">
              <a:extLst>
                <a:ext uri="{FF2B5EF4-FFF2-40B4-BE49-F238E27FC236}">
                  <a16:creationId xmlns:a16="http://schemas.microsoft.com/office/drawing/2014/main" id="{00F7F02D-2EF2-4F4A-8961-218EC09C9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9344" y="3098512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9" name="Text Box 58">
              <a:extLst>
                <a:ext uri="{FF2B5EF4-FFF2-40B4-BE49-F238E27FC236}">
                  <a16:creationId xmlns:a16="http://schemas.microsoft.com/office/drawing/2014/main" id="{A2146FF7-1F5C-4D4C-A8CA-F9C14D80B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5395" y="4251868"/>
              <a:ext cx="1299305" cy="488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>
                <a:lnSpc>
                  <a:spcPct val="80000"/>
                </a:lnSpc>
                <a:defRPr sz="1600" b="1"/>
              </a:lvl1pPr>
            </a:lstStyle>
            <a:p>
              <a:r>
                <a:rPr lang="pt-BR" altLang="pt-BR" sz="1200" dirty="0"/>
                <a:t>Moléculas do </a:t>
              </a:r>
              <a:r>
                <a:rPr lang="pt-BR" altLang="pt-BR" sz="1200" dirty="0" err="1"/>
                <a:t>adsorvato</a:t>
              </a:r>
              <a:endParaRPr lang="pt-BR" altLang="pt-BR" sz="1200" dirty="0"/>
            </a:p>
          </p:txBody>
        </p:sp>
        <p:sp>
          <p:nvSpPr>
            <p:cNvPr id="50" name="Text Box 51">
              <a:extLst>
                <a:ext uri="{FF2B5EF4-FFF2-40B4-BE49-F238E27FC236}">
                  <a16:creationId xmlns:a16="http://schemas.microsoft.com/office/drawing/2014/main" id="{A93228A8-5A98-48EC-8D3C-2B36CA25E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7141" y="1352408"/>
              <a:ext cx="1104265" cy="24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>
                <a:lnSpc>
                  <a:spcPct val="80000"/>
                </a:lnSpc>
                <a:defRPr sz="1600" b="1"/>
              </a:lvl1pPr>
            </a:lstStyle>
            <a:p>
              <a:r>
                <a:rPr lang="pt-BR" altLang="pt-BR" sz="1200" dirty="0"/>
                <a:t>Tempo T=T</a:t>
              </a:r>
              <a:r>
                <a:rPr lang="pt-BR" altLang="pt-BR" sz="1200" baseline="-250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15362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ISOTERMAS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A0DD900-D3E5-4B86-AC00-6A0702AEB887}"/>
              </a:ext>
            </a:extLst>
          </p:cNvPr>
          <p:cNvGrpSpPr/>
          <p:nvPr/>
        </p:nvGrpSpPr>
        <p:grpSpPr>
          <a:xfrm>
            <a:off x="2267744" y="1889119"/>
            <a:ext cx="4839808" cy="4481135"/>
            <a:chOff x="2835328" y="1248587"/>
            <a:chExt cx="4839808" cy="4481135"/>
          </a:xfrm>
        </p:grpSpPr>
        <p:sp>
          <p:nvSpPr>
            <p:cNvPr id="5" name="AutoShape 10">
              <a:extLst>
                <a:ext uri="{FF2B5EF4-FFF2-40B4-BE49-F238E27FC236}">
                  <a16:creationId xmlns:a16="http://schemas.microsoft.com/office/drawing/2014/main" id="{20115427-7EF3-4081-B417-847EDC71F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328" y="1757072"/>
              <a:ext cx="2038184" cy="3649332"/>
            </a:xfrm>
            <a:prstGeom prst="cube">
              <a:avLst>
                <a:gd name="adj" fmla="val 79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6" name="Line 13">
              <a:extLst>
                <a:ext uri="{FF2B5EF4-FFF2-40B4-BE49-F238E27FC236}">
                  <a16:creationId xmlns:a16="http://schemas.microsoft.com/office/drawing/2014/main" id="{D76812B0-0D54-4C06-9586-0AE9AADDA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6793" y="3742024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7" name="Line 14">
              <a:extLst>
                <a:ext uri="{FF2B5EF4-FFF2-40B4-BE49-F238E27FC236}">
                  <a16:creationId xmlns:a16="http://schemas.microsoft.com/office/drawing/2014/main" id="{D357A25B-0D0E-4A53-8823-B12F0C6FE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023" y="4171427"/>
              <a:ext cx="21411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8" name="Line 15">
              <a:extLst>
                <a:ext uri="{FF2B5EF4-FFF2-40B4-BE49-F238E27FC236}">
                  <a16:creationId xmlns:a16="http://schemas.microsoft.com/office/drawing/2014/main" id="{2328B98E-F706-4369-B2A8-13925BEE9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2378" y="4869355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FCD7B732-AA6C-4E12-8868-87EA3FCB8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8525" y="2400584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CAD58FD2-1A2E-4AF5-B13A-A192EDE91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6170" y="3742024"/>
              <a:ext cx="21411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09319822-B1ED-4820-9C64-C4ABB3BC7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3535" y="3902903"/>
              <a:ext cx="21411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2B986357-133A-4C0D-A09F-D37014D2D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3256" y="4600830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76C69353-DAC3-4D95-BC99-5853A8636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7647" y="2776755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F05F5FF6-115C-4834-8074-3DA582A34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1183" y="3527915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5FECE842-F89D-4547-9CE4-51C4EC313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5890" y="3045281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8B58847A-ED02-4526-BF6B-5361A548F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5013" y="3742024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E09F6A7B-00A4-4817-A526-9E66F48BF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5890" y="4225842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9" name="Line 25">
              <a:extLst>
                <a:ext uri="{FF2B5EF4-FFF2-40B4-BE49-F238E27FC236}">
                  <a16:creationId xmlns:a16="http://schemas.microsoft.com/office/drawing/2014/main" id="{5EB9329F-FB7D-465A-AD20-E0E99783A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365" y="3367037"/>
              <a:ext cx="21411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0" name="Line 26">
              <a:extLst>
                <a:ext uri="{FF2B5EF4-FFF2-40B4-BE49-F238E27FC236}">
                  <a16:creationId xmlns:a16="http://schemas.microsoft.com/office/drawing/2014/main" id="{DA060542-09ED-4419-A001-E64218349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8525" y="3259390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DAD7507C-1B6C-412A-95FA-A379D8946B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2378" y="3420269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2" name="Text Box 28">
              <a:extLst>
                <a:ext uri="{FF2B5EF4-FFF2-40B4-BE49-F238E27FC236}">
                  <a16:creationId xmlns:a16="http://schemas.microsoft.com/office/drawing/2014/main" id="{9FDF69A5-D049-4168-B30E-78D1E2B65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0744" y="1248587"/>
              <a:ext cx="1677544" cy="488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altLang="pt-BR" sz="1200" b="1" dirty="0"/>
                <a:t>Superfície do carvão ativado</a:t>
              </a:r>
            </a:p>
          </p:txBody>
        </p:sp>
        <p:sp>
          <p:nvSpPr>
            <p:cNvPr id="23" name="Text Box 30">
              <a:extLst>
                <a:ext uri="{FF2B5EF4-FFF2-40B4-BE49-F238E27FC236}">
                  <a16:creationId xmlns:a16="http://schemas.microsoft.com/office/drawing/2014/main" id="{DEE37D58-B37E-4F8D-AD0E-82863B68F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0548" y="5338205"/>
              <a:ext cx="1421511" cy="391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altLang="pt-BR" sz="1200" b="1" dirty="0"/>
                <a:t>Concentração na fase sólida (q)</a:t>
              </a:r>
            </a:p>
          </p:txBody>
        </p:sp>
        <p:sp>
          <p:nvSpPr>
            <p:cNvPr id="24" name="AutoShape 33">
              <a:extLst>
                <a:ext uri="{FF2B5EF4-FFF2-40B4-BE49-F238E27FC236}">
                  <a16:creationId xmlns:a16="http://schemas.microsoft.com/office/drawing/2014/main" id="{ECD9550C-E256-418D-BE66-0CF2BA210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335" y="4740498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5" name="AutoShape 34">
              <a:extLst>
                <a:ext uri="{FF2B5EF4-FFF2-40B4-BE49-F238E27FC236}">
                  <a16:creationId xmlns:a16="http://schemas.microsoft.com/office/drawing/2014/main" id="{D8A92BFF-E40F-4ADE-AD78-F2940F593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951" y="4047145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6" name="AutoShape 35">
              <a:extLst>
                <a:ext uri="{FF2B5EF4-FFF2-40B4-BE49-F238E27FC236}">
                  <a16:creationId xmlns:a16="http://schemas.microsoft.com/office/drawing/2014/main" id="{E7E17B78-56A8-4177-9F03-F9685C506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057" y="3425101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7" name="AutoShape 36">
              <a:extLst>
                <a:ext uri="{FF2B5EF4-FFF2-40B4-BE49-F238E27FC236}">
                  <a16:creationId xmlns:a16="http://schemas.microsoft.com/office/drawing/2014/main" id="{5D616B93-42EA-403D-B629-500881A3A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343" y="3326826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8" name="AutoShape 37">
              <a:extLst>
                <a:ext uri="{FF2B5EF4-FFF2-40B4-BE49-F238E27FC236}">
                  <a16:creationId xmlns:a16="http://schemas.microsoft.com/office/drawing/2014/main" id="{B7A280E1-A0CA-4FCB-ABD7-206D0BDDC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081" y="363782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9" name="AutoShape 38">
              <a:extLst>
                <a:ext uri="{FF2B5EF4-FFF2-40B4-BE49-F238E27FC236}">
                  <a16:creationId xmlns:a16="http://schemas.microsoft.com/office/drawing/2014/main" id="{CD5E5782-A322-4458-AA1C-8ABB873E7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767" y="3634378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0" name="AutoShape 39">
              <a:extLst>
                <a:ext uri="{FF2B5EF4-FFF2-40B4-BE49-F238E27FC236}">
                  <a16:creationId xmlns:a16="http://schemas.microsoft.com/office/drawing/2014/main" id="{84359250-B599-465B-BB2C-F0ED324D6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1843" y="382396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1" name="AutoShape 40">
              <a:extLst>
                <a:ext uri="{FF2B5EF4-FFF2-40B4-BE49-F238E27FC236}">
                  <a16:creationId xmlns:a16="http://schemas.microsoft.com/office/drawing/2014/main" id="{07FC8573-7200-46CE-8F12-28E63A366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7820" y="376244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2" name="AutoShape 41">
              <a:extLst>
                <a:ext uri="{FF2B5EF4-FFF2-40B4-BE49-F238E27FC236}">
                  <a16:creationId xmlns:a16="http://schemas.microsoft.com/office/drawing/2014/main" id="{2F2E0A53-F27D-4483-89D5-B6E00B40E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959" y="382396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3" name="AutoShape 42">
              <a:extLst>
                <a:ext uri="{FF2B5EF4-FFF2-40B4-BE49-F238E27FC236}">
                  <a16:creationId xmlns:a16="http://schemas.microsoft.com/office/drawing/2014/main" id="{D03A96DE-3C66-4274-ACD6-B550E83C9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722" y="4280891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4" name="AutoShape 43">
              <a:extLst>
                <a:ext uri="{FF2B5EF4-FFF2-40B4-BE49-F238E27FC236}">
                  <a16:creationId xmlns:a16="http://schemas.microsoft.com/office/drawing/2014/main" id="{1A1864CD-17D1-4BFA-9478-7341F38E3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722" y="288440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5" name="AutoShape 44">
              <a:extLst>
                <a:ext uri="{FF2B5EF4-FFF2-40B4-BE49-F238E27FC236}">
                  <a16:creationId xmlns:a16="http://schemas.microsoft.com/office/drawing/2014/main" id="{995241AF-C29A-4BD6-9CF7-EC4484F7C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159" y="230298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6" name="AutoShape 45">
              <a:extLst>
                <a:ext uri="{FF2B5EF4-FFF2-40B4-BE49-F238E27FC236}">
                  <a16:creationId xmlns:a16="http://schemas.microsoft.com/office/drawing/2014/main" id="{F076DE4F-2068-4AA0-96AC-3EC7FFC20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038" y="299204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7" name="AutoShape 46">
              <a:extLst>
                <a:ext uri="{FF2B5EF4-FFF2-40B4-BE49-F238E27FC236}">
                  <a16:creationId xmlns:a16="http://schemas.microsoft.com/office/drawing/2014/main" id="{758373F7-531E-4F31-86EC-B447D9934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932" y="3643526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8" name="AutoShape 47">
              <a:extLst>
                <a:ext uri="{FF2B5EF4-FFF2-40B4-BE49-F238E27FC236}">
                  <a16:creationId xmlns:a16="http://schemas.microsoft.com/office/drawing/2014/main" id="{9D56A049-A8D4-4887-BCFD-449421B38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67" y="449618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9" name="AutoShape 48">
              <a:extLst>
                <a:ext uri="{FF2B5EF4-FFF2-40B4-BE49-F238E27FC236}">
                  <a16:creationId xmlns:a16="http://schemas.microsoft.com/office/drawing/2014/main" id="{38710332-CE1C-4202-80A3-A0D3DDDAE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634" y="230298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0" name="AutoShape 49">
              <a:extLst>
                <a:ext uri="{FF2B5EF4-FFF2-40B4-BE49-F238E27FC236}">
                  <a16:creationId xmlns:a16="http://schemas.microsoft.com/office/drawing/2014/main" id="{80805A7F-42F0-4470-A28C-271E7B84C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679" y="4251868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1" name="AutoShape 50">
              <a:extLst>
                <a:ext uri="{FF2B5EF4-FFF2-40B4-BE49-F238E27FC236}">
                  <a16:creationId xmlns:a16="http://schemas.microsoft.com/office/drawing/2014/main" id="{CDF924C4-5636-487B-A9A2-0647C185F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784" y="3258207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2" name="AutoShape 51">
              <a:extLst>
                <a:ext uri="{FF2B5EF4-FFF2-40B4-BE49-F238E27FC236}">
                  <a16:creationId xmlns:a16="http://schemas.microsoft.com/office/drawing/2014/main" id="{F5B947AE-7EB8-4502-910E-9E00F9D41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246" y="2692924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3" name="AutoShape 52">
              <a:extLst>
                <a:ext uri="{FF2B5EF4-FFF2-40B4-BE49-F238E27FC236}">
                  <a16:creationId xmlns:a16="http://schemas.microsoft.com/office/drawing/2014/main" id="{F3071282-325B-4A36-8A7C-2E074FFD6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672" y="2936452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4" name="AutoShape 53">
              <a:extLst>
                <a:ext uri="{FF2B5EF4-FFF2-40B4-BE49-F238E27FC236}">
                  <a16:creationId xmlns:a16="http://schemas.microsoft.com/office/drawing/2014/main" id="{70B0D29D-CBE2-447E-A217-C50632A6E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843" y="342026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5" name="AutoShape 54">
              <a:extLst>
                <a:ext uri="{FF2B5EF4-FFF2-40B4-BE49-F238E27FC236}">
                  <a16:creationId xmlns:a16="http://schemas.microsoft.com/office/drawing/2014/main" id="{583D208F-CD26-4B65-ABAB-FF1190432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487" y="4766988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6" name="AutoShape 55">
              <a:extLst>
                <a:ext uri="{FF2B5EF4-FFF2-40B4-BE49-F238E27FC236}">
                  <a16:creationId xmlns:a16="http://schemas.microsoft.com/office/drawing/2014/main" id="{81F88F33-8BA6-47CE-A8C2-C6492B2A2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54" y="3162385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7" name="AutoShape 56">
              <a:extLst>
                <a:ext uri="{FF2B5EF4-FFF2-40B4-BE49-F238E27FC236}">
                  <a16:creationId xmlns:a16="http://schemas.microsoft.com/office/drawing/2014/main" id="{43F3BAE4-0281-40F2-AAFE-C371C7C67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128" y="3150561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8" name="AutoShape 57">
              <a:extLst>
                <a:ext uri="{FF2B5EF4-FFF2-40B4-BE49-F238E27FC236}">
                  <a16:creationId xmlns:a16="http://schemas.microsoft.com/office/drawing/2014/main" id="{510BF474-01DF-4257-9659-F333F3B82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011" y="4120694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9" name="Text Box 58">
              <a:extLst>
                <a:ext uri="{FF2B5EF4-FFF2-40B4-BE49-F238E27FC236}">
                  <a16:creationId xmlns:a16="http://schemas.microsoft.com/office/drawing/2014/main" id="{CF728684-B8D0-4AB6-83D5-2F7DEFBEE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5831" y="2435003"/>
              <a:ext cx="1299305" cy="391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>
                <a:lnSpc>
                  <a:spcPct val="80000"/>
                </a:lnSpc>
                <a:defRPr sz="1600" b="1"/>
              </a:lvl1pPr>
            </a:lstStyle>
            <a:p>
              <a:r>
                <a:rPr lang="pt-BR" altLang="pt-BR" sz="1200" dirty="0"/>
                <a:t>Concentração na fase líquida (</a:t>
              </a:r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e</a:t>
              </a:r>
              <a:r>
                <a:rPr lang="pt-BR" altLang="pt-BR" sz="1200" dirty="0"/>
                <a:t>)</a:t>
              </a:r>
            </a:p>
          </p:txBody>
        </p:sp>
        <p:sp>
          <p:nvSpPr>
            <p:cNvPr id="50" name="Text Box 51">
              <a:extLst>
                <a:ext uri="{FF2B5EF4-FFF2-40B4-BE49-F238E27FC236}">
                  <a16:creationId xmlns:a16="http://schemas.microsoft.com/office/drawing/2014/main" id="{3F9EB75C-7329-4B32-B485-7EF2EBD1A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7141" y="1352408"/>
              <a:ext cx="1104265" cy="24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>
                <a:lnSpc>
                  <a:spcPct val="80000"/>
                </a:lnSpc>
                <a:defRPr sz="1600" b="1"/>
              </a:lvl1pPr>
            </a:lstStyle>
            <a:p>
              <a:r>
                <a:rPr lang="pt-BR" altLang="pt-BR" sz="1200" dirty="0"/>
                <a:t>Tempo T=T</a:t>
              </a:r>
              <a:r>
                <a:rPr lang="pt-BR" altLang="pt-BR" sz="1200" baseline="-25000" dirty="0"/>
                <a:t>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48213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ISOTERMAS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E107BE3-C080-419A-8771-F30D33EA1BA2}"/>
              </a:ext>
            </a:extLst>
          </p:cNvPr>
          <p:cNvGrpSpPr>
            <a:grpSpLocks noChangeAspect="1"/>
          </p:cNvGrpSpPr>
          <p:nvPr/>
        </p:nvGrpSpPr>
        <p:grpSpPr>
          <a:xfrm>
            <a:off x="539552" y="2420888"/>
            <a:ext cx="3232616" cy="3207227"/>
            <a:chOff x="2835328" y="1248587"/>
            <a:chExt cx="4695145" cy="4658269"/>
          </a:xfrm>
        </p:grpSpPr>
        <p:sp>
          <p:nvSpPr>
            <p:cNvPr id="5" name="AutoShape 10">
              <a:extLst>
                <a:ext uri="{FF2B5EF4-FFF2-40B4-BE49-F238E27FC236}">
                  <a16:creationId xmlns:a16="http://schemas.microsoft.com/office/drawing/2014/main" id="{1247CD76-E69A-4D3E-AAE9-08BFD081C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328" y="1757072"/>
              <a:ext cx="2038184" cy="3649332"/>
            </a:xfrm>
            <a:prstGeom prst="cube">
              <a:avLst>
                <a:gd name="adj" fmla="val 79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6" name="Line 13">
              <a:extLst>
                <a:ext uri="{FF2B5EF4-FFF2-40B4-BE49-F238E27FC236}">
                  <a16:creationId xmlns:a16="http://schemas.microsoft.com/office/drawing/2014/main" id="{688B080C-0852-404B-837F-932DC2765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6793" y="3742024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7" name="Line 14">
              <a:extLst>
                <a:ext uri="{FF2B5EF4-FFF2-40B4-BE49-F238E27FC236}">
                  <a16:creationId xmlns:a16="http://schemas.microsoft.com/office/drawing/2014/main" id="{A2946735-80CB-4B25-9BDE-07828D6A4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023" y="4171427"/>
              <a:ext cx="21411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8" name="Line 15">
              <a:extLst>
                <a:ext uri="{FF2B5EF4-FFF2-40B4-BE49-F238E27FC236}">
                  <a16:creationId xmlns:a16="http://schemas.microsoft.com/office/drawing/2014/main" id="{1625CACB-2901-4431-8644-1B1A2DEA6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2378" y="4869355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8482329-993A-4C47-981D-11C1D6F9A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8525" y="2400584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E7D0A7D2-5AFB-43DC-9FC6-085AA1CC3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6170" y="3742024"/>
              <a:ext cx="21411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E9446D8E-2D54-454C-A261-7A5576134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3535" y="3902903"/>
              <a:ext cx="21411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304B1D19-543F-495D-96E7-0AE65601E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3256" y="4600830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8C24B7E0-9C8C-4923-8D5D-30A9B274A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7647" y="2776755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95422A43-C3A1-44D2-B3E8-E8E09214C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1183" y="3527915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81BD613F-E483-4BDB-A4C0-8E62CDD76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5890" y="3045281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81F344E8-C774-4D54-B01D-B22CE2F94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5013" y="3742024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C87DE993-F0D2-4C02-92F4-C872DFF5C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5890" y="4225842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9" name="Line 25">
              <a:extLst>
                <a:ext uri="{FF2B5EF4-FFF2-40B4-BE49-F238E27FC236}">
                  <a16:creationId xmlns:a16="http://schemas.microsoft.com/office/drawing/2014/main" id="{22FAAED8-5E7D-45E4-A952-393D21941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365" y="3367037"/>
              <a:ext cx="21411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0" name="Line 26">
              <a:extLst>
                <a:ext uri="{FF2B5EF4-FFF2-40B4-BE49-F238E27FC236}">
                  <a16:creationId xmlns:a16="http://schemas.microsoft.com/office/drawing/2014/main" id="{EF1625ED-AB9D-417F-ACD6-D579D98CE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8525" y="3259390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130F2540-F8A3-4116-A4F9-A9FD7B343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2378" y="3420269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2" name="Text Box 28">
              <a:extLst>
                <a:ext uri="{FF2B5EF4-FFF2-40B4-BE49-F238E27FC236}">
                  <a16:creationId xmlns:a16="http://schemas.microsoft.com/office/drawing/2014/main" id="{19383790-DE21-4F55-86F4-F22219419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0744" y="1248587"/>
              <a:ext cx="1677544" cy="568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altLang="pt-BR" sz="1200" b="1" dirty="0"/>
                <a:t>Superfície do carvão ativado</a:t>
              </a:r>
            </a:p>
          </p:txBody>
        </p:sp>
        <p:sp>
          <p:nvSpPr>
            <p:cNvPr id="23" name="Text Box 30">
              <a:extLst>
                <a:ext uri="{FF2B5EF4-FFF2-40B4-BE49-F238E27FC236}">
                  <a16:creationId xmlns:a16="http://schemas.microsoft.com/office/drawing/2014/main" id="{1B51E541-8747-498C-A658-F10D2831E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0547" y="5338205"/>
              <a:ext cx="1927741" cy="568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altLang="pt-BR" sz="1200" b="1" dirty="0"/>
                <a:t>Concentração na fase sólida (q)</a:t>
              </a:r>
            </a:p>
          </p:txBody>
        </p:sp>
        <p:sp>
          <p:nvSpPr>
            <p:cNvPr id="24" name="AutoShape 33">
              <a:extLst>
                <a:ext uri="{FF2B5EF4-FFF2-40B4-BE49-F238E27FC236}">
                  <a16:creationId xmlns:a16="http://schemas.microsoft.com/office/drawing/2014/main" id="{71DC517D-7C4B-45F1-8067-74B3C6EB2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335" y="4740498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5" name="AutoShape 34">
              <a:extLst>
                <a:ext uri="{FF2B5EF4-FFF2-40B4-BE49-F238E27FC236}">
                  <a16:creationId xmlns:a16="http://schemas.microsoft.com/office/drawing/2014/main" id="{E7F156BC-AA39-4B51-95B0-B95B0386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951" y="4047145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6" name="AutoShape 35">
              <a:extLst>
                <a:ext uri="{FF2B5EF4-FFF2-40B4-BE49-F238E27FC236}">
                  <a16:creationId xmlns:a16="http://schemas.microsoft.com/office/drawing/2014/main" id="{42F1BA4F-9769-4212-A57E-6720C0EFE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057" y="3425101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7" name="AutoShape 36">
              <a:extLst>
                <a:ext uri="{FF2B5EF4-FFF2-40B4-BE49-F238E27FC236}">
                  <a16:creationId xmlns:a16="http://schemas.microsoft.com/office/drawing/2014/main" id="{21EEAB1D-CC16-44D8-ABB1-D6B8E8670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343" y="3326826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8" name="AutoShape 37">
              <a:extLst>
                <a:ext uri="{FF2B5EF4-FFF2-40B4-BE49-F238E27FC236}">
                  <a16:creationId xmlns:a16="http://schemas.microsoft.com/office/drawing/2014/main" id="{C4777469-E770-4CB7-A6AC-6753D9121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081" y="363782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9" name="AutoShape 38">
              <a:extLst>
                <a:ext uri="{FF2B5EF4-FFF2-40B4-BE49-F238E27FC236}">
                  <a16:creationId xmlns:a16="http://schemas.microsoft.com/office/drawing/2014/main" id="{B6370E3F-4400-4BF1-B423-4E4455536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767" y="3634378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0" name="AutoShape 39">
              <a:extLst>
                <a:ext uri="{FF2B5EF4-FFF2-40B4-BE49-F238E27FC236}">
                  <a16:creationId xmlns:a16="http://schemas.microsoft.com/office/drawing/2014/main" id="{2D5C52B2-F961-4478-98DD-9986F83A2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1843" y="382396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1" name="AutoShape 40">
              <a:extLst>
                <a:ext uri="{FF2B5EF4-FFF2-40B4-BE49-F238E27FC236}">
                  <a16:creationId xmlns:a16="http://schemas.microsoft.com/office/drawing/2014/main" id="{71D33FD2-AC04-4F2E-A645-5C20F9D17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7820" y="376244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2" name="AutoShape 41">
              <a:extLst>
                <a:ext uri="{FF2B5EF4-FFF2-40B4-BE49-F238E27FC236}">
                  <a16:creationId xmlns:a16="http://schemas.microsoft.com/office/drawing/2014/main" id="{4DDF8587-BE63-41FC-8FB3-84A2376A9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959" y="382396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3" name="AutoShape 42">
              <a:extLst>
                <a:ext uri="{FF2B5EF4-FFF2-40B4-BE49-F238E27FC236}">
                  <a16:creationId xmlns:a16="http://schemas.microsoft.com/office/drawing/2014/main" id="{FAE26E75-DF83-4DBB-B0F5-5B9975225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722" y="4280891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4" name="AutoShape 43">
              <a:extLst>
                <a:ext uri="{FF2B5EF4-FFF2-40B4-BE49-F238E27FC236}">
                  <a16:creationId xmlns:a16="http://schemas.microsoft.com/office/drawing/2014/main" id="{74451906-CC6F-4645-BDA4-16B3FC368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722" y="288440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5" name="AutoShape 44">
              <a:extLst>
                <a:ext uri="{FF2B5EF4-FFF2-40B4-BE49-F238E27FC236}">
                  <a16:creationId xmlns:a16="http://schemas.microsoft.com/office/drawing/2014/main" id="{B0DCE0BC-2B67-4EEB-AE5E-56BD521A7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159" y="230298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6" name="AutoShape 45">
              <a:extLst>
                <a:ext uri="{FF2B5EF4-FFF2-40B4-BE49-F238E27FC236}">
                  <a16:creationId xmlns:a16="http://schemas.microsoft.com/office/drawing/2014/main" id="{B0AA0BF3-6D96-4D37-B1F2-DEA6CC1E9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038" y="299204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7" name="AutoShape 46">
              <a:extLst>
                <a:ext uri="{FF2B5EF4-FFF2-40B4-BE49-F238E27FC236}">
                  <a16:creationId xmlns:a16="http://schemas.microsoft.com/office/drawing/2014/main" id="{4CC87833-43FB-4044-9C19-6AFA37231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932" y="3643526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8" name="AutoShape 47">
              <a:extLst>
                <a:ext uri="{FF2B5EF4-FFF2-40B4-BE49-F238E27FC236}">
                  <a16:creationId xmlns:a16="http://schemas.microsoft.com/office/drawing/2014/main" id="{1C95770B-BEC7-4C40-BF89-25C4BAC6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67" y="449618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9" name="AutoShape 48">
              <a:extLst>
                <a:ext uri="{FF2B5EF4-FFF2-40B4-BE49-F238E27FC236}">
                  <a16:creationId xmlns:a16="http://schemas.microsoft.com/office/drawing/2014/main" id="{4E0F37E3-2C11-43E2-A3A3-EE98B8E27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634" y="230298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0" name="AutoShape 49">
              <a:extLst>
                <a:ext uri="{FF2B5EF4-FFF2-40B4-BE49-F238E27FC236}">
                  <a16:creationId xmlns:a16="http://schemas.microsoft.com/office/drawing/2014/main" id="{5197DF3D-DE5F-4ACD-80B0-5AD9F0E63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679" y="4251868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1" name="AutoShape 50">
              <a:extLst>
                <a:ext uri="{FF2B5EF4-FFF2-40B4-BE49-F238E27FC236}">
                  <a16:creationId xmlns:a16="http://schemas.microsoft.com/office/drawing/2014/main" id="{577A0242-985B-40E0-8E84-57FE6F73C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784" y="3258207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2" name="AutoShape 51">
              <a:extLst>
                <a:ext uri="{FF2B5EF4-FFF2-40B4-BE49-F238E27FC236}">
                  <a16:creationId xmlns:a16="http://schemas.microsoft.com/office/drawing/2014/main" id="{8487C8C6-5F7E-4B88-9D0C-75D95B0FA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246" y="2692924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3" name="AutoShape 52">
              <a:extLst>
                <a:ext uri="{FF2B5EF4-FFF2-40B4-BE49-F238E27FC236}">
                  <a16:creationId xmlns:a16="http://schemas.microsoft.com/office/drawing/2014/main" id="{2651DDAA-556D-45B5-B16D-185FB05D3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672" y="2936452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4" name="AutoShape 53">
              <a:extLst>
                <a:ext uri="{FF2B5EF4-FFF2-40B4-BE49-F238E27FC236}">
                  <a16:creationId xmlns:a16="http://schemas.microsoft.com/office/drawing/2014/main" id="{161D949E-959B-4DEA-BB13-F9488F372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843" y="342026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5" name="AutoShape 54">
              <a:extLst>
                <a:ext uri="{FF2B5EF4-FFF2-40B4-BE49-F238E27FC236}">
                  <a16:creationId xmlns:a16="http://schemas.microsoft.com/office/drawing/2014/main" id="{ADA0897E-6685-4771-B1FE-169C4955E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487" y="4766988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6" name="AutoShape 55">
              <a:extLst>
                <a:ext uri="{FF2B5EF4-FFF2-40B4-BE49-F238E27FC236}">
                  <a16:creationId xmlns:a16="http://schemas.microsoft.com/office/drawing/2014/main" id="{A41777D4-6792-4DEB-A3A3-D3F397ED5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54" y="3162385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7" name="AutoShape 56">
              <a:extLst>
                <a:ext uri="{FF2B5EF4-FFF2-40B4-BE49-F238E27FC236}">
                  <a16:creationId xmlns:a16="http://schemas.microsoft.com/office/drawing/2014/main" id="{4F2D3426-2C97-4B68-9435-FAE82FE41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128" y="3150561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8" name="AutoShape 57">
              <a:extLst>
                <a:ext uri="{FF2B5EF4-FFF2-40B4-BE49-F238E27FC236}">
                  <a16:creationId xmlns:a16="http://schemas.microsoft.com/office/drawing/2014/main" id="{776394AD-2595-4F82-AF43-F103A2540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011" y="4120694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9" name="Text Box 58">
              <a:extLst>
                <a:ext uri="{FF2B5EF4-FFF2-40B4-BE49-F238E27FC236}">
                  <a16:creationId xmlns:a16="http://schemas.microsoft.com/office/drawing/2014/main" id="{9EA5B0FC-C153-4067-A484-543286196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0843" y="2085150"/>
              <a:ext cx="1529630" cy="783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>
                <a:lnSpc>
                  <a:spcPct val="80000"/>
                </a:lnSpc>
                <a:defRPr sz="1600" b="1"/>
              </a:lvl1pPr>
            </a:lstStyle>
            <a:p>
              <a:r>
                <a:rPr lang="pt-BR" altLang="pt-BR" sz="1200" dirty="0"/>
                <a:t>Concentração na fase líquida (</a:t>
              </a:r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e</a:t>
              </a:r>
              <a:r>
                <a:rPr lang="pt-BR" altLang="pt-BR" sz="1200" dirty="0"/>
                <a:t>)</a:t>
              </a:r>
            </a:p>
          </p:txBody>
        </p:sp>
        <p:sp>
          <p:nvSpPr>
            <p:cNvPr id="50" name="Text Box 51">
              <a:extLst>
                <a:ext uri="{FF2B5EF4-FFF2-40B4-BE49-F238E27FC236}">
                  <a16:creationId xmlns:a16="http://schemas.microsoft.com/office/drawing/2014/main" id="{A61CDB27-082B-40CD-8BB6-3D51E9560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7140" y="1352408"/>
              <a:ext cx="1104266" cy="568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>
                <a:lnSpc>
                  <a:spcPct val="80000"/>
                </a:lnSpc>
                <a:defRPr sz="1600" b="1"/>
              </a:lvl1pPr>
            </a:lstStyle>
            <a:p>
              <a:r>
                <a:rPr lang="pt-BR" altLang="pt-BR" sz="1200" dirty="0"/>
                <a:t>Tempo T=T</a:t>
              </a:r>
              <a:r>
                <a:rPr lang="pt-BR" altLang="pt-BR" sz="1200" baseline="-25000" dirty="0"/>
                <a:t>∞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0408DAFB-3015-4AEC-89DC-984EAAE417C5}"/>
                  </a:ext>
                </a:extLst>
              </p:cNvPr>
              <p:cNvSpPr txBox="1"/>
              <p:nvPr/>
            </p:nvSpPr>
            <p:spPr>
              <a:xfrm>
                <a:off x="5291621" y="3229887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0408DAFB-3015-4AEC-89DC-984EAAE41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621" y="3229887"/>
                <a:ext cx="2286000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46">
            <a:extLst>
              <a:ext uri="{FF2B5EF4-FFF2-40B4-BE49-F238E27FC236}">
                <a16:creationId xmlns:a16="http://schemas.microsoft.com/office/drawing/2014/main" id="{D6C33950-A9B2-4E1B-AC72-20D67C65C77D}"/>
              </a:ext>
            </a:extLst>
          </p:cNvPr>
          <p:cNvSpPr txBox="1">
            <a:spLocks noChangeArrowheads="1"/>
          </p:cNvSpPr>
          <p:nvPr/>
        </p:nvSpPr>
        <p:spPr>
          <a:xfrm>
            <a:off x="4932040" y="2361127"/>
            <a:ext cx="3455446" cy="633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Isoterma de adsorção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49E0D3F3-C1BF-434E-8382-83424E742754}"/>
                  </a:ext>
                </a:extLst>
              </p:cNvPr>
              <p:cNvSpPr txBox="1"/>
              <p:nvPr/>
            </p:nvSpPr>
            <p:spPr>
              <a:xfrm>
                <a:off x="4982695" y="5203800"/>
                <a:ext cx="2903852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49E0D3F3-C1BF-434E-8382-83424E742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695" y="5203800"/>
                <a:ext cx="2903852" cy="848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46">
            <a:extLst>
              <a:ext uri="{FF2B5EF4-FFF2-40B4-BE49-F238E27FC236}">
                <a16:creationId xmlns:a16="http://schemas.microsoft.com/office/drawing/2014/main" id="{D110EB58-8AFB-4AAF-9EA2-199809A0F80F}"/>
              </a:ext>
            </a:extLst>
          </p:cNvPr>
          <p:cNvSpPr txBox="1">
            <a:spLocks noChangeArrowheads="1"/>
          </p:cNvSpPr>
          <p:nvPr/>
        </p:nvSpPr>
        <p:spPr>
          <a:xfrm>
            <a:off x="4928550" y="4342272"/>
            <a:ext cx="3455446" cy="633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Isoterma de Langmuir</a:t>
            </a:r>
          </a:p>
        </p:txBody>
      </p:sp>
    </p:spTree>
    <p:extLst>
      <p:ext uri="{BB962C8B-B14F-4D97-AF65-F5344CB8AC3E}">
        <p14:creationId xmlns:p14="http://schemas.microsoft.com/office/powerpoint/2010/main" val="13753003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ISOTERMAS DE ADSORÇÃO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E56ECA0-8A9A-49B2-BD5B-2CDDDCF6A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473520"/>
              </p:ext>
            </p:extLst>
          </p:nvPr>
        </p:nvGraphicFramePr>
        <p:xfrm>
          <a:off x="1369333" y="2204864"/>
          <a:ext cx="6405334" cy="402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10BB7D9-1D46-4049-98BB-868B99DB4110}"/>
                  </a:ext>
                </a:extLst>
              </p:cNvPr>
              <p:cNvSpPr txBox="1"/>
              <p:nvPr/>
            </p:nvSpPr>
            <p:spPr>
              <a:xfrm>
                <a:off x="4870815" y="3366965"/>
                <a:ext cx="2903852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10BB7D9-1D46-4049-98BB-868B99DB4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815" y="3366965"/>
                <a:ext cx="2903852" cy="848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38265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ISOTERMAS DE ADSORÇÃO </a:t>
            </a:r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D110EB58-8AFB-4AAF-9EA2-199809A0F80F}"/>
              </a:ext>
            </a:extLst>
          </p:cNvPr>
          <p:cNvSpPr txBox="1">
            <a:spLocks noChangeArrowheads="1"/>
          </p:cNvSpPr>
          <p:nvPr/>
        </p:nvSpPr>
        <p:spPr>
          <a:xfrm>
            <a:off x="4608473" y="1988224"/>
            <a:ext cx="3455446" cy="633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Isoterma de Langmuir</a:t>
            </a:r>
          </a:p>
        </p:txBody>
      </p:sp>
      <p:graphicFrame>
        <p:nvGraphicFramePr>
          <p:cNvPr id="56" name="Gráfico 55">
            <a:extLst>
              <a:ext uri="{FF2B5EF4-FFF2-40B4-BE49-F238E27FC236}">
                <a16:creationId xmlns:a16="http://schemas.microsoft.com/office/drawing/2014/main" id="{FBCFB7AF-407A-403A-8F0E-34486F7091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19682"/>
              </p:ext>
            </p:extLst>
          </p:nvPr>
        </p:nvGraphicFramePr>
        <p:xfrm>
          <a:off x="251520" y="2420888"/>
          <a:ext cx="4081236" cy="256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20AF2AEA-D1F8-45CA-B8ED-5B7E91E4F677}"/>
                  </a:ext>
                </a:extLst>
              </p:cNvPr>
              <p:cNvSpPr txBox="1"/>
              <p:nvPr/>
            </p:nvSpPr>
            <p:spPr>
              <a:xfrm>
                <a:off x="3779912" y="4768520"/>
                <a:ext cx="511256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20AF2AEA-D1F8-45CA-B8ED-5B7E91E4F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768520"/>
                <a:ext cx="5112568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984BB6DB-2274-450A-8A6F-AF1D85DBBC30}"/>
                  </a:ext>
                </a:extLst>
              </p:cNvPr>
              <p:cNvSpPr txBox="1"/>
              <p:nvPr/>
            </p:nvSpPr>
            <p:spPr>
              <a:xfrm>
                <a:off x="4050196" y="3126680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984BB6DB-2274-450A-8A6F-AF1D85DB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196" y="3126680"/>
                <a:ext cx="4572000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9965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ISOTERMAS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E107BE3-C080-419A-8771-F30D33EA1BA2}"/>
              </a:ext>
            </a:extLst>
          </p:cNvPr>
          <p:cNvGrpSpPr>
            <a:grpSpLocks noChangeAspect="1"/>
          </p:cNvGrpSpPr>
          <p:nvPr/>
        </p:nvGrpSpPr>
        <p:grpSpPr>
          <a:xfrm>
            <a:off x="539552" y="2420888"/>
            <a:ext cx="3232616" cy="3207227"/>
            <a:chOff x="2835328" y="1248587"/>
            <a:chExt cx="4695145" cy="4658269"/>
          </a:xfrm>
        </p:grpSpPr>
        <p:sp>
          <p:nvSpPr>
            <p:cNvPr id="5" name="AutoShape 10">
              <a:extLst>
                <a:ext uri="{FF2B5EF4-FFF2-40B4-BE49-F238E27FC236}">
                  <a16:creationId xmlns:a16="http://schemas.microsoft.com/office/drawing/2014/main" id="{1247CD76-E69A-4D3E-AAE9-08BFD081C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328" y="1757072"/>
              <a:ext cx="2038184" cy="3649332"/>
            </a:xfrm>
            <a:prstGeom prst="cube">
              <a:avLst>
                <a:gd name="adj" fmla="val 79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6" name="Line 13">
              <a:extLst>
                <a:ext uri="{FF2B5EF4-FFF2-40B4-BE49-F238E27FC236}">
                  <a16:creationId xmlns:a16="http://schemas.microsoft.com/office/drawing/2014/main" id="{688B080C-0852-404B-837F-932DC2765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6793" y="3742024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7" name="Line 14">
              <a:extLst>
                <a:ext uri="{FF2B5EF4-FFF2-40B4-BE49-F238E27FC236}">
                  <a16:creationId xmlns:a16="http://schemas.microsoft.com/office/drawing/2014/main" id="{A2946735-80CB-4B25-9BDE-07828D6A4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023" y="4171427"/>
              <a:ext cx="21411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8" name="Line 15">
              <a:extLst>
                <a:ext uri="{FF2B5EF4-FFF2-40B4-BE49-F238E27FC236}">
                  <a16:creationId xmlns:a16="http://schemas.microsoft.com/office/drawing/2014/main" id="{1625CACB-2901-4431-8644-1B1A2DEA6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2378" y="4869355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8482329-993A-4C47-981D-11C1D6F9A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8525" y="2400584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E7D0A7D2-5AFB-43DC-9FC6-085AA1CC3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6170" y="3742024"/>
              <a:ext cx="21411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E9446D8E-2D54-454C-A261-7A5576134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3535" y="3902903"/>
              <a:ext cx="21411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304B1D19-543F-495D-96E7-0AE65601E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3256" y="4600830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8C24B7E0-9C8C-4923-8D5D-30A9B274A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7647" y="2776755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95422A43-C3A1-44D2-B3E8-E8E09214C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1183" y="3527915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81BD613F-E483-4BDB-A4C0-8E62CDD76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5890" y="3045281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81F344E8-C774-4D54-B01D-B22CE2F94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5013" y="3742024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C87DE993-F0D2-4C02-92F4-C872DFF5C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5890" y="4225842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19" name="Line 25">
              <a:extLst>
                <a:ext uri="{FF2B5EF4-FFF2-40B4-BE49-F238E27FC236}">
                  <a16:creationId xmlns:a16="http://schemas.microsoft.com/office/drawing/2014/main" id="{22FAAED8-5E7D-45E4-A952-393D21941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365" y="3367037"/>
              <a:ext cx="21411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0" name="Line 26">
              <a:extLst>
                <a:ext uri="{FF2B5EF4-FFF2-40B4-BE49-F238E27FC236}">
                  <a16:creationId xmlns:a16="http://schemas.microsoft.com/office/drawing/2014/main" id="{EF1625ED-AB9D-417F-ACD6-D579D98CE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8525" y="3259390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130F2540-F8A3-4116-A4F9-A9FD7B343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2378" y="3420269"/>
              <a:ext cx="214109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>
                <a:highlight>
                  <a:srgbClr val="FFFF00"/>
                </a:highlight>
              </a:endParaRPr>
            </a:p>
          </p:txBody>
        </p:sp>
        <p:sp>
          <p:nvSpPr>
            <p:cNvPr id="22" name="Text Box 28">
              <a:extLst>
                <a:ext uri="{FF2B5EF4-FFF2-40B4-BE49-F238E27FC236}">
                  <a16:creationId xmlns:a16="http://schemas.microsoft.com/office/drawing/2014/main" id="{19383790-DE21-4F55-86F4-F22219419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0744" y="1248587"/>
              <a:ext cx="1677544" cy="568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altLang="pt-BR" sz="1200" b="1" dirty="0"/>
                <a:t>Superfície do carvão ativado</a:t>
              </a:r>
            </a:p>
          </p:txBody>
        </p:sp>
        <p:sp>
          <p:nvSpPr>
            <p:cNvPr id="23" name="Text Box 30">
              <a:extLst>
                <a:ext uri="{FF2B5EF4-FFF2-40B4-BE49-F238E27FC236}">
                  <a16:creationId xmlns:a16="http://schemas.microsoft.com/office/drawing/2014/main" id="{1B51E541-8747-498C-A658-F10D2831E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0547" y="5338205"/>
              <a:ext cx="1927741" cy="568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altLang="pt-BR" sz="1200" b="1" dirty="0"/>
                <a:t>Concentração na fase sólida (q)</a:t>
              </a:r>
            </a:p>
          </p:txBody>
        </p:sp>
        <p:sp>
          <p:nvSpPr>
            <p:cNvPr id="24" name="AutoShape 33">
              <a:extLst>
                <a:ext uri="{FF2B5EF4-FFF2-40B4-BE49-F238E27FC236}">
                  <a16:creationId xmlns:a16="http://schemas.microsoft.com/office/drawing/2014/main" id="{71DC517D-7C4B-45F1-8067-74B3C6EB2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335" y="4740498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5" name="AutoShape 34">
              <a:extLst>
                <a:ext uri="{FF2B5EF4-FFF2-40B4-BE49-F238E27FC236}">
                  <a16:creationId xmlns:a16="http://schemas.microsoft.com/office/drawing/2014/main" id="{E7F156BC-AA39-4B51-95B0-B95B0386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951" y="4047145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6" name="AutoShape 35">
              <a:extLst>
                <a:ext uri="{FF2B5EF4-FFF2-40B4-BE49-F238E27FC236}">
                  <a16:creationId xmlns:a16="http://schemas.microsoft.com/office/drawing/2014/main" id="{42F1BA4F-9769-4212-A57E-6720C0EFE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057" y="3425101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7" name="AutoShape 36">
              <a:extLst>
                <a:ext uri="{FF2B5EF4-FFF2-40B4-BE49-F238E27FC236}">
                  <a16:creationId xmlns:a16="http://schemas.microsoft.com/office/drawing/2014/main" id="{21EEAB1D-CC16-44D8-ABB1-D6B8E8670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343" y="3326826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8" name="AutoShape 37">
              <a:extLst>
                <a:ext uri="{FF2B5EF4-FFF2-40B4-BE49-F238E27FC236}">
                  <a16:creationId xmlns:a16="http://schemas.microsoft.com/office/drawing/2014/main" id="{C4777469-E770-4CB7-A6AC-6753D9121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081" y="363782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29" name="AutoShape 38">
              <a:extLst>
                <a:ext uri="{FF2B5EF4-FFF2-40B4-BE49-F238E27FC236}">
                  <a16:creationId xmlns:a16="http://schemas.microsoft.com/office/drawing/2014/main" id="{B6370E3F-4400-4BF1-B423-4E4455536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767" y="3634378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0" name="AutoShape 39">
              <a:extLst>
                <a:ext uri="{FF2B5EF4-FFF2-40B4-BE49-F238E27FC236}">
                  <a16:creationId xmlns:a16="http://schemas.microsoft.com/office/drawing/2014/main" id="{2D5C52B2-F961-4478-98DD-9986F83A2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1843" y="382396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1" name="AutoShape 40">
              <a:extLst>
                <a:ext uri="{FF2B5EF4-FFF2-40B4-BE49-F238E27FC236}">
                  <a16:creationId xmlns:a16="http://schemas.microsoft.com/office/drawing/2014/main" id="{71D33FD2-AC04-4F2E-A645-5C20F9D17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7820" y="376244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2" name="AutoShape 41">
              <a:extLst>
                <a:ext uri="{FF2B5EF4-FFF2-40B4-BE49-F238E27FC236}">
                  <a16:creationId xmlns:a16="http://schemas.microsoft.com/office/drawing/2014/main" id="{4DDF8587-BE63-41FC-8FB3-84A2376A9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959" y="382396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3" name="AutoShape 42">
              <a:extLst>
                <a:ext uri="{FF2B5EF4-FFF2-40B4-BE49-F238E27FC236}">
                  <a16:creationId xmlns:a16="http://schemas.microsoft.com/office/drawing/2014/main" id="{FAE26E75-DF83-4DBB-B0F5-5B9975225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722" y="4280891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4" name="AutoShape 43">
              <a:extLst>
                <a:ext uri="{FF2B5EF4-FFF2-40B4-BE49-F238E27FC236}">
                  <a16:creationId xmlns:a16="http://schemas.microsoft.com/office/drawing/2014/main" id="{74451906-CC6F-4645-BDA4-16B3FC368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722" y="288440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5" name="AutoShape 44">
              <a:extLst>
                <a:ext uri="{FF2B5EF4-FFF2-40B4-BE49-F238E27FC236}">
                  <a16:creationId xmlns:a16="http://schemas.microsoft.com/office/drawing/2014/main" id="{B0DCE0BC-2B67-4EEB-AE5E-56BD521A7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159" y="230298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6" name="AutoShape 45">
              <a:extLst>
                <a:ext uri="{FF2B5EF4-FFF2-40B4-BE49-F238E27FC236}">
                  <a16:creationId xmlns:a16="http://schemas.microsoft.com/office/drawing/2014/main" id="{B0AA0BF3-6D96-4D37-B1F2-DEA6CC1E9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038" y="299204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7" name="AutoShape 46">
              <a:extLst>
                <a:ext uri="{FF2B5EF4-FFF2-40B4-BE49-F238E27FC236}">
                  <a16:creationId xmlns:a16="http://schemas.microsoft.com/office/drawing/2014/main" id="{4CC87833-43FB-4044-9C19-6AFA37231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932" y="3643526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8" name="AutoShape 47">
              <a:extLst>
                <a:ext uri="{FF2B5EF4-FFF2-40B4-BE49-F238E27FC236}">
                  <a16:creationId xmlns:a16="http://schemas.microsoft.com/office/drawing/2014/main" id="{1C95770B-BEC7-4C40-BF89-25C4BAC6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67" y="4496183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9" name="AutoShape 48">
              <a:extLst>
                <a:ext uri="{FF2B5EF4-FFF2-40B4-BE49-F238E27FC236}">
                  <a16:creationId xmlns:a16="http://schemas.microsoft.com/office/drawing/2014/main" id="{4E0F37E3-2C11-43E2-A3A3-EE98B8E27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634" y="230298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0" name="AutoShape 49">
              <a:extLst>
                <a:ext uri="{FF2B5EF4-FFF2-40B4-BE49-F238E27FC236}">
                  <a16:creationId xmlns:a16="http://schemas.microsoft.com/office/drawing/2014/main" id="{5197DF3D-DE5F-4ACD-80B0-5AD9F0E63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679" y="4251868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1" name="AutoShape 50">
              <a:extLst>
                <a:ext uri="{FF2B5EF4-FFF2-40B4-BE49-F238E27FC236}">
                  <a16:creationId xmlns:a16="http://schemas.microsoft.com/office/drawing/2014/main" id="{577A0242-985B-40E0-8E84-57FE6F73C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784" y="3258207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2" name="AutoShape 51">
              <a:extLst>
                <a:ext uri="{FF2B5EF4-FFF2-40B4-BE49-F238E27FC236}">
                  <a16:creationId xmlns:a16="http://schemas.microsoft.com/office/drawing/2014/main" id="{8487C8C6-5F7E-4B88-9D0C-75D95B0FA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246" y="2692924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3" name="AutoShape 52">
              <a:extLst>
                <a:ext uri="{FF2B5EF4-FFF2-40B4-BE49-F238E27FC236}">
                  <a16:creationId xmlns:a16="http://schemas.microsoft.com/office/drawing/2014/main" id="{2651DDAA-556D-45B5-B16D-185FB05D3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672" y="2936452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4" name="AutoShape 53">
              <a:extLst>
                <a:ext uri="{FF2B5EF4-FFF2-40B4-BE49-F238E27FC236}">
                  <a16:creationId xmlns:a16="http://schemas.microsoft.com/office/drawing/2014/main" id="{161D949E-959B-4DEA-BB13-F9488F372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843" y="3420269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5" name="AutoShape 54">
              <a:extLst>
                <a:ext uri="{FF2B5EF4-FFF2-40B4-BE49-F238E27FC236}">
                  <a16:creationId xmlns:a16="http://schemas.microsoft.com/office/drawing/2014/main" id="{ADA0897E-6685-4771-B1FE-169C4955E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487" y="4766988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6" name="AutoShape 55">
              <a:extLst>
                <a:ext uri="{FF2B5EF4-FFF2-40B4-BE49-F238E27FC236}">
                  <a16:creationId xmlns:a16="http://schemas.microsoft.com/office/drawing/2014/main" id="{A41777D4-6792-4DEB-A3A3-D3F397ED5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54" y="3162385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7" name="AutoShape 56">
              <a:extLst>
                <a:ext uri="{FF2B5EF4-FFF2-40B4-BE49-F238E27FC236}">
                  <a16:creationId xmlns:a16="http://schemas.microsoft.com/office/drawing/2014/main" id="{4F2D3426-2C97-4B68-9435-FAE82FE41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128" y="3150561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8" name="AutoShape 57">
              <a:extLst>
                <a:ext uri="{FF2B5EF4-FFF2-40B4-BE49-F238E27FC236}">
                  <a16:creationId xmlns:a16="http://schemas.microsoft.com/office/drawing/2014/main" id="{776394AD-2595-4F82-AF43-F103A2540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011" y="4120694"/>
              <a:ext cx="215292" cy="215292"/>
            </a:xfrm>
            <a:prstGeom prst="can">
              <a:avLst>
                <a:gd name="adj" fmla="val 50000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49" name="Text Box 58">
              <a:extLst>
                <a:ext uri="{FF2B5EF4-FFF2-40B4-BE49-F238E27FC236}">
                  <a16:creationId xmlns:a16="http://schemas.microsoft.com/office/drawing/2014/main" id="{9EA5B0FC-C153-4067-A484-543286196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0843" y="2085150"/>
              <a:ext cx="1529630" cy="783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>
                <a:lnSpc>
                  <a:spcPct val="80000"/>
                </a:lnSpc>
                <a:defRPr sz="1600" b="1"/>
              </a:lvl1pPr>
            </a:lstStyle>
            <a:p>
              <a:r>
                <a:rPr lang="pt-BR" altLang="pt-BR" sz="1200" dirty="0"/>
                <a:t>Concentração na fase líquida (</a:t>
              </a:r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e</a:t>
              </a:r>
              <a:r>
                <a:rPr lang="pt-BR" altLang="pt-BR" sz="1200" dirty="0"/>
                <a:t>)</a:t>
              </a:r>
            </a:p>
          </p:txBody>
        </p:sp>
        <p:sp>
          <p:nvSpPr>
            <p:cNvPr id="50" name="Text Box 51">
              <a:extLst>
                <a:ext uri="{FF2B5EF4-FFF2-40B4-BE49-F238E27FC236}">
                  <a16:creationId xmlns:a16="http://schemas.microsoft.com/office/drawing/2014/main" id="{A61CDB27-082B-40CD-8BB6-3D51E9560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7140" y="1352408"/>
              <a:ext cx="1104266" cy="568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>
                <a:lnSpc>
                  <a:spcPct val="80000"/>
                </a:lnSpc>
                <a:defRPr sz="1600" b="1"/>
              </a:lvl1pPr>
            </a:lstStyle>
            <a:p>
              <a:r>
                <a:rPr lang="pt-BR" altLang="pt-BR" sz="1200" dirty="0"/>
                <a:t>Tempo T=T</a:t>
              </a:r>
              <a:r>
                <a:rPr lang="pt-BR" altLang="pt-BR" sz="1200" baseline="-25000" dirty="0"/>
                <a:t>∞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0408DAFB-3015-4AEC-89DC-984EAAE417C5}"/>
                  </a:ext>
                </a:extLst>
              </p:cNvPr>
              <p:cNvSpPr txBox="1"/>
              <p:nvPr/>
            </p:nvSpPr>
            <p:spPr>
              <a:xfrm>
                <a:off x="5291621" y="3229887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0408DAFB-3015-4AEC-89DC-984EAAE41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621" y="3229887"/>
                <a:ext cx="2286000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46">
            <a:extLst>
              <a:ext uri="{FF2B5EF4-FFF2-40B4-BE49-F238E27FC236}">
                <a16:creationId xmlns:a16="http://schemas.microsoft.com/office/drawing/2014/main" id="{D6C33950-A9B2-4E1B-AC72-20D67C65C77D}"/>
              </a:ext>
            </a:extLst>
          </p:cNvPr>
          <p:cNvSpPr txBox="1">
            <a:spLocks noChangeArrowheads="1"/>
          </p:cNvSpPr>
          <p:nvPr/>
        </p:nvSpPr>
        <p:spPr>
          <a:xfrm>
            <a:off x="4932040" y="2361127"/>
            <a:ext cx="3455446" cy="633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Isoterma de adsorção</a:t>
            </a:r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D110EB58-8AFB-4AAF-9EA2-199809A0F80F}"/>
              </a:ext>
            </a:extLst>
          </p:cNvPr>
          <p:cNvSpPr txBox="1">
            <a:spLocks noChangeArrowheads="1"/>
          </p:cNvSpPr>
          <p:nvPr/>
        </p:nvSpPr>
        <p:spPr>
          <a:xfrm>
            <a:off x="4928550" y="4342272"/>
            <a:ext cx="3761100" cy="633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Isoterma de </a:t>
            </a:r>
            <a:r>
              <a:rPr lang="pt-BR" altLang="pt-BR" sz="2800" b="0" dirty="0" err="1">
                <a:sym typeface="Symbol" panose="05050102010706020507" pitchFamily="18" charset="2"/>
              </a:rPr>
              <a:t>Freundlich</a:t>
            </a:r>
            <a:endParaRPr lang="pt-BR" altLang="pt-BR" sz="2800" b="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F10DF979-BAE8-4A9F-A715-663763954021}"/>
                  </a:ext>
                </a:extLst>
              </p:cNvPr>
              <p:cNvSpPr txBox="1"/>
              <p:nvPr/>
            </p:nvSpPr>
            <p:spPr>
              <a:xfrm>
                <a:off x="5116847" y="5283553"/>
                <a:ext cx="3085832" cy="647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F10DF979-BAE8-4A9F-A715-663763954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847" y="5283553"/>
                <a:ext cx="3085832" cy="647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6589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ISOTERMAS DE ADSORÇÃO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F78FF13-8772-478E-85C1-081B35C1E6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111216"/>
              </p:ext>
            </p:extLst>
          </p:nvPr>
        </p:nvGraphicFramePr>
        <p:xfrm>
          <a:off x="683568" y="2133600"/>
          <a:ext cx="7373828" cy="410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ECFE132-83AD-4394-9EBC-C944D23C8F4B}"/>
                  </a:ext>
                </a:extLst>
              </p:cNvPr>
              <p:cNvSpPr txBox="1"/>
              <p:nvPr/>
            </p:nvSpPr>
            <p:spPr>
              <a:xfrm>
                <a:off x="1752600" y="2492896"/>
                <a:ext cx="3085832" cy="647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ECFE132-83AD-4394-9EBC-C944D23C8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92896"/>
                <a:ext cx="3085832" cy="647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65243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ISOTERMAS DE ADSORÇÃO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F008B05-B44C-42E8-88E0-9A93CAE1B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75827"/>
              </p:ext>
            </p:extLst>
          </p:nvPr>
        </p:nvGraphicFramePr>
        <p:xfrm>
          <a:off x="1187450" y="2349500"/>
          <a:ext cx="6942138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5" imgW="5402356" imgH="3026673" progId="Word.Document.12">
                  <p:embed/>
                </p:oleObj>
              </mc:Choice>
              <mc:Fallback>
                <p:oleObj name="Document" r:id="rId5" imgW="5402356" imgH="3026673" progId="Word.Documen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F008B05-B44C-42E8-88E0-9A93CAE1B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450" y="2349500"/>
                        <a:ext cx="6942138" cy="388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91118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ISOTERMAS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0FB773D-F861-41C8-BD72-9902931B194C}"/>
              </a:ext>
            </a:extLst>
          </p:cNvPr>
          <p:cNvGrpSpPr>
            <a:grpSpLocks noChangeAspect="1"/>
          </p:cNvGrpSpPr>
          <p:nvPr/>
        </p:nvGrpSpPr>
        <p:grpSpPr>
          <a:xfrm>
            <a:off x="899592" y="2276872"/>
            <a:ext cx="7553802" cy="3853652"/>
            <a:chOff x="2043113" y="884238"/>
            <a:chExt cx="8089900" cy="4127148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727BD490-1D68-4D3F-8936-76F72265F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3113" y="884238"/>
              <a:ext cx="8089900" cy="3224212"/>
              <a:chOff x="295" y="1389"/>
              <a:chExt cx="5096" cy="2031"/>
            </a:xfrm>
          </p:grpSpPr>
          <p:grpSp>
            <p:nvGrpSpPr>
              <p:cNvPr id="7" name="Group 18">
                <a:extLst>
                  <a:ext uri="{FF2B5EF4-FFF2-40B4-BE49-F238E27FC236}">
                    <a16:creationId xmlns:a16="http://schemas.microsoft.com/office/drawing/2014/main" id="{A91CC255-4F47-493D-BB63-6A2C90BC3A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" y="1434"/>
                <a:ext cx="556" cy="1986"/>
                <a:chOff x="918" y="1661"/>
                <a:chExt cx="556" cy="1986"/>
              </a:xfrm>
            </p:grpSpPr>
            <p:sp>
              <p:nvSpPr>
                <p:cNvPr id="59" name="AutoShape 9">
                  <a:extLst>
                    <a:ext uri="{FF2B5EF4-FFF2-40B4-BE49-F238E27FC236}">
                      <a16:creationId xmlns:a16="http://schemas.microsoft.com/office/drawing/2014/main" id="{F59F2C06-F1A1-42B1-BBB5-655B260D9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661"/>
                  <a:ext cx="544" cy="1315"/>
                </a:xfrm>
                <a:prstGeom prst="can">
                  <a:avLst>
                    <a:gd name="adj" fmla="val 42828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0" name="AutoShape 10">
                  <a:extLst>
                    <a:ext uri="{FF2B5EF4-FFF2-40B4-BE49-F238E27FC236}">
                      <a16:creationId xmlns:a16="http://schemas.microsoft.com/office/drawing/2014/main" id="{F88C49C1-9968-49B9-B2C3-F1BA60CF9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024"/>
                  <a:ext cx="544" cy="952"/>
                </a:xfrm>
                <a:prstGeom prst="can">
                  <a:avLst>
                    <a:gd name="adj" fmla="val 46877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1" name="Oval 11">
                  <a:extLst>
                    <a:ext uri="{FF2B5EF4-FFF2-40B4-BE49-F238E27FC236}">
                      <a16:creationId xmlns:a16="http://schemas.microsoft.com/office/drawing/2014/main" id="{34B6D9EB-4B1C-4866-ACBE-6EDADE97E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" y="2387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2" name="Oval 12">
                  <a:extLst>
                    <a:ext uri="{FF2B5EF4-FFF2-40B4-BE49-F238E27FC236}">
                      <a16:creationId xmlns:a16="http://schemas.microsoft.com/office/drawing/2014/main" id="{8D6484E3-4890-4634-8975-02517C9E0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" y="2478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3" name="Oval 13">
                  <a:extLst>
                    <a:ext uri="{FF2B5EF4-FFF2-40B4-BE49-F238E27FC236}">
                      <a16:creationId xmlns:a16="http://schemas.microsoft.com/office/drawing/2014/main" id="{BF99102B-2C7F-4893-8BED-FEA88FF82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2659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4" name="Oval 14">
                  <a:extLst>
                    <a:ext uri="{FF2B5EF4-FFF2-40B4-BE49-F238E27FC236}">
                      <a16:creationId xmlns:a16="http://schemas.microsoft.com/office/drawing/2014/main" id="{C5085AD4-F149-441E-8FA2-48F4381E59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296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" name="Oval 15">
                  <a:extLst>
                    <a:ext uri="{FF2B5EF4-FFF2-40B4-BE49-F238E27FC236}">
                      <a16:creationId xmlns:a16="http://schemas.microsoft.com/office/drawing/2014/main" id="{B2B91976-BADE-4C7E-BEE7-AE9D37C12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6" y="2750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" name="Oval 16">
                  <a:extLst>
                    <a:ext uri="{FF2B5EF4-FFF2-40B4-BE49-F238E27FC236}">
                      <a16:creationId xmlns:a16="http://schemas.microsoft.com/office/drawing/2014/main" id="{85447774-7B7D-4563-B9C4-C0ADFFAEE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8" y="2750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" name="Text Box 17">
                  <a:extLst>
                    <a:ext uri="{FF2B5EF4-FFF2-40B4-BE49-F238E27FC236}">
                      <a16:creationId xmlns:a16="http://schemas.microsoft.com/office/drawing/2014/main" id="{6769DAC4-F8CA-4678-A9B4-F045494AC1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8" y="3007"/>
                  <a:ext cx="493" cy="6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dirty="0"/>
                    <a:t>M</a:t>
                  </a:r>
                  <a:r>
                    <a:rPr lang="pt-BR" altLang="pt-BR" baseline="-25000" dirty="0"/>
                    <a:t>CAP1</a:t>
                  </a:r>
                </a:p>
                <a:p>
                  <a:r>
                    <a:rPr lang="pt-BR" altLang="pt-BR" dirty="0"/>
                    <a:t>T=C</a:t>
                  </a:r>
                  <a:r>
                    <a:rPr lang="pt-BR" altLang="pt-BR" baseline="-25000" dirty="0"/>
                    <a:t>0</a:t>
                  </a:r>
                  <a:endParaRPr lang="pt-BR" altLang="pt-BR" dirty="0"/>
                </a:p>
                <a:p>
                  <a:r>
                    <a:rPr lang="pt-BR" altLang="pt-BR" dirty="0"/>
                    <a:t>T</a:t>
                  </a:r>
                  <a:r>
                    <a:rPr lang="pt-BR" altLang="pt-BR" baseline="-25000" dirty="0">
                      <a:sym typeface="Symbol" panose="05050102010706020507" pitchFamily="18" charset="2"/>
                    </a:rPr>
                    <a:t></a:t>
                  </a:r>
                  <a:r>
                    <a:rPr lang="pt-BR" altLang="pt-BR" dirty="0"/>
                    <a:t>=C</a:t>
                  </a:r>
                  <a:r>
                    <a:rPr lang="pt-BR" altLang="pt-BR" baseline="-25000" dirty="0"/>
                    <a:t>1</a:t>
                  </a:r>
                </a:p>
              </p:txBody>
            </p:sp>
          </p:grpSp>
          <p:grpSp>
            <p:nvGrpSpPr>
              <p:cNvPr id="8" name="Group 19">
                <a:extLst>
                  <a:ext uri="{FF2B5EF4-FFF2-40B4-BE49-F238E27FC236}">
                    <a16:creationId xmlns:a16="http://schemas.microsoft.com/office/drawing/2014/main" id="{9D49FDC7-0DFF-4BE7-9A2C-FA15F932D7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1434"/>
                <a:ext cx="560" cy="1986"/>
                <a:chOff x="914" y="1661"/>
                <a:chExt cx="560" cy="1986"/>
              </a:xfrm>
            </p:grpSpPr>
            <p:sp>
              <p:nvSpPr>
                <p:cNvPr id="50" name="AutoShape 20">
                  <a:extLst>
                    <a:ext uri="{FF2B5EF4-FFF2-40B4-BE49-F238E27FC236}">
                      <a16:creationId xmlns:a16="http://schemas.microsoft.com/office/drawing/2014/main" id="{79B6435E-EE2D-4CAA-B0C8-1DF1D4A61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661"/>
                  <a:ext cx="544" cy="1315"/>
                </a:xfrm>
                <a:prstGeom prst="can">
                  <a:avLst>
                    <a:gd name="adj" fmla="val 42828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1" name="AutoShape 21">
                  <a:extLst>
                    <a:ext uri="{FF2B5EF4-FFF2-40B4-BE49-F238E27FC236}">
                      <a16:creationId xmlns:a16="http://schemas.microsoft.com/office/drawing/2014/main" id="{0D328450-FE64-41C6-A05D-E26B57A80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024"/>
                  <a:ext cx="544" cy="952"/>
                </a:xfrm>
                <a:prstGeom prst="can">
                  <a:avLst>
                    <a:gd name="adj" fmla="val 46877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2" name="Oval 22">
                  <a:extLst>
                    <a:ext uri="{FF2B5EF4-FFF2-40B4-BE49-F238E27FC236}">
                      <a16:creationId xmlns:a16="http://schemas.microsoft.com/office/drawing/2014/main" id="{250C931F-C34D-498F-BDD2-531176457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" y="2387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3" name="Oval 23">
                  <a:extLst>
                    <a:ext uri="{FF2B5EF4-FFF2-40B4-BE49-F238E27FC236}">
                      <a16:creationId xmlns:a16="http://schemas.microsoft.com/office/drawing/2014/main" id="{E72798C9-AF9C-492A-988A-7CFD06639D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" y="2478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4" name="Oval 24">
                  <a:extLst>
                    <a:ext uri="{FF2B5EF4-FFF2-40B4-BE49-F238E27FC236}">
                      <a16:creationId xmlns:a16="http://schemas.microsoft.com/office/drawing/2014/main" id="{A7A0016A-31E2-4A21-BED1-A96AE9B72D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2659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5" name="Oval 25">
                  <a:extLst>
                    <a:ext uri="{FF2B5EF4-FFF2-40B4-BE49-F238E27FC236}">
                      <a16:creationId xmlns:a16="http://schemas.microsoft.com/office/drawing/2014/main" id="{39AC950D-C917-4101-8154-9C94CFF68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296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6" name="Oval 26">
                  <a:extLst>
                    <a:ext uri="{FF2B5EF4-FFF2-40B4-BE49-F238E27FC236}">
                      <a16:creationId xmlns:a16="http://schemas.microsoft.com/office/drawing/2014/main" id="{453C9C1E-65BD-45A1-BC3D-37B69E2B11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6" y="2750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7" name="Oval 27">
                  <a:extLst>
                    <a:ext uri="{FF2B5EF4-FFF2-40B4-BE49-F238E27FC236}">
                      <a16:creationId xmlns:a16="http://schemas.microsoft.com/office/drawing/2014/main" id="{F7208EFF-18E8-4883-B31D-D72FF26F61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8" y="2750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8" name="Text Box 28">
                  <a:extLst>
                    <a:ext uri="{FF2B5EF4-FFF2-40B4-BE49-F238E27FC236}">
                      <a16:creationId xmlns:a16="http://schemas.microsoft.com/office/drawing/2014/main" id="{17015896-EDFC-4380-94AD-11D4B7AF0C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4" y="3007"/>
                  <a:ext cx="498" cy="6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dirty="0"/>
                    <a:t>M</a:t>
                  </a:r>
                  <a:r>
                    <a:rPr lang="pt-BR" altLang="pt-BR" baseline="-25000" dirty="0"/>
                    <a:t>CAP2</a:t>
                  </a:r>
                </a:p>
                <a:p>
                  <a:r>
                    <a:rPr lang="pt-BR" altLang="pt-BR" dirty="0"/>
                    <a:t>T=C</a:t>
                  </a:r>
                  <a:r>
                    <a:rPr lang="pt-BR" altLang="pt-BR" baseline="-25000" dirty="0"/>
                    <a:t>0</a:t>
                  </a:r>
                  <a:endParaRPr lang="pt-BR" altLang="pt-BR" dirty="0"/>
                </a:p>
                <a:p>
                  <a:r>
                    <a:rPr lang="pt-BR" altLang="pt-BR" dirty="0"/>
                    <a:t>T</a:t>
                  </a:r>
                  <a:r>
                    <a:rPr lang="pt-BR" altLang="pt-BR" baseline="-25000" dirty="0">
                      <a:sym typeface="Symbol" panose="05050102010706020507" pitchFamily="18" charset="2"/>
                    </a:rPr>
                    <a:t></a:t>
                  </a:r>
                  <a:r>
                    <a:rPr lang="pt-BR" altLang="pt-BR" dirty="0"/>
                    <a:t>=C</a:t>
                  </a:r>
                  <a:r>
                    <a:rPr lang="pt-BR" altLang="pt-BR" baseline="-25000" dirty="0"/>
                    <a:t>2</a:t>
                  </a:r>
                </a:p>
              </p:txBody>
            </p:sp>
          </p:grpSp>
          <p:grpSp>
            <p:nvGrpSpPr>
              <p:cNvPr id="9" name="Group 29">
                <a:extLst>
                  <a:ext uri="{FF2B5EF4-FFF2-40B4-BE49-F238E27FC236}">
                    <a16:creationId xmlns:a16="http://schemas.microsoft.com/office/drawing/2014/main" id="{FA7546CF-D903-4E18-BEB4-5187895C9B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31" y="1389"/>
                <a:ext cx="560" cy="1986"/>
                <a:chOff x="914" y="1661"/>
                <a:chExt cx="560" cy="1986"/>
              </a:xfrm>
            </p:grpSpPr>
            <p:sp>
              <p:nvSpPr>
                <p:cNvPr id="41" name="AutoShape 30">
                  <a:extLst>
                    <a:ext uri="{FF2B5EF4-FFF2-40B4-BE49-F238E27FC236}">
                      <a16:creationId xmlns:a16="http://schemas.microsoft.com/office/drawing/2014/main" id="{99E64636-7491-40DB-B8FC-13A8AB3943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661"/>
                  <a:ext cx="544" cy="1315"/>
                </a:xfrm>
                <a:prstGeom prst="can">
                  <a:avLst>
                    <a:gd name="adj" fmla="val 42828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2" name="AutoShape 31">
                  <a:extLst>
                    <a:ext uri="{FF2B5EF4-FFF2-40B4-BE49-F238E27FC236}">
                      <a16:creationId xmlns:a16="http://schemas.microsoft.com/office/drawing/2014/main" id="{4B0002FD-9A2E-434A-8361-AD2F0DD82D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024"/>
                  <a:ext cx="544" cy="952"/>
                </a:xfrm>
                <a:prstGeom prst="can">
                  <a:avLst>
                    <a:gd name="adj" fmla="val 46877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3" name="Oval 32">
                  <a:extLst>
                    <a:ext uri="{FF2B5EF4-FFF2-40B4-BE49-F238E27FC236}">
                      <a16:creationId xmlns:a16="http://schemas.microsoft.com/office/drawing/2014/main" id="{50025E75-2811-42CB-A772-37A70D088D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" y="2387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4" name="Oval 33">
                  <a:extLst>
                    <a:ext uri="{FF2B5EF4-FFF2-40B4-BE49-F238E27FC236}">
                      <a16:creationId xmlns:a16="http://schemas.microsoft.com/office/drawing/2014/main" id="{A5CB58B9-3065-4463-A985-0D855C19CF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" y="2478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5" name="Oval 34">
                  <a:extLst>
                    <a:ext uri="{FF2B5EF4-FFF2-40B4-BE49-F238E27FC236}">
                      <a16:creationId xmlns:a16="http://schemas.microsoft.com/office/drawing/2014/main" id="{769FD051-0E80-4A20-BB52-9D2E5483B7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2659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" name="Oval 35">
                  <a:extLst>
                    <a:ext uri="{FF2B5EF4-FFF2-40B4-BE49-F238E27FC236}">
                      <a16:creationId xmlns:a16="http://schemas.microsoft.com/office/drawing/2014/main" id="{36BF560D-03F1-4756-BA42-D58C385BF7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296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" name="Oval 36">
                  <a:extLst>
                    <a:ext uri="{FF2B5EF4-FFF2-40B4-BE49-F238E27FC236}">
                      <a16:creationId xmlns:a16="http://schemas.microsoft.com/office/drawing/2014/main" id="{B752A519-78F4-4C3E-B08A-0DA13A3516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6" y="2750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8" name="Oval 37">
                  <a:extLst>
                    <a:ext uri="{FF2B5EF4-FFF2-40B4-BE49-F238E27FC236}">
                      <a16:creationId xmlns:a16="http://schemas.microsoft.com/office/drawing/2014/main" id="{26FFC352-0068-40C9-B985-CECD47D1CD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8" y="2750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9" name="Text Box 38">
                  <a:extLst>
                    <a:ext uri="{FF2B5EF4-FFF2-40B4-BE49-F238E27FC236}">
                      <a16:creationId xmlns:a16="http://schemas.microsoft.com/office/drawing/2014/main" id="{E5FE0DA9-7CEE-411C-8CD7-6B57FE6655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4" y="3007"/>
                  <a:ext cx="498" cy="6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dirty="0"/>
                    <a:t>M</a:t>
                  </a:r>
                  <a:r>
                    <a:rPr lang="pt-BR" altLang="pt-BR" baseline="-25000" dirty="0"/>
                    <a:t>CAP6</a:t>
                  </a:r>
                </a:p>
                <a:p>
                  <a:r>
                    <a:rPr lang="pt-BR" altLang="pt-BR" dirty="0"/>
                    <a:t>T=C</a:t>
                  </a:r>
                  <a:r>
                    <a:rPr lang="pt-BR" altLang="pt-BR" baseline="-25000" dirty="0"/>
                    <a:t>0</a:t>
                  </a:r>
                  <a:endParaRPr lang="pt-BR" altLang="pt-BR" dirty="0"/>
                </a:p>
                <a:p>
                  <a:r>
                    <a:rPr lang="pt-BR" altLang="pt-BR" dirty="0"/>
                    <a:t>T</a:t>
                  </a:r>
                  <a:r>
                    <a:rPr lang="pt-BR" altLang="pt-BR" baseline="-25000" dirty="0">
                      <a:sym typeface="Symbol" panose="05050102010706020507" pitchFamily="18" charset="2"/>
                    </a:rPr>
                    <a:t></a:t>
                  </a:r>
                  <a:r>
                    <a:rPr lang="pt-BR" altLang="pt-BR" dirty="0"/>
                    <a:t>=C</a:t>
                  </a:r>
                  <a:r>
                    <a:rPr lang="pt-BR" altLang="pt-BR" baseline="-25000" dirty="0"/>
                    <a:t>6</a:t>
                  </a:r>
                </a:p>
              </p:txBody>
            </p:sp>
          </p:grpSp>
          <p:grpSp>
            <p:nvGrpSpPr>
              <p:cNvPr id="10" name="Group 39">
                <a:extLst>
                  <a:ext uri="{FF2B5EF4-FFF2-40B4-BE49-F238E27FC236}">
                    <a16:creationId xmlns:a16="http://schemas.microsoft.com/office/drawing/2014/main" id="{34936E83-0380-4710-A08A-ACE2D33FCC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9" y="1389"/>
                <a:ext cx="560" cy="1986"/>
                <a:chOff x="914" y="1661"/>
                <a:chExt cx="560" cy="1986"/>
              </a:xfrm>
            </p:grpSpPr>
            <p:sp>
              <p:nvSpPr>
                <p:cNvPr id="32" name="AutoShape 40">
                  <a:extLst>
                    <a:ext uri="{FF2B5EF4-FFF2-40B4-BE49-F238E27FC236}">
                      <a16:creationId xmlns:a16="http://schemas.microsoft.com/office/drawing/2014/main" id="{37068434-39F2-42E7-8D4A-DF98BF2624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661"/>
                  <a:ext cx="544" cy="1315"/>
                </a:xfrm>
                <a:prstGeom prst="can">
                  <a:avLst>
                    <a:gd name="adj" fmla="val 42828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" name="AutoShape 41">
                  <a:extLst>
                    <a:ext uri="{FF2B5EF4-FFF2-40B4-BE49-F238E27FC236}">
                      <a16:creationId xmlns:a16="http://schemas.microsoft.com/office/drawing/2014/main" id="{D6FEF19A-7CDC-4DD9-9E00-6FCF5A5B4A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024"/>
                  <a:ext cx="544" cy="952"/>
                </a:xfrm>
                <a:prstGeom prst="can">
                  <a:avLst>
                    <a:gd name="adj" fmla="val 46877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" name="Oval 42">
                  <a:extLst>
                    <a:ext uri="{FF2B5EF4-FFF2-40B4-BE49-F238E27FC236}">
                      <a16:creationId xmlns:a16="http://schemas.microsoft.com/office/drawing/2014/main" id="{9DDCB62A-561C-4845-AA96-86202392F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" y="2387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5" name="Oval 43">
                  <a:extLst>
                    <a:ext uri="{FF2B5EF4-FFF2-40B4-BE49-F238E27FC236}">
                      <a16:creationId xmlns:a16="http://schemas.microsoft.com/office/drawing/2014/main" id="{C34C2614-3B63-4561-A998-5C006B34F3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" y="2478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" name="Oval 44">
                  <a:extLst>
                    <a:ext uri="{FF2B5EF4-FFF2-40B4-BE49-F238E27FC236}">
                      <a16:creationId xmlns:a16="http://schemas.microsoft.com/office/drawing/2014/main" id="{B3F823A8-2929-4D32-9095-DEB6C13B37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2659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7" name="Oval 45">
                  <a:extLst>
                    <a:ext uri="{FF2B5EF4-FFF2-40B4-BE49-F238E27FC236}">
                      <a16:creationId xmlns:a16="http://schemas.microsoft.com/office/drawing/2014/main" id="{3FFACD41-C739-4BF4-865F-2DC6937D1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296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8" name="Oval 46">
                  <a:extLst>
                    <a:ext uri="{FF2B5EF4-FFF2-40B4-BE49-F238E27FC236}">
                      <a16:creationId xmlns:a16="http://schemas.microsoft.com/office/drawing/2014/main" id="{658B87A9-D78E-4A27-BF1C-65CE16536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6" y="2750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9" name="Oval 47">
                  <a:extLst>
                    <a:ext uri="{FF2B5EF4-FFF2-40B4-BE49-F238E27FC236}">
                      <a16:creationId xmlns:a16="http://schemas.microsoft.com/office/drawing/2014/main" id="{44D737D2-B902-4068-BD1B-7521196D96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8" y="2750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0" name="Text Box 48">
                  <a:extLst>
                    <a:ext uri="{FF2B5EF4-FFF2-40B4-BE49-F238E27FC236}">
                      <a16:creationId xmlns:a16="http://schemas.microsoft.com/office/drawing/2014/main" id="{620882A0-C4E1-4DB2-9F14-D47D728C8F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4" y="3007"/>
                  <a:ext cx="493" cy="6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dirty="0"/>
                    <a:t>M</a:t>
                  </a:r>
                  <a:r>
                    <a:rPr lang="pt-BR" altLang="pt-BR" baseline="-25000" dirty="0"/>
                    <a:t>CAP5</a:t>
                  </a:r>
                </a:p>
                <a:p>
                  <a:r>
                    <a:rPr lang="pt-BR" altLang="pt-BR" dirty="0"/>
                    <a:t>T=C</a:t>
                  </a:r>
                  <a:r>
                    <a:rPr lang="pt-BR" altLang="pt-BR" baseline="-25000" dirty="0"/>
                    <a:t>0</a:t>
                  </a:r>
                  <a:endParaRPr lang="pt-BR" altLang="pt-BR" dirty="0"/>
                </a:p>
                <a:p>
                  <a:r>
                    <a:rPr lang="pt-BR" altLang="pt-BR" dirty="0"/>
                    <a:t>T</a:t>
                  </a:r>
                  <a:r>
                    <a:rPr lang="pt-BR" altLang="pt-BR" baseline="-25000" dirty="0">
                      <a:sym typeface="Symbol" panose="05050102010706020507" pitchFamily="18" charset="2"/>
                    </a:rPr>
                    <a:t></a:t>
                  </a:r>
                  <a:r>
                    <a:rPr lang="pt-BR" altLang="pt-BR" dirty="0"/>
                    <a:t>=C</a:t>
                  </a:r>
                  <a:r>
                    <a:rPr lang="pt-BR" altLang="pt-BR" baseline="-25000" dirty="0"/>
                    <a:t>5</a:t>
                  </a:r>
                </a:p>
              </p:txBody>
            </p:sp>
          </p:grpSp>
          <p:grpSp>
            <p:nvGrpSpPr>
              <p:cNvPr id="12" name="Group 49">
                <a:extLst>
                  <a:ext uri="{FF2B5EF4-FFF2-40B4-BE49-F238E27FC236}">
                    <a16:creationId xmlns:a16="http://schemas.microsoft.com/office/drawing/2014/main" id="{B9A05079-F762-4544-9EDF-0407E86BD2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7" y="1389"/>
                <a:ext cx="560" cy="1986"/>
                <a:chOff x="914" y="1661"/>
                <a:chExt cx="560" cy="1986"/>
              </a:xfrm>
            </p:grpSpPr>
            <p:sp>
              <p:nvSpPr>
                <p:cNvPr id="23" name="AutoShape 50">
                  <a:extLst>
                    <a:ext uri="{FF2B5EF4-FFF2-40B4-BE49-F238E27FC236}">
                      <a16:creationId xmlns:a16="http://schemas.microsoft.com/office/drawing/2014/main" id="{EEA991B1-6313-4F18-954F-CF12A788C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661"/>
                  <a:ext cx="544" cy="1315"/>
                </a:xfrm>
                <a:prstGeom prst="can">
                  <a:avLst>
                    <a:gd name="adj" fmla="val 42828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" name="AutoShape 51">
                  <a:extLst>
                    <a:ext uri="{FF2B5EF4-FFF2-40B4-BE49-F238E27FC236}">
                      <a16:creationId xmlns:a16="http://schemas.microsoft.com/office/drawing/2014/main" id="{B3DB1B66-0D2C-4135-9BE5-061D44FB0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024"/>
                  <a:ext cx="544" cy="952"/>
                </a:xfrm>
                <a:prstGeom prst="can">
                  <a:avLst>
                    <a:gd name="adj" fmla="val 46877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" name="Oval 52">
                  <a:extLst>
                    <a:ext uri="{FF2B5EF4-FFF2-40B4-BE49-F238E27FC236}">
                      <a16:creationId xmlns:a16="http://schemas.microsoft.com/office/drawing/2014/main" id="{088CC9AA-0D86-4838-A093-8CCB075642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" y="2387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" name="Oval 53">
                  <a:extLst>
                    <a:ext uri="{FF2B5EF4-FFF2-40B4-BE49-F238E27FC236}">
                      <a16:creationId xmlns:a16="http://schemas.microsoft.com/office/drawing/2014/main" id="{E7D90ED7-F772-4C13-8741-FB02686C2D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" y="2478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" name="Oval 54">
                  <a:extLst>
                    <a:ext uri="{FF2B5EF4-FFF2-40B4-BE49-F238E27FC236}">
                      <a16:creationId xmlns:a16="http://schemas.microsoft.com/office/drawing/2014/main" id="{D72522FC-98DF-449D-B79F-1A8D20B0B6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2659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" name="Oval 55">
                  <a:extLst>
                    <a:ext uri="{FF2B5EF4-FFF2-40B4-BE49-F238E27FC236}">
                      <a16:creationId xmlns:a16="http://schemas.microsoft.com/office/drawing/2014/main" id="{05C900FE-8793-4963-9A42-98A69E893F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296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" name="Oval 56">
                  <a:extLst>
                    <a:ext uri="{FF2B5EF4-FFF2-40B4-BE49-F238E27FC236}">
                      <a16:creationId xmlns:a16="http://schemas.microsoft.com/office/drawing/2014/main" id="{F867874D-BDAC-4F0B-9742-9E0C6D3240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6" y="2750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0" name="Oval 57">
                  <a:extLst>
                    <a:ext uri="{FF2B5EF4-FFF2-40B4-BE49-F238E27FC236}">
                      <a16:creationId xmlns:a16="http://schemas.microsoft.com/office/drawing/2014/main" id="{6E19BDB0-ABB6-4F07-9FE8-06D72D7D03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8" y="2750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" name="Text Box 58">
                  <a:extLst>
                    <a:ext uri="{FF2B5EF4-FFF2-40B4-BE49-F238E27FC236}">
                      <a16:creationId xmlns:a16="http://schemas.microsoft.com/office/drawing/2014/main" id="{C1C8B9D6-9381-4B3F-9E69-7BF526F9CE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4" y="3007"/>
                  <a:ext cx="498" cy="6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dirty="0"/>
                    <a:t>M</a:t>
                  </a:r>
                  <a:r>
                    <a:rPr lang="pt-BR" altLang="pt-BR" baseline="-25000" dirty="0"/>
                    <a:t>CAP4</a:t>
                  </a:r>
                </a:p>
                <a:p>
                  <a:r>
                    <a:rPr lang="pt-BR" altLang="pt-BR" dirty="0"/>
                    <a:t>T=C</a:t>
                  </a:r>
                  <a:r>
                    <a:rPr lang="pt-BR" altLang="pt-BR" baseline="-25000" dirty="0"/>
                    <a:t>0</a:t>
                  </a:r>
                  <a:endParaRPr lang="pt-BR" altLang="pt-BR" dirty="0"/>
                </a:p>
                <a:p>
                  <a:r>
                    <a:rPr lang="pt-BR" altLang="pt-BR" dirty="0"/>
                    <a:t>T</a:t>
                  </a:r>
                  <a:r>
                    <a:rPr lang="pt-BR" altLang="pt-BR" baseline="-25000" dirty="0">
                      <a:sym typeface="Symbol" panose="05050102010706020507" pitchFamily="18" charset="2"/>
                    </a:rPr>
                    <a:t></a:t>
                  </a:r>
                  <a:r>
                    <a:rPr lang="pt-BR" altLang="pt-BR" dirty="0"/>
                    <a:t>=C</a:t>
                  </a:r>
                  <a:r>
                    <a:rPr lang="pt-BR" altLang="pt-BR" baseline="-25000" dirty="0"/>
                    <a:t>4</a:t>
                  </a:r>
                </a:p>
              </p:txBody>
            </p:sp>
          </p:grpSp>
          <p:grpSp>
            <p:nvGrpSpPr>
              <p:cNvPr id="13" name="Group 59">
                <a:extLst>
                  <a:ext uri="{FF2B5EF4-FFF2-40B4-BE49-F238E27FC236}">
                    <a16:creationId xmlns:a16="http://schemas.microsoft.com/office/drawing/2014/main" id="{C5432E19-0636-4255-B2B0-04D6E54842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0" y="1434"/>
                <a:ext cx="560" cy="1986"/>
                <a:chOff x="914" y="1661"/>
                <a:chExt cx="560" cy="1986"/>
              </a:xfrm>
            </p:grpSpPr>
            <p:sp>
              <p:nvSpPr>
                <p:cNvPr id="14" name="AutoShape 60">
                  <a:extLst>
                    <a:ext uri="{FF2B5EF4-FFF2-40B4-BE49-F238E27FC236}">
                      <a16:creationId xmlns:a16="http://schemas.microsoft.com/office/drawing/2014/main" id="{1F3E613E-CA53-47FD-A636-BFCF7721E5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661"/>
                  <a:ext cx="544" cy="1315"/>
                </a:xfrm>
                <a:prstGeom prst="can">
                  <a:avLst>
                    <a:gd name="adj" fmla="val 42828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" name="AutoShape 61">
                  <a:extLst>
                    <a:ext uri="{FF2B5EF4-FFF2-40B4-BE49-F238E27FC236}">
                      <a16:creationId xmlns:a16="http://schemas.microsoft.com/office/drawing/2014/main" id="{44BF0521-9033-4FF7-BC93-682CA1B1BC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024"/>
                  <a:ext cx="544" cy="952"/>
                </a:xfrm>
                <a:prstGeom prst="can">
                  <a:avLst>
                    <a:gd name="adj" fmla="val 46877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" name="Oval 62">
                  <a:extLst>
                    <a:ext uri="{FF2B5EF4-FFF2-40B4-BE49-F238E27FC236}">
                      <a16:creationId xmlns:a16="http://schemas.microsoft.com/office/drawing/2014/main" id="{426CE785-7C8E-4256-A135-AC313FECF3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" y="2387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" name="Oval 63">
                  <a:extLst>
                    <a:ext uri="{FF2B5EF4-FFF2-40B4-BE49-F238E27FC236}">
                      <a16:creationId xmlns:a16="http://schemas.microsoft.com/office/drawing/2014/main" id="{38628D94-5390-4389-B440-2EF296C60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" y="2478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" name="Oval 64">
                  <a:extLst>
                    <a:ext uri="{FF2B5EF4-FFF2-40B4-BE49-F238E27FC236}">
                      <a16:creationId xmlns:a16="http://schemas.microsoft.com/office/drawing/2014/main" id="{D5AA8B55-83D7-4F8B-80AC-3B1DD42DF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2659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" name="Oval 65">
                  <a:extLst>
                    <a:ext uri="{FF2B5EF4-FFF2-40B4-BE49-F238E27FC236}">
                      <a16:creationId xmlns:a16="http://schemas.microsoft.com/office/drawing/2014/main" id="{876D0AC9-8150-4180-96C2-4B3E45AC2E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296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" name="Oval 66">
                  <a:extLst>
                    <a:ext uri="{FF2B5EF4-FFF2-40B4-BE49-F238E27FC236}">
                      <a16:creationId xmlns:a16="http://schemas.microsoft.com/office/drawing/2014/main" id="{11F61EB8-2BDA-48E2-ACB2-AB1741CE3D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6" y="2750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" name="Oval 67">
                  <a:extLst>
                    <a:ext uri="{FF2B5EF4-FFF2-40B4-BE49-F238E27FC236}">
                      <a16:creationId xmlns:a16="http://schemas.microsoft.com/office/drawing/2014/main" id="{AB011A69-C4E9-45ED-A5FA-CD5973A63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8" y="2750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" name="Text Box 68">
                  <a:extLst>
                    <a:ext uri="{FF2B5EF4-FFF2-40B4-BE49-F238E27FC236}">
                      <a16:creationId xmlns:a16="http://schemas.microsoft.com/office/drawing/2014/main" id="{7AF9471F-49A6-4E4A-A980-4C6ED4FB92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4" y="3007"/>
                  <a:ext cx="498" cy="6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dirty="0"/>
                    <a:t>M</a:t>
                  </a:r>
                  <a:r>
                    <a:rPr lang="pt-BR" altLang="pt-BR" baseline="-25000" dirty="0"/>
                    <a:t>CAP3</a:t>
                  </a:r>
                </a:p>
                <a:p>
                  <a:r>
                    <a:rPr lang="pt-BR" altLang="pt-BR" dirty="0"/>
                    <a:t>T=C</a:t>
                  </a:r>
                  <a:r>
                    <a:rPr lang="pt-BR" altLang="pt-BR" baseline="-25000" dirty="0"/>
                    <a:t>0</a:t>
                  </a:r>
                  <a:endParaRPr lang="pt-BR" altLang="pt-BR" dirty="0"/>
                </a:p>
                <a:p>
                  <a:r>
                    <a:rPr lang="pt-BR" altLang="pt-BR" dirty="0"/>
                    <a:t>T</a:t>
                  </a:r>
                  <a:r>
                    <a:rPr lang="pt-BR" altLang="pt-BR" baseline="-25000" dirty="0">
                      <a:sym typeface="Symbol" panose="05050102010706020507" pitchFamily="18" charset="2"/>
                    </a:rPr>
                    <a:t></a:t>
                  </a:r>
                  <a:r>
                    <a:rPr lang="pt-BR" altLang="pt-BR" dirty="0"/>
                    <a:t>=C</a:t>
                  </a:r>
                  <a:r>
                    <a:rPr lang="pt-BR" altLang="pt-BR" baseline="-25000" dirty="0"/>
                    <a:t>3</a:t>
                  </a:r>
                </a:p>
              </p:txBody>
            </p:sp>
          </p:grpSp>
        </p:grpSp>
        <p:sp>
          <p:nvSpPr>
            <p:cNvPr id="6" name="Text Box 69">
              <a:extLst>
                <a:ext uri="{FF2B5EF4-FFF2-40B4-BE49-F238E27FC236}">
                  <a16:creationId xmlns:a16="http://schemas.microsoft.com/office/drawing/2014/main" id="{B1401DC5-F4FB-472C-8884-38AD4FBA5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762" y="4319185"/>
              <a:ext cx="6486525" cy="692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dirty="0"/>
                <a:t>Dosagem de CAP variável e concentração de </a:t>
              </a:r>
              <a:r>
                <a:rPr lang="pt-BR" altLang="pt-BR" dirty="0" err="1"/>
                <a:t>adsorvato</a:t>
              </a:r>
              <a:r>
                <a:rPr lang="pt-BR" altLang="pt-BR" dirty="0"/>
                <a:t> inicial constante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0217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877F4CC4-116B-4519-A680-ECFC45367CA3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2" name="AutoShape 6">
            <a:extLst>
              <a:ext uri="{FF2B5EF4-FFF2-40B4-BE49-F238E27FC236}">
                <a16:creationId xmlns:a16="http://schemas.microsoft.com/office/drawing/2014/main" id="{524A6CBD-AF81-40BA-81DB-E10CD1A0F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916113"/>
            <a:ext cx="4392612" cy="4176712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/>
          </a:p>
        </p:txBody>
      </p:sp>
      <p:sp>
        <p:nvSpPr>
          <p:cNvPr id="91145" name="Freeform 9">
            <a:extLst>
              <a:ext uri="{FF2B5EF4-FFF2-40B4-BE49-F238E27FC236}">
                <a16:creationId xmlns:a16="http://schemas.microsoft.com/office/drawing/2014/main" id="{45316A2D-5623-4769-982C-5CB55D43BE68}"/>
              </a:ext>
            </a:extLst>
          </p:cNvPr>
          <p:cNvSpPr>
            <a:spLocks/>
          </p:cNvSpPr>
          <p:nvPr/>
        </p:nvSpPr>
        <p:spPr bwMode="auto">
          <a:xfrm>
            <a:off x="2627313" y="2900363"/>
            <a:ext cx="4105275" cy="2112962"/>
          </a:xfrm>
          <a:custGeom>
            <a:avLst/>
            <a:gdLst>
              <a:gd name="T0" fmla="*/ 0 w 2540"/>
              <a:gd name="T1" fmla="*/ 1331 h 1331"/>
              <a:gd name="T2" fmla="*/ 453 w 2540"/>
              <a:gd name="T3" fmla="*/ 1286 h 1331"/>
              <a:gd name="T4" fmla="*/ 725 w 2540"/>
              <a:gd name="T5" fmla="*/ 1149 h 1331"/>
              <a:gd name="T6" fmla="*/ 997 w 2540"/>
              <a:gd name="T7" fmla="*/ 741 h 1331"/>
              <a:gd name="T8" fmla="*/ 1043 w 2540"/>
              <a:gd name="T9" fmla="*/ 333 h 1331"/>
              <a:gd name="T10" fmla="*/ 1134 w 2540"/>
              <a:gd name="T11" fmla="*/ 61 h 1331"/>
              <a:gd name="T12" fmla="*/ 1406 w 2540"/>
              <a:gd name="T13" fmla="*/ 15 h 1331"/>
              <a:gd name="T14" fmla="*/ 1587 w 2540"/>
              <a:gd name="T15" fmla="*/ 152 h 1331"/>
              <a:gd name="T16" fmla="*/ 1678 w 2540"/>
              <a:gd name="T17" fmla="*/ 605 h 1331"/>
              <a:gd name="T18" fmla="*/ 1769 w 2540"/>
              <a:gd name="T19" fmla="*/ 923 h 1331"/>
              <a:gd name="T20" fmla="*/ 1905 w 2540"/>
              <a:gd name="T21" fmla="*/ 1149 h 1331"/>
              <a:gd name="T22" fmla="*/ 2131 w 2540"/>
              <a:gd name="T23" fmla="*/ 1240 h 1331"/>
              <a:gd name="T24" fmla="*/ 2540 w 2540"/>
              <a:gd name="T25" fmla="*/ 1286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40" h="1331">
                <a:moveTo>
                  <a:pt x="0" y="1331"/>
                </a:moveTo>
                <a:cubicBezTo>
                  <a:pt x="166" y="1323"/>
                  <a:pt x="332" y="1316"/>
                  <a:pt x="453" y="1286"/>
                </a:cubicBezTo>
                <a:cubicBezTo>
                  <a:pt x="574" y="1256"/>
                  <a:pt x="634" y="1240"/>
                  <a:pt x="725" y="1149"/>
                </a:cubicBezTo>
                <a:cubicBezTo>
                  <a:pt x="816" y="1058"/>
                  <a:pt x="944" y="877"/>
                  <a:pt x="997" y="741"/>
                </a:cubicBezTo>
                <a:cubicBezTo>
                  <a:pt x="1050" y="605"/>
                  <a:pt x="1020" y="446"/>
                  <a:pt x="1043" y="333"/>
                </a:cubicBezTo>
                <a:cubicBezTo>
                  <a:pt x="1066" y="220"/>
                  <a:pt x="1074" y="114"/>
                  <a:pt x="1134" y="61"/>
                </a:cubicBezTo>
                <a:cubicBezTo>
                  <a:pt x="1194" y="8"/>
                  <a:pt x="1331" y="0"/>
                  <a:pt x="1406" y="15"/>
                </a:cubicBezTo>
                <a:cubicBezTo>
                  <a:pt x="1481" y="30"/>
                  <a:pt x="1542" y="54"/>
                  <a:pt x="1587" y="152"/>
                </a:cubicBezTo>
                <a:cubicBezTo>
                  <a:pt x="1632" y="250"/>
                  <a:pt x="1648" y="477"/>
                  <a:pt x="1678" y="605"/>
                </a:cubicBezTo>
                <a:cubicBezTo>
                  <a:pt x="1708" y="733"/>
                  <a:pt x="1731" y="832"/>
                  <a:pt x="1769" y="923"/>
                </a:cubicBezTo>
                <a:cubicBezTo>
                  <a:pt x="1807" y="1014"/>
                  <a:pt x="1845" y="1096"/>
                  <a:pt x="1905" y="1149"/>
                </a:cubicBezTo>
                <a:cubicBezTo>
                  <a:pt x="1965" y="1202"/>
                  <a:pt x="2025" y="1217"/>
                  <a:pt x="2131" y="1240"/>
                </a:cubicBezTo>
                <a:cubicBezTo>
                  <a:pt x="2237" y="1263"/>
                  <a:pt x="2472" y="1278"/>
                  <a:pt x="2540" y="128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6" name="Freeform 10">
            <a:extLst>
              <a:ext uri="{FF2B5EF4-FFF2-40B4-BE49-F238E27FC236}">
                <a16:creationId xmlns:a16="http://schemas.microsoft.com/office/drawing/2014/main" id="{500AF026-5FA9-4CB8-9F04-BCF1D3BC34AB}"/>
              </a:ext>
            </a:extLst>
          </p:cNvPr>
          <p:cNvSpPr>
            <a:spLocks/>
          </p:cNvSpPr>
          <p:nvPr/>
        </p:nvSpPr>
        <p:spPr bwMode="auto">
          <a:xfrm>
            <a:off x="2484438" y="3487738"/>
            <a:ext cx="1800225" cy="85725"/>
          </a:xfrm>
          <a:custGeom>
            <a:avLst/>
            <a:gdLst>
              <a:gd name="T0" fmla="*/ 0 w 1043"/>
              <a:gd name="T1" fmla="*/ 8 h 62"/>
              <a:gd name="T2" fmla="*/ 272 w 1043"/>
              <a:gd name="T3" fmla="*/ 8 h 62"/>
              <a:gd name="T4" fmla="*/ 499 w 1043"/>
              <a:gd name="T5" fmla="*/ 54 h 62"/>
              <a:gd name="T6" fmla="*/ 907 w 1043"/>
              <a:gd name="T7" fmla="*/ 54 h 62"/>
              <a:gd name="T8" fmla="*/ 1043 w 1043"/>
              <a:gd name="T9" fmla="*/ 5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62">
                <a:moveTo>
                  <a:pt x="0" y="8"/>
                </a:moveTo>
                <a:cubicBezTo>
                  <a:pt x="94" y="4"/>
                  <a:pt x="189" y="0"/>
                  <a:pt x="272" y="8"/>
                </a:cubicBezTo>
                <a:cubicBezTo>
                  <a:pt x="355" y="16"/>
                  <a:pt x="393" y="46"/>
                  <a:pt x="499" y="54"/>
                </a:cubicBezTo>
                <a:cubicBezTo>
                  <a:pt x="605" y="62"/>
                  <a:pt x="816" y="54"/>
                  <a:pt x="907" y="54"/>
                </a:cubicBezTo>
                <a:cubicBezTo>
                  <a:pt x="998" y="54"/>
                  <a:pt x="1020" y="54"/>
                  <a:pt x="1043" y="5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7" name="Freeform 11">
            <a:extLst>
              <a:ext uri="{FF2B5EF4-FFF2-40B4-BE49-F238E27FC236}">
                <a16:creationId xmlns:a16="http://schemas.microsoft.com/office/drawing/2014/main" id="{E090DDDA-EC31-4CBC-B503-9BDA7CA78619}"/>
              </a:ext>
            </a:extLst>
          </p:cNvPr>
          <p:cNvSpPr>
            <a:spLocks/>
          </p:cNvSpPr>
          <p:nvPr/>
        </p:nvSpPr>
        <p:spPr bwMode="auto">
          <a:xfrm>
            <a:off x="5292725" y="3213100"/>
            <a:ext cx="1584325" cy="311150"/>
          </a:xfrm>
          <a:custGeom>
            <a:avLst/>
            <a:gdLst>
              <a:gd name="T0" fmla="*/ 0 w 907"/>
              <a:gd name="T1" fmla="*/ 105 h 120"/>
              <a:gd name="T2" fmla="*/ 226 w 907"/>
              <a:gd name="T3" fmla="*/ 105 h 120"/>
              <a:gd name="T4" fmla="*/ 362 w 907"/>
              <a:gd name="T5" fmla="*/ 15 h 120"/>
              <a:gd name="T6" fmla="*/ 589 w 907"/>
              <a:gd name="T7" fmla="*/ 15 h 120"/>
              <a:gd name="T8" fmla="*/ 725 w 907"/>
              <a:gd name="T9" fmla="*/ 15 h 120"/>
              <a:gd name="T10" fmla="*/ 907 w 907"/>
              <a:gd name="T11" fmla="*/ 1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7" h="120">
                <a:moveTo>
                  <a:pt x="0" y="105"/>
                </a:moveTo>
                <a:cubicBezTo>
                  <a:pt x="83" y="112"/>
                  <a:pt x="166" y="120"/>
                  <a:pt x="226" y="105"/>
                </a:cubicBezTo>
                <a:cubicBezTo>
                  <a:pt x="286" y="90"/>
                  <a:pt x="302" y="30"/>
                  <a:pt x="362" y="15"/>
                </a:cubicBezTo>
                <a:cubicBezTo>
                  <a:pt x="422" y="0"/>
                  <a:pt x="529" y="15"/>
                  <a:pt x="589" y="15"/>
                </a:cubicBezTo>
                <a:cubicBezTo>
                  <a:pt x="649" y="15"/>
                  <a:pt x="672" y="15"/>
                  <a:pt x="725" y="15"/>
                </a:cubicBezTo>
                <a:cubicBezTo>
                  <a:pt x="778" y="15"/>
                  <a:pt x="877" y="15"/>
                  <a:pt x="907" y="15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C5A1A5BC-5560-4AC3-BAC0-D1ADF60EA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184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solidFill>
                  <a:srgbClr val="0000CC"/>
                </a:solidFill>
              </a:rPr>
              <a:t>Gás</a:t>
            </a:r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318D389E-5317-4CD3-9877-47E1C68B6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4941888"/>
            <a:ext cx="1122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solidFill>
                  <a:srgbClr val="0000CC"/>
                </a:solidFill>
              </a:rPr>
              <a:t>Sólido</a:t>
            </a:r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DA57C7-17D3-429D-90F6-54815B0AC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4005263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solidFill>
                  <a:srgbClr val="0000CC"/>
                </a:solidFill>
              </a:rPr>
              <a:t>Líquido</a:t>
            </a:r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B0287B42-FF58-4E3D-9FF3-183EA2CFF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716338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solidFill>
                  <a:srgbClr val="0000CC"/>
                </a:solidFill>
              </a:rPr>
              <a:t>Líquido</a:t>
            </a:r>
          </a:p>
        </p:txBody>
      </p:sp>
      <p:sp>
        <p:nvSpPr>
          <p:cNvPr id="91153" name="AutoShape 17">
            <a:extLst>
              <a:ext uri="{FF2B5EF4-FFF2-40B4-BE49-F238E27FC236}">
                <a16:creationId xmlns:a16="http://schemas.microsoft.com/office/drawing/2014/main" id="{051425A9-494B-4D90-9DF7-924D5C0BE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141663"/>
            <a:ext cx="287338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4" name="AutoShape 18">
            <a:extLst>
              <a:ext uri="{FF2B5EF4-FFF2-40B4-BE49-F238E27FC236}">
                <a16:creationId xmlns:a16="http://schemas.microsoft.com/office/drawing/2014/main" id="{897E998C-FF70-4C0B-A53C-2DE0356A6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852738"/>
            <a:ext cx="287338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5" name="AutoShape 19">
            <a:extLst>
              <a:ext uri="{FF2B5EF4-FFF2-40B4-BE49-F238E27FC236}">
                <a16:creationId xmlns:a16="http://schemas.microsoft.com/office/drawing/2014/main" id="{4F329A11-5D55-449D-90F1-0C5432E270C1}"/>
              </a:ext>
            </a:extLst>
          </p:cNvPr>
          <p:cNvSpPr>
            <a:spLocks noChangeArrowheads="1"/>
          </p:cNvSpPr>
          <p:nvPr/>
        </p:nvSpPr>
        <p:spPr bwMode="auto">
          <a:xfrm rot="1595679">
            <a:off x="4932363" y="2636838"/>
            <a:ext cx="287337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6" name="AutoShape 20">
            <a:extLst>
              <a:ext uri="{FF2B5EF4-FFF2-40B4-BE49-F238E27FC236}">
                <a16:creationId xmlns:a16="http://schemas.microsoft.com/office/drawing/2014/main" id="{12C16594-5DB2-43B7-B234-DC40B5F40213}"/>
              </a:ext>
            </a:extLst>
          </p:cNvPr>
          <p:cNvSpPr>
            <a:spLocks noChangeArrowheads="1"/>
          </p:cNvSpPr>
          <p:nvPr/>
        </p:nvSpPr>
        <p:spPr bwMode="auto">
          <a:xfrm rot="-2114968">
            <a:off x="4284663" y="2708275"/>
            <a:ext cx="287337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7" name="AutoShape 21">
            <a:extLst>
              <a:ext uri="{FF2B5EF4-FFF2-40B4-BE49-F238E27FC236}">
                <a16:creationId xmlns:a16="http://schemas.microsoft.com/office/drawing/2014/main" id="{D08E6F6F-051E-4A3E-8897-A56919217E86}"/>
              </a:ext>
            </a:extLst>
          </p:cNvPr>
          <p:cNvSpPr>
            <a:spLocks noChangeArrowheads="1"/>
          </p:cNvSpPr>
          <p:nvPr/>
        </p:nvSpPr>
        <p:spPr bwMode="auto">
          <a:xfrm rot="-2114968">
            <a:off x="3563938" y="4365625"/>
            <a:ext cx="287337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8" name="AutoShape 22">
            <a:extLst>
              <a:ext uri="{FF2B5EF4-FFF2-40B4-BE49-F238E27FC236}">
                <a16:creationId xmlns:a16="http://schemas.microsoft.com/office/drawing/2014/main" id="{9DB08371-E242-4C21-8E6F-526F287C56A1}"/>
              </a:ext>
            </a:extLst>
          </p:cNvPr>
          <p:cNvSpPr>
            <a:spLocks noChangeArrowheads="1"/>
          </p:cNvSpPr>
          <p:nvPr/>
        </p:nvSpPr>
        <p:spPr bwMode="auto">
          <a:xfrm rot="1595679">
            <a:off x="5651500" y="4365625"/>
            <a:ext cx="287338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9" name="Text Box 23">
            <a:extLst>
              <a:ext uri="{FF2B5EF4-FFF2-40B4-BE49-F238E27FC236}">
                <a16:creationId xmlns:a16="http://schemas.microsoft.com/office/drawing/2014/main" id="{B9B14AE2-A210-4264-B490-10095B8A8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492375"/>
            <a:ext cx="1627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000"/>
              <a:t>Volume de </a:t>
            </a:r>
          </a:p>
          <a:p>
            <a:pPr algn="ctr"/>
            <a:r>
              <a:rPr lang="pt-BR" altLang="pt-BR" sz="2000"/>
              <a:t>controle</a:t>
            </a:r>
          </a:p>
        </p:txBody>
      </p:sp>
      <p:cxnSp>
        <p:nvCxnSpPr>
          <p:cNvPr id="91160" name="AutoShape 24">
            <a:extLst>
              <a:ext uri="{FF2B5EF4-FFF2-40B4-BE49-F238E27FC236}">
                <a16:creationId xmlns:a16="http://schemas.microsoft.com/office/drawing/2014/main" id="{1D9C17E7-9E00-4F91-938D-483CA1A2AEC2}"/>
              </a:ext>
            </a:extLst>
          </p:cNvPr>
          <p:cNvCxnSpPr>
            <a:cxnSpLocks noChangeShapeType="1"/>
            <a:stCxn id="91159" idx="1"/>
            <a:endCxn id="91142" idx="3"/>
          </p:cNvCxnSpPr>
          <p:nvPr/>
        </p:nvCxnSpPr>
        <p:spPr bwMode="auto">
          <a:xfrm rot="10800000" flipV="1">
            <a:off x="6896100" y="2843213"/>
            <a:ext cx="339725" cy="1162050"/>
          </a:xfrm>
          <a:prstGeom prst="curvedConnector3">
            <a:avLst>
              <a:gd name="adj1" fmla="val 5280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61" name="Text Box 25">
            <a:extLst>
              <a:ext uri="{FF2B5EF4-FFF2-40B4-BE49-F238E27FC236}">
                <a16:creationId xmlns:a16="http://schemas.microsoft.com/office/drawing/2014/main" id="{4CEF242E-60A4-47BF-AD10-80EAFC666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500438"/>
            <a:ext cx="146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/>
              <a:t>Interfaces</a:t>
            </a:r>
          </a:p>
        </p:txBody>
      </p:sp>
      <p:cxnSp>
        <p:nvCxnSpPr>
          <p:cNvPr id="91162" name="AutoShape 26">
            <a:extLst>
              <a:ext uri="{FF2B5EF4-FFF2-40B4-BE49-F238E27FC236}">
                <a16:creationId xmlns:a16="http://schemas.microsoft.com/office/drawing/2014/main" id="{B8950763-6052-4C66-8D49-657CA115CB8C}"/>
              </a:ext>
            </a:extLst>
          </p:cNvPr>
          <p:cNvCxnSpPr>
            <a:cxnSpLocks noChangeShapeType="1"/>
            <a:stCxn id="91161" idx="3"/>
            <a:endCxn id="91146" idx="1"/>
          </p:cNvCxnSpPr>
          <p:nvPr/>
        </p:nvCxnSpPr>
        <p:spPr bwMode="auto">
          <a:xfrm flipV="1">
            <a:off x="1644650" y="3498850"/>
            <a:ext cx="1296988" cy="200025"/>
          </a:xfrm>
          <a:prstGeom prst="curvedConnector3">
            <a:avLst>
              <a:gd name="adj1" fmla="val 3231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63" name="AutoShape 27">
            <a:extLst>
              <a:ext uri="{FF2B5EF4-FFF2-40B4-BE49-F238E27FC236}">
                <a16:creationId xmlns:a16="http://schemas.microsoft.com/office/drawing/2014/main" id="{8559B320-83FA-4716-A71B-1236B81AD1BE}"/>
              </a:ext>
            </a:extLst>
          </p:cNvPr>
          <p:cNvCxnSpPr>
            <a:cxnSpLocks noChangeShapeType="1"/>
            <a:stCxn id="91161" idx="3"/>
            <a:endCxn id="91145" idx="1"/>
          </p:cNvCxnSpPr>
          <p:nvPr/>
        </p:nvCxnSpPr>
        <p:spPr bwMode="auto">
          <a:xfrm>
            <a:off x="1644650" y="3698875"/>
            <a:ext cx="1701800" cy="1243013"/>
          </a:xfrm>
          <a:prstGeom prst="curvedConnector3">
            <a:avLst>
              <a:gd name="adj1" fmla="val 1902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64" name="AutoShape 28">
            <a:extLst>
              <a:ext uri="{FF2B5EF4-FFF2-40B4-BE49-F238E27FC236}">
                <a16:creationId xmlns:a16="http://schemas.microsoft.com/office/drawing/2014/main" id="{42AAE9E1-F005-424A-B703-3CC34B793029}"/>
              </a:ext>
            </a:extLst>
          </p:cNvPr>
          <p:cNvSpPr>
            <a:spLocks noChangeArrowheads="1"/>
          </p:cNvSpPr>
          <p:nvPr/>
        </p:nvSpPr>
        <p:spPr bwMode="auto">
          <a:xfrm rot="-2691191">
            <a:off x="6011863" y="5157788"/>
            <a:ext cx="287337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5" name="AutoShape 29">
            <a:extLst>
              <a:ext uri="{FF2B5EF4-FFF2-40B4-BE49-F238E27FC236}">
                <a16:creationId xmlns:a16="http://schemas.microsoft.com/office/drawing/2014/main" id="{D720FC39-9564-489B-8B96-5F6A19C11AD4}"/>
              </a:ext>
            </a:extLst>
          </p:cNvPr>
          <p:cNvSpPr>
            <a:spLocks noChangeArrowheads="1"/>
          </p:cNvSpPr>
          <p:nvPr/>
        </p:nvSpPr>
        <p:spPr bwMode="auto">
          <a:xfrm rot="-2691191">
            <a:off x="2843213" y="2133600"/>
            <a:ext cx="287337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6" name="AutoShape 30">
            <a:extLst>
              <a:ext uri="{FF2B5EF4-FFF2-40B4-BE49-F238E27FC236}">
                <a16:creationId xmlns:a16="http://schemas.microsoft.com/office/drawing/2014/main" id="{3132D39A-223E-41E5-8875-11D8CB180AAE}"/>
              </a:ext>
            </a:extLst>
          </p:cNvPr>
          <p:cNvSpPr>
            <a:spLocks noChangeArrowheads="1"/>
          </p:cNvSpPr>
          <p:nvPr/>
        </p:nvSpPr>
        <p:spPr bwMode="auto">
          <a:xfrm rot="2819657">
            <a:off x="2952750" y="5121276"/>
            <a:ext cx="287337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7" name="AutoShape 31">
            <a:extLst>
              <a:ext uri="{FF2B5EF4-FFF2-40B4-BE49-F238E27FC236}">
                <a16:creationId xmlns:a16="http://schemas.microsoft.com/office/drawing/2014/main" id="{EBD5377A-5E97-4CF8-A84E-9B250C48543C}"/>
              </a:ext>
            </a:extLst>
          </p:cNvPr>
          <p:cNvSpPr>
            <a:spLocks noChangeArrowheads="1"/>
          </p:cNvSpPr>
          <p:nvPr/>
        </p:nvSpPr>
        <p:spPr bwMode="auto">
          <a:xfrm rot="2819657">
            <a:off x="5903913" y="1881187"/>
            <a:ext cx="287338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8" name="AutoShape 32">
            <a:extLst>
              <a:ext uri="{FF2B5EF4-FFF2-40B4-BE49-F238E27FC236}">
                <a16:creationId xmlns:a16="http://schemas.microsoft.com/office/drawing/2014/main" id="{73FC1010-B5BD-40AD-B73E-10DA26F8EF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96075" y="3968751"/>
            <a:ext cx="287337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9" name="AutoShape 33">
            <a:extLst>
              <a:ext uri="{FF2B5EF4-FFF2-40B4-BE49-F238E27FC236}">
                <a16:creationId xmlns:a16="http://schemas.microsoft.com/office/drawing/2014/main" id="{DF9BD6E4-29D9-4772-A11C-4934272C596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03463" y="3608387"/>
            <a:ext cx="287338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70" name="Text Box 34">
            <a:extLst>
              <a:ext uri="{FF2B5EF4-FFF2-40B4-BE49-F238E27FC236}">
                <a16:creationId xmlns:a16="http://schemas.microsoft.com/office/drawing/2014/main" id="{88A39DAD-0293-445F-A433-FA2DCBD81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229225"/>
            <a:ext cx="2179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/>
              <a:t>Transferência de massa interfacial</a:t>
            </a:r>
          </a:p>
        </p:txBody>
      </p:sp>
      <p:cxnSp>
        <p:nvCxnSpPr>
          <p:cNvPr id="91171" name="AutoShape 35">
            <a:extLst>
              <a:ext uri="{FF2B5EF4-FFF2-40B4-BE49-F238E27FC236}">
                <a16:creationId xmlns:a16="http://schemas.microsoft.com/office/drawing/2014/main" id="{27015A4B-F815-4A8D-BC41-5B25BB2D2525}"/>
              </a:ext>
            </a:extLst>
          </p:cNvPr>
          <p:cNvCxnSpPr>
            <a:cxnSpLocks noChangeShapeType="1"/>
            <a:stCxn id="91170" idx="1"/>
            <a:endCxn id="91158" idx="6"/>
          </p:cNvCxnSpPr>
          <p:nvPr/>
        </p:nvCxnSpPr>
        <p:spPr bwMode="auto">
          <a:xfrm rot="10800000">
            <a:off x="5859463" y="4792663"/>
            <a:ext cx="800100" cy="757237"/>
          </a:xfrm>
          <a:prstGeom prst="curvedConnector3">
            <a:avLst>
              <a:gd name="adj1" fmla="val 3492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">
            <a:extLst>
              <a:ext uri="{FF2B5EF4-FFF2-40B4-BE49-F238E27FC236}">
                <a16:creationId xmlns:a16="http://schemas.microsoft.com/office/drawing/2014/main" id="{619231A6-3C09-4B04-B00C-3A102BCE2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REATORES HETEROGÊNEOS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ISOTERMAS DE ADSORÇÃO </a:t>
            </a:r>
          </a:p>
        </p:txBody>
      </p:sp>
      <p:pic>
        <p:nvPicPr>
          <p:cNvPr id="8194" name="Picture 2" descr="Liquid phase and Freundlich isotherms | Desotec">
            <a:extLst>
              <a:ext uri="{FF2B5EF4-FFF2-40B4-BE49-F238E27FC236}">
                <a16:creationId xmlns:a16="http://schemas.microsoft.com/office/drawing/2014/main" id="{420E8843-77C6-4BC2-BE0A-206408410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14" y="1916832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0441803-F156-4929-BBF8-165B35AF5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348880"/>
            <a:ext cx="5400040" cy="31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7007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ISOTERMAS DE ADSORÇÃO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A6857F8-478F-43B0-A3C6-C94BCBA2B28F}"/>
                  </a:ext>
                </a:extLst>
              </p:cNvPr>
              <p:cNvSpPr txBox="1"/>
              <p:nvPr/>
            </p:nvSpPr>
            <p:spPr>
              <a:xfrm>
                <a:off x="654749" y="2365031"/>
                <a:ext cx="4572000" cy="871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𝐶𝐴𝑃𝑛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𝐶𝐴𝑃𝑛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A6857F8-478F-43B0-A3C6-C94BCBA2B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49" y="2365031"/>
                <a:ext cx="4572000" cy="8719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Liquid phase and Freundlich isotherms | Desotec">
            <a:extLst>
              <a:ext uri="{FF2B5EF4-FFF2-40B4-BE49-F238E27FC236}">
                <a16:creationId xmlns:a16="http://schemas.microsoft.com/office/drawing/2014/main" id="{B77D37BA-5E4A-4D7A-89AE-E50506F1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734184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ED86EC3-0737-48FC-9148-0D8FE04A64A3}"/>
                  </a:ext>
                </a:extLst>
              </p:cNvPr>
              <p:cNvSpPr txBox="1"/>
              <p:nvPr/>
            </p:nvSpPr>
            <p:spPr>
              <a:xfrm>
                <a:off x="-218304" y="3649047"/>
                <a:ext cx="6504804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ED86EC3-0737-48FC-9148-0D8FE04A6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304" y="3649047"/>
                <a:ext cx="6504804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C95C6CE-0B7F-49BB-A495-E3E72FA4CA66}"/>
                  </a:ext>
                </a:extLst>
              </p:cNvPr>
              <p:cNvSpPr txBox="1"/>
              <p:nvPr/>
            </p:nvSpPr>
            <p:spPr>
              <a:xfrm>
                <a:off x="107504" y="4983334"/>
                <a:ext cx="7173336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b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func>
                        <m:func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C95C6CE-0B7F-49BB-A495-E3E72FA4C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983334"/>
                <a:ext cx="7173336" cy="786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70885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ISOTERMAS DE ADSORÇÃO 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CBD12719-EB3D-415A-AABA-F05ED5CBC3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510060"/>
              </p:ext>
            </p:extLst>
          </p:nvPr>
        </p:nvGraphicFramePr>
        <p:xfrm>
          <a:off x="1043608" y="2115794"/>
          <a:ext cx="6192688" cy="4405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A409AD9-D53D-4530-B86C-5611AFFE3F1B}"/>
                  </a:ext>
                </a:extLst>
              </p:cNvPr>
              <p:cNvSpPr txBox="1"/>
              <p:nvPr/>
            </p:nvSpPr>
            <p:spPr>
              <a:xfrm>
                <a:off x="3419872" y="1827234"/>
                <a:ext cx="5328592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bSup>
                      <m:r>
                        <a:rPr lang="pt-BR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func>
                        <m:func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pt-BR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func>
                        <m:func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A409AD9-D53D-4530-B86C-5611AFFE3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827234"/>
                <a:ext cx="5328592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48588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40"/>
            <a:ext cx="7211888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>
            <a:grpSpLocks noChangeAspect="1"/>
          </p:cNvGrpSpPr>
          <p:nvPr/>
        </p:nvGrpSpPr>
        <p:grpSpPr>
          <a:xfrm>
            <a:off x="527033" y="2178612"/>
            <a:ext cx="1843295" cy="2543494"/>
            <a:chOff x="3133817" y="506599"/>
            <a:chExt cx="3345345" cy="4616118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8" y="2216744"/>
              <a:ext cx="46024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446477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181736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3" y="3397927"/>
              <a:ext cx="57661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/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sz="1000" dirty="0"/>
                </a:p>
              </p:txBody>
            </p:sp>
          </mc:Choice>
          <mc:Fallback xmlns="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blipFill>
                  <a:blip r:embed="rId4"/>
                  <a:stretch>
                    <a:fillRect l="-20690" r="-13793" b="-1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7" y="506599"/>
              <a:ext cx="1498843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escoamento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/>
              <p:nvPr/>
            </p:nvSpPr>
            <p:spPr>
              <a:xfrm>
                <a:off x="3132469" y="1910815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469" y="1910815"/>
                <a:ext cx="4572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6C5528AD-E491-4C7D-9E48-878C8EDF06EC}"/>
              </a:ext>
            </a:extLst>
          </p:cNvPr>
          <p:cNvSpPr/>
          <p:nvPr/>
        </p:nvSpPr>
        <p:spPr>
          <a:xfrm>
            <a:off x="3379281" y="1811034"/>
            <a:ext cx="4248466" cy="114393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A8A6536D-0A3E-4326-972B-F5B5F01CB533}"/>
              </a:ext>
            </a:extLst>
          </p:cNvPr>
          <p:cNvSpPr/>
          <p:nvPr/>
        </p:nvSpPr>
        <p:spPr>
          <a:xfrm>
            <a:off x="3554696" y="3305289"/>
            <a:ext cx="3816422" cy="141681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/>
              <p:nvPr/>
            </p:nvSpPr>
            <p:spPr>
              <a:xfrm>
                <a:off x="3626703" y="3616146"/>
                <a:ext cx="367240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703" y="3616146"/>
                <a:ext cx="3672408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35">
            <a:extLst>
              <a:ext uri="{FF2B5EF4-FFF2-40B4-BE49-F238E27FC236}">
                <a16:creationId xmlns:a16="http://schemas.microsoft.com/office/drawing/2014/main" id="{06D6EE6E-4BBD-4404-9DDE-2653592B24F5}"/>
              </a:ext>
            </a:extLst>
          </p:cNvPr>
          <p:cNvSpPr txBox="1">
            <a:spLocks noChangeArrowheads="1"/>
          </p:cNvSpPr>
          <p:nvPr/>
        </p:nvSpPr>
        <p:spPr>
          <a:xfrm>
            <a:off x="468188" y="4900529"/>
            <a:ext cx="8496300" cy="14414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A ocorrência do processo de transferência de massa está condicionada a existência de um gradiente de concentração !!!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2560750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40"/>
            <a:ext cx="7211888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>
            <a:grpSpLocks noChangeAspect="1"/>
          </p:cNvGrpSpPr>
          <p:nvPr/>
        </p:nvGrpSpPr>
        <p:grpSpPr>
          <a:xfrm>
            <a:off x="527033" y="2178612"/>
            <a:ext cx="1843295" cy="2543494"/>
            <a:chOff x="3133817" y="506599"/>
            <a:chExt cx="3345345" cy="4616118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8" y="2216744"/>
              <a:ext cx="46024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446477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181736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3" y="3397927"/>
              <a:ext cx="57661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/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sz="1000" dirty="0"/>
                </a:p>
              </p:txBody>
            </p:sp>
          </mc:Choice>
          <mc:Fallback xmlns="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blipFill>
                  <a:blip r:embed="rId4"/>
                  <a:stretch>
                    <a:fillRect l="-20690" r="-13793" b="-1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7" y="506599"/>
              <a:ext cx="1498843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escoamento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/>
              <p:nvPr/>
            </p:nvSpPr>
            <p:spPr>
              <a:xfrm>
                <a:off x="3132469" y="1910815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469" y="1910815"/>
                <a:ext cx="4572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6C5528AD-E491-4C7D-9E48-878C8EDF06EC}"/>
              </a:ext>
            </a:extLst>
          </p:cNvPr>
          <p:cNvSpPr/>
          <p:nvPr/>
        </p:nvSpPr>
        <p:spPr>
          <a:xfrm>
            <a:off x="3234311" y="1799936"/>
            <a:ext cx="4248466" cy="114393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A8A6536D-0A3E-4326-972B-F5B5F01CB533}"/>
              </a:ext>
            </a:extLst>
          </p:cNvPr>
          <p:cNvSpPr/>
          <p:nvPr/>
        </p:nvSpPr>
        <p:spPr>
          <a:xfrm>
            <a:off x="3554698" y="3314351"/>
            <a:ext cx="3816422" cy="141681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/>
              <p:nvPr/>
            </p:nvSpPr>
            <p:spPr>
              <a:xfrm>
                <a:off x="3626705" y="3539589"/>
                <a:ext cx="367240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705" y="3539589"/>
                <a:ext cx="3672408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8">
            <a:extLst>
              <a:ext uri="{FF2B5EF4-FFF2-40B4-BE49-F238E27FC236}">
                <a16:creationId xmlns:a16="http://schemas.microsoft.com/office/drawing/2014/main" id="{4CE933BE-6CAD-460F-B453-90EB5770E835}"/>
              </a:ext>
            </a:extLst>
          </p:cNvPr>
          <p:cNvSpPr txBox="1">
            <a:spLocks noChangeArrowheads="1"/>
          </p:cNvSpPr>
          <p:nvPr/>
        </p:nvSpPr>
        <p:spPr>
          <a:xfrm>
            <a:off x="394972" y="5162315"/>
            <a:ext cx="8496300" cy="92217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Quanto maior for este gradiente de concentração maior será a transferência de massa !!!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299464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40"/>
            <a:ext cx="7211888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>
            <a:grpSpLocks noChangeAspect="1"/>
          </p:cNvGrpSpPr>
          <p:nvPr/>
        </p:nvGrpSpPr>
        <p:grpSpPr>
          <a:xfrm>
            <a:off x="527033" y="2178612"/>
            <a:ext cx="1843295" cy="2543494"/>
            <a:chOff x="3133817" y="506599"/>
            <a:chExt cx="3345345" cy="4616118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8" y="2216744"/>
              <a:ext cx="46024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446477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181736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3" y="3397927"/>
              <a:ext cx="57661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/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sz="1000" dirty="0"/>
                </a:p>
              </p:txBody>
            </p:sp>
          </mc:Choice>
          <mc:Fallback xmlns="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blipFill>
                  <a:blip r:embed="rId4"/>
                  <a:stretch>
                    <a:fillRect l="-20690" r="-13793" b="-1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7" y="506599"/>
              <a:ext cx="1498843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escoamento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/>
              <p:nvPr/>
            </p:nvSpPr>
            <p:spPr>
              <a:xfrm>
                <a:off x="3132469" y="1910815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469" y="1910815"/>
                <a:ext cx="4572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6C5528AD-E491-4C7D-9E48-878C8EDF06EC}"/>
              </a:ext>
            </a:extLst>
          </p:cNvPr>
          <p:cNvSpPr/>
          <p:nvPr/>
        </p:nvSpPr>
        <p:spPr>
          <a:xfrm>
            <a:off x="3343566" y="1799936"/>
            <a:ext cx="4248466" cy="114393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A8A6536D-0A3E-4326-972B-F5B5F01CB533}"/>
              </a:ext>
            </a:extLst>
          </p:cNvPr>
          <p:cNvSpPr/>
          <p:nvPr/>
        </p:nvSpPr>
        <p:spPr>
          <a:xfrm>
            <a:off x="3554698" y="3290391"/>
            <a:ext cx="3816422" cy="141681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/>
              <p:nvPr/>
            </p:nvSpPr>
            <p:spPr>
              <a:xfrm>
                <a:off x="3626705" y="3539589"/>
                <a:ext cx="367240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705" y="3539589"/>
                <a:ext cx="3672408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8">
            <a:extLst>
              <a:ext uri="{FF2B5EF4-FFF2-40B4-BE49-F238E27FC236}">
                <a16:creationId xmlns:a16="http://schemas.microsoft.com/office/drawing/2014/main" id="{93EFA109-4143-493A-A234-D6CCCB44F487}"/>
              </a:ext>
            </a:extLst>
          </p:cNvPr>
          <p:cNvSpPr txBox="1">
            <a:spLocks noChangeArrowheads="1"/>
          </p:cNvSpPr>
          <p:nvPr/>
        </p:nvSpPr>
        <p:spPr>
          <a:xfrm>
            <a:off x="440378" y="4832920"/>
            <a:ext cx="8497887" cy="132509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A transferência de massa está diretamente relacionado ao valor de K</a:t>
            </a:r>
            <a:r>
              <a:rPr lang="pt-BR" altLang="pt-BR" baseline="-25000" dirty="0"/>
              <a:t>L</a:t>
            </a:r>
            <a:r>
              <a:rPr lang="pt-BR" altLang="pt-BR" dirty="0">
                <a:sym typeface="Symbol" panose="05050102010706020507" pitchFamily="18" charset="2"/>
              </a:rPr>
              <a:t>. Quanto maior esse, maior é a taxa de transferência de massa !!!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64129184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40"/>
            <a:ext cx="7211888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>
            <a:grpSpLocks noChangeAspect="1"/>
          </p:cNvGrpSpPr>
          <p:nvPr/>
        </p:nvGrpSpPr>
        <p:grpSpPr>
          <a:xfrm>
            <a:off x="527033" y="2178612"/>
            <a:ext cx="1843295" cy="2543494"/>
            <a:chOff x="3133817" y="506599"/>
            <a:chExt cx="3345345" cy="4616118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8" y="2216744"/>
              <a:ext cx="46024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446477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181736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3" y="3397927"/>
              <a:ext cx="57661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/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sz="1000" dirty="0"/>
                </a:p>
              </p:txBody>
            </p:sp>
          </mc:Choice>
          <mc:Fallback xmlns="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blipFill>
                  <a:blip r:embed="rId4"/>
                  <a:stretch>
                    <a:fillRect l="-20690" r="-13793" b="-1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7" y="506599"/>
              <a:ext cx="1498843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escoamento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/>
              <p:nvPr/>
            </p:nvSpPr>
            <p:spPr>
              <a:xfrm>
                <a:off x="3132469" y="1910815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469" y="1910815"/>
                <a:ext cx="4572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6C5528AD-E491-4C7D-9E48-878C8EDF06EC}"/>
              </a:ext>
            </a:extLst>
          </p:cNvPr>
          <p:cNvSpPr/>
          <p:nvPr/>
        </p:nvSpPr>
        <p:spPr>
          <a:xfrm>
            <a:off x="3337035" y="1799936"/>
            <a:ext cx="4248466" cy="114393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A8A6536D-0A3E-4326-972B-F5B5F01CB533}"/>
              </a:ext>
            </a:extLst>
          </p:cNvPr>
          <p:cNvSpPr/>
          <p:nvPr/>
        </p:nvSpPr>
        <p:spPr>
          <a:xfrm>
            <a:off x="3510258" y="3290391"/>
            <a:ext cx="3816422" cy="141681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/>
              <p:nvPr/>
            </p:nvSpPr>
            <p:spPr>
              <a:xfrm>
                <a:off x="3626705" y="3539589"/>
                <a:ext cx="367240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705" y="3539589"/>
                <a:ext cx="3672408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8">
            <a:extLst>
              <a:ext uri="{FF2B5EF4-FFF2-40B4-BE49-F238E27FC236}">
                <a16:creationId xmlns:a16="http://schemas.microsoft.com/office/drawing/2014/main" id="{93EFA109-4143-493A-A234-D6CCCB44F487}"/>
              </a:ext>
            </a:extLst>
          </p:cNvPr>
          <p:cNvSpPr txBox="1">
            <a:spLocks noChangeArrowheads="1"/>
          </p:cNvSpPr>
          <p:nvPr/>
        </p:nvSpPr>
        <p:spPr>
          <a:xfrm>
            <a:off x="466601" y="5001951"/>
            <a:ext cx="8497887" cy="10463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A taxa de transferência de massa </a:t>
            </a:r>
            <a:r>
              <a:rPr lang="pt-BR" altLang="pt-BR" dirty="0">
                <a:sym typeface="Symbol" panose="05050102010706020507" pitchFamily="18" charset="2"/>
              </a:rPr>
              <a:t> é diretamente proporcional a área interfacial!!!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84879272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>
            <a:extLst>
              <a:ext uri="{FF2B5EF4-FFF2-40B4-BE49-F238E27FC236}">
                <a16:creationId xmlns:a16="http://schemas.microsoft.com/office/drawing/2014/main" id="{C4773E44-D21C-4CB8-B64C-E0E2DB93902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1" name="Rectangle 3">
            <a:extLst>
              <a:ext uri="{FF2B5EF4-FFF2-40B4-BE49-F238E27FC236}">
                <a16:creationId xmlns:a16="http://schemas.microsoft.com/office/drawing/2014/main" id="{2D8AADFC-0D9F-4A2F-8E1F-93DBDC0C7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p:sp>
        <p:nvSpPr>
          <p:cNvPr id="84017" name="Rectangle 49">
            <a:extLst>
              <a:ext uri="{FF2B5EF4-FFF2-40B4-BE49-F238E27FC236}">
                <a16:creationId xmlns:a16="http://schemas.microsoft.com/office/drawing/2014/main" id="{405F6757-A196-4560-B443-2AA36394C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565400"/>
            <a:ext cx="6192837" cy="3311525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Objetivo: Equacionamento da evolução da  concentração efluente C com o tempo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Reator em batelada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Volume conhecido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C</a:t>
            </a:r>
            <a:r>
              <a:rPr lang="pt-BR" altLang="pt-BR" sz="2400" baseline="-25000" dirty="0"/>
              <a:t>s</a:t>
            </a:r>
            <a:r>
              <a:rPr lang="pt-BR" altLang="pt-BR" sz="2400" dirty="0"/>
              <a:t>=concentração de partículas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 err="1"/>
              <a:t>d</a:t>
            </a:r>
            <a:r>
              <a:rPr lang="pt-BR" altLang="pt-BR" sz="2400" baseline="-25000" dirty="0" err="1"/>
              <a:t>p</a:t>
            </a:r>
            <a:r>
              <a:rPr lang="pt-BR" altLang="pt-BR" sz="2400" dirty="0"/>
              <a:t>=diâmetro das partículas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Transferência de massa (Lei de </a:t>
            </a:r>
            <a:r>
              <a:rPr lang="pt-BR" altLang="pt-BR" sz="2400" dirty="0" err="1"/>
              <a:t>Fick</a:t>
            </a:r>
            <a:r>
              <a:rPr lang="pt-BR" altLang="pt-BR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</p:txBody>
      </p:sp>
      <p:grpSp>
        <p:nvGrpSpPr>
          <p:cNvPr id="84023" name="Group 55">
            <a:extLst>
              <a:ext uri="{FF2B5EF4-FFF2-40B4-BE49-F238E27FC236}">
                <a16:creationId xmlns:a16="http://schemas.microsoft.com/office/drawing/2014/main" id="{65627752-856D-4778-BCB8-5B18C6C370E4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3068638"/>
            <a:ext cx="2735263" cy="2232025"/>
            <a:chOff x="3153" y="1525"/>
            <a:chExt cx="1723" cy="1406"/>
          </a:xfrm>
        </p:grpSpPr>
        <p:sp>
          <p:nvSpPr>
            <p:cNvPr id="84002" name="Rectangle 34">
              <a:extLst>
                <a:ext uri="{FF2B5EF4-FFF2-40B4-BE49-F238E27FC236}">
                  <a16:creationId xmlns:a16="http://schemas.microsoft.com/office/drawing/2014/main" id="{3C96BED6-3052-41F6-8E72-C61A62397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1525"/>
              <a:ext cx="1723" cy="14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03" name="Rectangle 35">
              <a:extLst>
                <a:ext uri="{FF2B5EF4-FFF2-40B4-BE49-F238E27FC236}">
                  <a16:creationId xmlns:a16="http://schemas.microsoft.com/office/drawing/2014/main" id="{94E18A95-0658-434E-A2F9-90A9ECBEE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2024"/>
              <a:ext cx="1723" cy="90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4004" name="Oval 36">
              <a:extLst>
                <a:ext uri="{FF2B5EF4-FFF2-40B4-BE49-F238E27FC236}">
                  <a16:creationId xmlns:a16="http://schemas.microsoft.com/office/drawing/2014/main" id="{6EE2678B-298F-40A9-A893-920FC68BA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205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05" name="Oval 37">
              <a:extLst>
                <a:ext uri="{FF2B5EF4-FFF2-40B4-BE49-F238E27FC236}">
                  <a16:creationId xmlns:a16="http://schemas.microsoft.com/office/drawing/2014/main" id="{9E51DB14-DFAF-4BA6-83FC-BD47459D6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205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06" name="Oval 38">
              <a:extLst>
                <a:ext uri="{FF2B5EF4-FFF2-40B4-BE49-F238E27FC236}">
                  <a16:creationId xmlns:a16="http://schemas.microsoft.com/office/drawing/2014/main" id="{E0839932-ABD3-4886-9A58-B66713E31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341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07" name="Oval 39">
              <a:extLst>
                <a:ext uri="{FF2B5EF4-FFF2-40B4-BE49-F238E27FC236}">
                  <a16:creationId xmlns:a16="http://schemas.microsoft.com/office/drawing/2014/main" id="{356798EF-5ED2-4182-B4EA-35775DDCD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2568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08" name="Oval 40">
              <a:extLst>
                <a:ext uri="{FF2B5EF4-FFF2-40B4-BE49-F238E27FC236}">
                  <a16:creationId xmlns:a16="http://schemas.microsoft.com/office/drawing/2014/main" id="{C862C2B1-341C-4DA1-97A1-82024CC43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160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09" name="Oval 41">
              <a:extLst>
                <a:ext uri="{FF2B5EF4-FFF2-40B4-BE49-F238E27FC236}">
                  <a16:creationId xmlns:a16="http://schemas.microsoft.com/office/drawing/2014/main" id="{357AFC66-74E7-4812-91B5-B6D9C3AA4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296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10" name="Oval 42">
              <a:extLst>
                <a:ext uri="{FF2B5EF4-FFF2-40B4-BE49-F238E27FC236}">
                  <a16:creationId xmlns:a16="http://schemas.microsoft.com/office/drawing/2014/main" id="{36BC708A-7986-4DF3-808E-384192AC0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432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11" name="Oval 43">
              <a:extLst>
                <a:ext uri="{FF2B5EF4-FFF2-40B4-BE49-F238E27FC236}">
                  <a16:creationId xmlns:a16="http://schemas.microsoft.com/office/drawing/2014/main" id="{8822AEFF-168F-4DED-B46B-B98ECE668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614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12" name="Oval 44">
              <a:extLst>
                <a:ext uri="{FF2B5EF4-FFF2-40B4-BE49-F238E27FC236}">
                  <a16:creationId xmlns:a16="http://schemas.microsoft.com/office/drawing/2014/main" id="{6A4A2B1A-53FB-49DF-84A2-2A18EF940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614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13" name="Oval 45">
              <a:extLst>
                <a:ext uri="{FF2B5EF4-FFF2-40B4-BE49-F238E27FC236}">
                  <a16:creationId xmlns:a16="http://schemas.microsoft.com/office/drawing/2014/main" id="{6CA7AF9C-6AE8-4874-AAED-776195D1D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2659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14" name="Oval 46">
              <a:extLst>
                <a:ext uri="{FF2B5EF4-FFF2-40B4-BE49-F238E27FC236}">
                  <a16:creationId xmlns:a16="http://schemas.microsoft.com/office/drawing/2014/main" id="{D615DCAB-CF68-48B2-A1D8-3F6866B40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523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15" name="Oval 47">
              <a:extLst>
                <a:ext uri="{FF2B5EF4-FFF2-40B4-BE49-F238E27FC236}">
                  <a16:creationId xmlns:a16="http://schemas.microsoft.com/office/drawing/2014/main" id="{E8DE17AC-35EC-42FB-9C87-F2B9BA16C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2432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16" name="Oval 48">
              <a:extLst>
                <a:ext uri="{FF2B5EF4-FFF2-40B4-BE49-F238E27FC236}">
                  <a16:creationId xmlns:a16="http://schemas.microsoft.com/office/drawing/2014/main" id="{2ED6C259-63DD-4872-8304-B4D633BDC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2659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19" name="Text Box 51">
              <a:extLst>
                <a:ext uri="{FF2B5EF4-FFF2-40B4-BE49-F238E27FC236}">
                  <a16:creationId xmlns:a16="http://schemas.microsoft.com/office/drawing/2014/main" id="{ECDD552C-5DB1-42CD-904F-5F2B57450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024"/>
              <a:ext cx="2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C</a:t>
              </a:r>
            </a:p>
          </p:txBody>
        </p:sp>
        <p:sp>
          <p:nvSpPr>
            <p:cNvPr id="84020" name="Line 52">
              <a:extLst>
                <a:ext uri="{FF2B5EF4-FFF2-40B4-BE49-F238E27FC236}">
                  <a16:creationId xmlns:a16="http://schemas.microsoft.com/office/drawing/2014/main" id="{1002321F-6C5B-40FB-8471-7EAEE58A6C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9" y="1661"/>
              <a:ext cx="181" cy="90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021" name="Oval 53">
              <a:extLst>
                <a:ext uri="{FF2B5EF4-FFF2-40B4-BE49-F238E27FC236}">
                  <a16:creationId xmlns:a16="http://schemas.microsoft.com/office/drawing/2014/main" id="{4AAC8C2A-3CB2-4015-A2AB-0083185C78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3651" y="2478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22" name="Oval 54">
              <a:extLst>
                <a:ext uri="{FF2B5EF4-FFF2-40B4-BE49-F238E27FC236}">
                  <a16:creationId xmlns:a16="http://schemas.microsoft.com/office/drawing/2014/main" id="{DBAA15BF-6D8E-4F65-A68B-AB5B41365F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3932" y="2550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extLst>
              <a:ext uri="{FF2B5EF4-FFF2-40B4-BE49-F238E27FC236}">
                <a16:creationId xmlns:a16="http://schemas.microsoft.com/office/drawing/2014/main" id="{7A0023BF-2039-4BE7-97A8-7A5138B7060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79" name="Text Box 27">
            <a:extLst>
              <a:ext uri="{FF2B5EF4-FFF2-40B4-BE49-F238E27FC236}">
                <a16:creationId xmlns:a16="http://schemas.microsoft.com/office/drawing/2014/main" id="{8E8E2BDF-BF54-4E9C-B0B9-5CBB75E8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5603875"/>
            <a:ext cx="2493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Volume de controle </a:t>
            </a:r>
          </a:p>
          <a:p>
            <a:r>
              <a:rPr lang="pt-BR" altLang="pt-BR"/>
              <a:t>macroscópico</a:t>
            </a:r>
          </a:p>
        </p:txBody>
      </p:sp>
      <p:cxnSp>
        <p:nvCxnSpPr>
          <p:cNvPr id="100380" name="AutoShape 28">
            <a:extLst>
              <a:ext uri="{FF2B5EF4-FFF2-40B4-BE49-F238E27FC236}">
                <a16:creationId xmlns:a16="http://schemas.microsoft.com/office/drawing/2014/main" id="{9257CC4E-0D07-45DE-A787-C4963CFFE1AA}"/>
              </a:ext>
            </a:extLst>
          </p:cNvPr>
          <p:cNvCxnSpPr>
            <a:cxnSpLocks noChangeShapeType="1"/>
            <a:stCxn id="100379" idx="0"/>
            <a:endCxn id="100378" idx="2"/>
          </p:cNvCxnSpPr>
          <p:nvPr/>
        </p:nvCxnSpPr>
        <p:spPr bwMode="auto">
          <a:xfrm rot="16200000">
            <a:off x="1411288" y="5106988"/>
            <a:ext cx="636587" cy="357187"/>
          </a:xfrm>
          <a:prstGeom prst="curvedConnector3">
            <a:avLst>
              <a:gd name="adj1" fmla="val 5187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0405" name="Group 53">
            <a:extLst>
              <a:ext uri="{FF2B5EF4-FFF2-40B4-BE49-F238E27FC236}">
                <a16:creationId xmlns:a16="http://schemas.microsoft.com/office/drawing/2014/main" id="{4D7D2A8A-8483-498F-9748-673C880B2410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276475"/>
            <a:ext cx="3168650" cy="2665413"/>
            <a:chOff x="204" y="1434"/>
            <a:chExt cx="1996" cy="1679"/>
          </a:xfrm>
        </p:grpSpPr>
        <p:sp>
          <p:nvSpPr>
            <p:cNvPr id="100358" name="Rectangle 6">
              <a:extLst>
                <a:ext uri="{FF2B5EF4-FFF2-40B4-BE49-F238E27FC236}">
                  <a16:creationId xmlns:a16="http://schemas.microsoft.com/office/drawing/2014/main" id="{5402CE4F-CF50-4C18-9424-CE20BA4CB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570"/>
              <a:ext cx="1723" cy="14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59" name="Rectangle 7">
              <a:extLst>
                <a:ext uri="{FF2B5EF4-FFF2-40B4-BE49-F238E27FC236}">
                  <a16:creationId xmlns:a16="http://schemas.microsoft.com/office/drawing/2014/main" id="{4D4C41E1-0CAB-4E40-8AB6-D56527AFB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069"/>
              <a:ext cx="1723" cy="90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00360" name="Oval 8">
              <a:extLst>
                <a:ext uri="{FF2B5EF4-FFF2-40B4-BE49-F238E27FC236}">
                  <a16:creationId xmlns:a16="http://schemas.microsoft.com/office/drawing/2014/main" id="{C26E0197-27D0-44AC-8517-1B15F0820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2250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1" name="Oval 9">
              <a:extLst>
                <a:ext uri="{FF2B5EF4-FFF2-40B4-BE49-F238E27FC236}">
                  <a16:creationId xmlns:a16="http://schemas.microsoft.com/office/drawing/2014/main" id="{AC28359C-B3C3-4ACC-8CD1-E3F529D91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250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2" name="Oval 10">
              <a:extLst>
                <a:ext uri="{FF2B5EF4-FFF2-40B4-BE49-F238E27FC236}">
                  <a16:creationId xmlns:a16="http://schemas.microsoft.com/office/drawing/2014/main" id="{E520E327-A5BE-41DE-95CD-8101AE30D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386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3" name="Oval 11">
              <a:extLst>
                <a:ext uri="{FF2B5EF4-FFF2-40B4-BE49-F238E27FC236}">
                  <a16:creationId xmlns:a16="http://schemas.microsoft.com/office/drawing/2014/main" id="{2FB128D2-E2C9-4772-8DFD-824E35F47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613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4" name="Oval 12">
              <a:extLst>
                <a:ext uri="{FF2B5EF4-FFF2-40B4-BE49-F238E27FC236}">
                  <a16:creationId xmlns:a16="http://schemas.microsoft.com/office/drawing/2014/main" id="{488FE8B4-8913-4081-A0A9-1680160F6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2205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5" name="Oval 13">
              <a:extLst>
                <a:ext uri="{FF2B5EF4-FFF2-40B4-BE49-F238E27FC236}">
                  <a16:creationId xmlns:a16="http://schemas.microsoft.com/office/drawing/2014/main" id="{7A46864B-DD60-4F91-B37D-820851B58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341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6" name="Oval 14">
              <a:extLst>
                <a:ext uri="{FF2B5EF4-FFF2-40B4-BE49-F238E27FC236}">
                  <a16:creationId xmlns:a16="http://schemas.microsoft.com/office/drawing/2014/main" id="{F60B4A14-56B0-443D-8D82-F26422BCE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2477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7" name="Oval 15">
              <a:extLst>
                <a:ext uri="{FF2B5EF4-FFF2-40B4-BE49-F238E27FC236}">
                  <a16:creationId xmlns:a16="http://schemas.microsoft.com/office/drawing/2014/main" id="{08A76705-FDF0-45CA-929F-A2BD09607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659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8" name="Oval 16">
              <a:extLst>
                <a:ext uri="{FF2B5EF4-FFF2-40B4-BE49-F238E27FC236}">
                  <a16:creationId xmlns:a16="http://schemas.microsoft.com/office/drawing/2014/main" id="{3A63A625-8BA3-4C31-AFF6-44F136E54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659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9" name="Oval 17">
              <a:extLst>
                <a:ext uri="{FF2B5EF4-FFF2-40B4-BE49-F238E27FC236}">
                  <a16:creationId xmlns:a16="http://schemas.microsoft.com/office/drawing/2014/main" id="{4B5A7CE1-B044-40E3-9F91-37501B831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704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70" name="Oval 18">
              <a:extLst>
                <a:ext uri="{FF2B5EF4-FFF2-40B4-BE49-F238E27FC236}">
                  <a16:creationId xmlns:a16="http://schemas.microsoft.com/office/drawing/2014/main" id="{705B7FB3-06CF-4459-8E9F-BDD89437E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568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71" name="Oval 19">
              <a:extLst>
                <a:ext uri="{FF2B5EF4-FFF2-40B4-BE49-F238E27FC236}">
                  <a16:creationId xmlns:a16="http://schemas.microsoft.com/office/drawing/2014/main" id="{5F0146C2-3D13-4BF1-B0AA-96BCDF001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2477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72" name="Oval 20">
              <a:extLst>
                <a:ext uri="{FF2B5EF4-FFF2-40B4-BE49-F238E27FC236}">
                  <a16:creationId xmlns:a16="http://schemas.microsoft.com/office/drawing/2014/main" id="{7FAA3FBC-A480-4EDF-89A9-C6391A1FB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704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73" name="Text Box 21">
              <a:extLst>
                <a:ext uri="{FF2B5EF4-FFF2-40B4-BE49-F238E27FC236}">
                  <a16:creationId xmlns:a16="http://schemas.microsoft.com/office/drawing/2014/main" id="{BA62B886-16D5-4419-8E5A-1720BDDBC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4" y="2069"/>
              <a:ext cx="2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C</a:t>
              </a:r>
            </a:p>
          </p:txBody>
        </p:sp>
        <p:sp>
          <p:nvSpPr>
            <p:cNvPr id="100374" name="Line 22">
              <a:extLst>
                <a:ext uri="{FF2B5EF4-FFF2-40B4-BE49-F238E27FC236}">
                  <a16:creationId xmlns:a16="http://schemas.microsoft.com/office/drawing/2014/main" id="{DF54D358-39E1-4DB8-9316-2F0B1818FB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6" y="1706"/>
              <a:ext cx="181" cy="90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375" name="Oval 23">
              <a:extLst>
                <a:ext uri="{FF2B5EF4-FFF2-40B4-BE49-F238E27FC236}">
                  <a16:creationId xmlns:a16="http://schemas.microsoft.com/office/drawing/2014/main" id="{79167B0A-8982-4590-A86D-43EAB11E0C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838" y="2523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76" name="Oval 24">
              <a:extLst>
                <a:ext uri="{FF2B5EF4-FFF2-40B4-BE49-F238E27FC236}">
                  <a16:creationId xmlns:a16="http://schemas.microsoft.com/office/drawing/2014/main" id="{F1865ECB-A673-447F-B9C3-4F1DA0C10C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1119" y="2595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78" name="Rectangle 26">
              <a:extLst>
                <a:ext uri="{FF2B5EF4-FFF2-40B4-BE49-F238E27FC236}">
                  <a16:creationId xmlns:a16="http://schemas.microsoft.com/office/drawing/2014/main" id="{0E54669E-D79B-4665-A656-89C0FD1F3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434"/>
              <a:ext cx="1996" cy="1679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81" name="Oval 29">
              <a:extLst>
                <a:ext uri="{FF2B5EF4-FFF2-40B4-BE49-F238E27FC236}">
                  <a16:creationId xmlns:a16="http://schemas.microsoft.com/office/drawing/2014/main" id="{749620CA-BB4B-4CDD-A6C8-A784D0387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2305"/>
              <a:ext cx="204" cy="204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0382" name="Text Box 30">
            <a:extLst>
              <a:ext uri="{FF2B5EF4-FFF2-40B4-BE49-F238E27FC236}">
                <a16:creationId xmlns:a16="http://schemas.microsoft.com/office/drawing/2014/main" id="{914B6ED0-3370-4EFD-B921-86ECC88F5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636838"/>
            <a:ext cx="249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Volume de controle </a:t>
            </a:r>
          </a:p>
          <a:p>
            <a:r>
              <a:rPr lang="pt-BR" altLang="pt-BR"/>
              <a:t>microscópico</a:t>
            </a:r>
          </a:p>
        </p:txBody>
      </p:sp>
      <p:cxnSp>
        <p:nvCxnSpPr>
          <p:cNvPr id="100383" name="AutoShape 31">
            <a:extLst>
              <a:ext uri="{FF2B5EF4-FFF2-40B4-BE49-F238E27FC236}">
                <a16:creationId xmlns:a16="http://schemas.microsoft.com/office/drawing/2014/main" id="{ED4853C3-B191-4247-849E-19D10D31DFC9}"/>
              </a:ext>
            </a:extLst>
          </p:cNvPr>
          <p:cNvCxnSpPr>
            <a:cxnSpLocks noChangeShapeType="1"/>
            <a:stCxn id="100382" idx="1"/>
            <a:endCxn id="100381" idx="7"/>
          </p:cNvCxnSpPr>
          <p:nvPr/>
        </p:nvCxnSpPr>
        <p:spPr bwMode="auto">
          <a:xfrm rot="10800000" flipV="1">
            <a:off x="2919413" y="2957513"/>
            <a:ext cx="1004887" cy="723900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75EB1B5-DCDA-42BC-BDB0-90040C7C0C6B}"/>
              </a:ext>
            </a:extLst>
          </p:cNvPr>
          <p:cNvGrpSpPr/>
          <p:nvPr/>
        </p:nvGrpSpPr>
        <p:grpSpPr>
          <a:xfrm>
            <a:off x="5643575" y="2887662"/>
            <a:ext cx="2736850" cy="1800225"/>
            <a:chOff x="4498975" y="3213100"/>
            <a:chExt cx="2736850" cy="1800225"/>
          </a:xfrm>
        </p:grpSpPr>
        <p:sp>
          <p:nvSpPr>
            <p:cNvPr id="100404" name="Oval 52">
              <a:extLst>
                <a:ext uri="{FF2B5EF4-FFF2-40B4-BE49-F238E27FC236}">
                  <a16:creationId xmlns:a16="http://schemas.microsoft.com/office/drawing/2014/main" id="{FFCE0471-C581-4424-BB96-DBCBB63B9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325" y="3932238"/>
              <a:ext cx="1079500" cy="108108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406" name="Line 54">
              <a:extLst>
                <a:ext uri="{FF2B5EF4-FFF2-40B4-BE49-F238E27FC236}">
                  <a16:creationId xmlns:a16="http://schemas.microsoft.com/office/drawing/2014/main" id="{77300D7A-5B1A-42CE-A758-6C8941724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8975" y="4105275"/>
              <a:ext cx="122396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407" name="Line 55">
              <a:extLst>
                <a:ext uri="{FF2B5EF4-FFF2-40B4-BE49-F238E27FC236}">
                  <a16:creationId xmlns:a16="http://schemas.microsoft.com/office/drawing/2014/main" id="{F5141401-146A-48F4-8939-1BDBCD1CB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2938" y="4105275"/>
              <a:ext cx="433387" cy="360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408" name="Line 56">
              <a:extLst>
                <a:ext uri="{FF2B5EF4-FFF2-40B4-BE49-F238E27FC236}">
                  <a16:creationId xmlns:a16="http://schemas.microsoft.com/office/drawing/2014/main" id="{471B34CE-28AD-4DA7-9928-7DA437DD9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2938" y="3573463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409" name="Line 57">
              <a:extLst>
                <a:ext uri="{FF2B5EF4-FFF2-40B4-BE49-F238E27FC236}">
                  <a16:creationId xmlns:a16="http://schemas.microsoft.com/office/drawing/2014/main" id="{F03116B1-1081-4A35-AC5A-FECA4F24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6325" y="3573463"/>
              <a:ext cx="0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410" name="Line 58">
              <a:extLst>
                <a:ext uri="{FF2B5EF4-FFF2-40B4-BE49-F238E27FC236}">
                  <a16:creationId xmlns:a16="http://schemas.microsoft.com/office/drawing/2014/main" id="{DBCFC28C-22E2-4B4E-B9E0-1C3E02C84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5775" y="3716338"/>
              <a:ext cx="719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411" name="Text Box 59">
              <a:extLst>
                <a:ext uri="{FF2B5EF4-FFF2-40B4-BE49-F238E27FC236}">
                  <a16:creationId xmlns:a16="http://schemas.microsoft.com/office/drawing/2014/main" id="{5128A950-0571-4CCA-9297-E7E88ABEB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1388" y="3619500"/>
              <a:ext cx="396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0412" name="Text Box 60">
              <a:extLst>
                <a:ext uri="{FF2B5EF4-FFF2-40B4-BE49-F238E27FC236}">
                  <a16:creationId xmlns:a16="http://schemas.microsoft.com/office/drawing/2014/main" id="{F2925E69-69C8-40CB-B2E9-7FE597555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525" y="4484688"/>
              <a:ext cx="5254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0413" name="Text Box 61">
              <a:extLst>
                <a:ext uri="{FF2B5EF4-FFF2-40B4-BE49-F238E27FC236}">
                  <a16:creationId xmlns:a16="http://schemas.microsoft.com/office/drawing/2014/main" id="{ECEA2299-D27C-4EC0-9120-35F64C16B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5788" y="3213100"/>
              <a:ext cx="47961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414" name="Object 62">
                <a:extLst>
                  <a:ext uri="{FF2B5EF4-FFF2-40B4-BE49-F238E27FC236}">
                    <a16:creationId xmlns:a16="http://schemas.microsoft.com/office/drawing/2014/main" id="{38EB8B62-968B-4C96-B483-540538E318BA}"/>
                  </a:ext>
                </a:extLst>
              </p:cNvPr>
              <p:cNvSpPr txBox="1"/>
              <p:nvPr/>
            </p:nvSpPr>
            <p:spPr bwMode="auto">
              <a:xfrm>
                <a:off x="3771839" y="5051130"/>
                <a:ext cx="4608586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0414" name="Object 62">
                <a:extLst>
                  <a:ext uri="{FF2B5EF4-FFF2-40B4-BE49-F238E27FC236}">
                    <a16:creationId xmlns:a16="http://schemas.microsoft.com/office/drawing/2014/main" id="{38EB8B62-968B-4C96-B483-540538E31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1839" y="5051130"/>
                <a:ext cx="4608586" cy="90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3">
            <a:extLst>
              <a:ext uri="{FF2B5EF4-FFF2-40B4-BE49-F238E27FC236}">
                <a16:creationId xmlns:a16="http://schemas.microsoft.com/office/drawing/2014/main" id="{57BFAB05-5715-43DF-A5E5-9A6F04790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>
            <a:extLst>
              <a:ext uri="{FF2B5EF4-FFF2-40B4-BE49-F238E27FC236}">
                <a16:creationId xmlns:a16="http://schemas.microsoft.com/office/drawing/2014/main" id="{B06948E8-3B59-4560-AF3A-9CE26E632EC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1419" name="Group 43">
            <a:extLst>
              <a:ext uri="{FF2B5EF4-FFF2-40B4-BE49-F238E27FC236}">
                <a16:creationId xmlns:a16="http://schemas.microsoft.com/office/drawing/2014/main" id="{F06F0E2C-723F-4C05-9C1B-AF5DF538C201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1380" name="Text Box 4">
              <a:extLst>
                <a:ext uri="{FF2B5EF4-FFF2-40B4-BE49-F238E27FC236}">
                  <a16:creationId xmlns:a16="http://schemas.microsoft.com/office/drawing/2014/main" id="{F002E1A8-19EC-40E0-BE2C-14D7A69D6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1381" name="AutoShape 5">
              <a:extLst>
                <a:ext uri="{FF2B5EF4-FFF2-40B4-BE49-F238E27FC236}">
                  <a16:creationId xmlns:a16="http://schemas.microsoft.com/office/drawing/2014/main" id="{4B3C4D17-79A5-4975-81BF-0D35D9C4AB65}"/>
                </a:ext>
              </a:extLst>
            </p:cNvPr>
            <p:cNvCxnSpPr>
              <a:cxnSpLocks noChangeShapeType="1"/>
              <a:stCxn id="101380" idx="0"/>
              <a:endCxn id="101402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383" name="Rectangle 7">
              <a:extLst>
                <a:ext uri="{FF2B5EF4-FFF2-40B4-BE49-F238E27FC236}">
                  <a16:creationId xmlns:a16="http://schemas.microsoft.com/office/drawing/2014/main" id="{A81DA568-22C6-4C42-B2D2-CD6654C40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84" name="Rectangle 8">
              <a:extLst>
                <a:ext uri="{FF2B5EF4-FFF2-40B4-BE49-F238E27FC236}">
                  <a16:creationId xmlns:a16="http://schemas.microsoft.com/office/drawing/2014/main" id="{1F01BA37-E2F5-416C-A8B6-2B8A890AC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1385" name="Oval 9">
              <a:extLst>
                <a:ext uri="{FF2B5EF4-FFF2-40B4-BE49-F238E27FC236}">
                  <a16:creationId xmlns:a16="http://schemas.microsoft.com/office/drawing/2014/main" id="{8DE6D640-8F8C-4816-B06C-88F694245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86" name="Oval 10">
              <a:extLst>
                <a:ext uri="{FF2B5EF4-FFF2-40B4-BE49-F238E27FC236}">
                  <a16:creationId xmlns:a16="http://schemas.microsoft.com/office/drawing/2014/main" id="{66A7B1CF-091C-44C7-BAD8-D96F7F3AA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87" name="Oval 11">
              <a:extLst>
                <a:ext uri="{FF2B5EF4-FFF2-40B4-BE49-F238E27FC236}">
                  <a16:creationId xmlns:a16="http://schemas.microsoft.com/office/drawing/2014/main" id="{8E89BA7B-AE12-4AF6-A7EA-DF0092B7F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88" name="Oval 12">
              <a:extLst>
                <a:ext uri="{FF2B5EF4-FFF2-40B4-BE49-F238E27FC236}">
                  <a16:creationId xmlns:a16="http://schemas.microsoft.com/office/drawing/2014/main" id="{0DF5E6BC-93F1-45DA-B43B-E52AE8D5B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89" name="Oval 13">
              <a:extLst>
                <a:ext uri="{FF2B5EF4-FFF2-40B4-BE49-F238E27FC236}">
                  <a16:creationId xmlns:a16="http://schemas.microsoft.com/office/drawing/2014/main" id="{35F77482-8BEF-494F-950C-065EAAB99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0" name="Oval 14">
              <a:extLst>
                <a:ext uri="{FF2B5EF4-FFF2-40B4-BE49-F238E27FC236}">
                  <a16:creationId xmlns:a16="http://schemas.microsoft.com/office/drawing/2014/main" id="{D7353172-27ED-4558-82D4-CBAAC07FF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1" name="Oval 15">
              <a:extLst>
                <a:ext uri="{FF2B5EF4-FFF2-40B4-BE49-F238E27FC236}">
                  <a16:creationId xmlns:a16="http://schemas.microsoft.com/office/drawing/2014/main" id="{FBB98A54-186B-4EB3-89C6-B9E4F318A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2" name="Oval 16">
              <a:extLst>
                <a:ext uri="{FF2B5EF4-FFF2-40B4-BE49-F238E27FC236}">
                  <a16:creationId xmlns:a16="http://schemas.microsoft.com/office/drawing/2014/main" id="{46EABAF0-08DE-4C30-9660-B3291F9CA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3" name="Oval 17">
              <a:extLst>
                <a:ext uri="{FF2B5EF4-FFF2-40B4-BE49-F238E27FC236}">
                  <a16:creationId xmlns:a16="http://schemas.microsoft.com/office/drawing/2014/main" id="{825DEF9D-4E1B-4C9D-BBB5-BD4FF2292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4" name="Oval 18">
              <a:extLst>
                <a:ext uri="{FF2B5EF4-FFF2-40B4-BE49-F238E27FC236}">
                  <a16:creationId xmlns:a16="http://schemas.microsoft.com/office/drawing/2014/main" id="{68E0D905-7074-4129-98AC-836413206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5" name="Oval 19">
              <a:extLst>
                <a:ext uri="{FF2B5EF4-FFF2-40B4-BE49-F238E27FC236}">
                  <a16:creationId xmlns:a16="http://schemas.microsoft.com/office/drawing/2014/main" id="{080B6D74-142E-4E88-8B2E-C7F85C9D1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6" name="Oval 20">
              <a:extLst>
                <a:ext uri="{FF2B5EF4-FFF2-40B4-BE49-F238E27FC236}">
                  <a16:creationId xmlns:a16="http://schemas.microsoft.com/office/drawing/2014/main" id="{8B7FDA7B-00B7-4359-9A10-81981A405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7" name="Oval 21">
              <a:extLst>
                <a:ext uri="{FF2B5EF4-FFF2-40B4-BE49-F238E27FC236}">
                  <a16:creationId xmlns:a16="http://schemas.microsoft.com/office/drawing/2014/main" id="{E07060C7-B26A-45A6-8F05-C7F316B5A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8" name="Text Box 22">
              <a:extLst>
                <a:ext uri="{FF2B5EF4-FFF2-40B4-BE49-F238E27FC236}">
                  <a16:creationId xmlns:a16="http://schemas.microsoft.com/office/drawing/2014/main" id="{FAD32916-A03F-4996-8BE9-BD3DC8257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1399" name="Line 23">
              <a:extLst>
                <a:ext uri="{FF2B5EF4-FFF2-40B4-BE49-F238E27FC236}">
                  <a16:creationId xmlns:a16="http://schemas.microsoft.com/office/drawing/2014/main" id="{BFB7B9FE-59D8-4576-B1DA-556276BEA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400" name="Oval 24">
              <a:extLst>
                <a:ext uri="{FF2B5EF4-FFF2-40B4-BE49-F238E27FC236}">
                  <a16:creationId xmlns:a16="http://schemas.microsoft.com/office/drawing/2014/main" id="{DE8FD0FD-1C5F-4DC2-B4AC-2E56AD9FC2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401" name="Oval 25">
              <a:extLst>
                <a:ext uri="{FF2B5EF4-FFF2-40B4-BE49-F238E27FC236}">
                  <a16:creationId xmlns:a16="http://schemas.microsoft.com/office/drawing/2014/main" id="{D1622A17-B1F3-4DC2-92F3-3996530FDE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402" name="Rectangle 26">
              <a:extLst>
                <a:ext uri="{FF2B5EF4-FFF2-40B4-BE49-F238E27FC236}">
                  <a16:creationId xmlns:a16="http://schemas.microsoft.com/office/drawing/2014/main" id="{D64ACD74-217E-4897-8292-66F88DE28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403" name="Oval 27">
              <a:extLst>
                <a:ext uri="{FF2B5EF4-FFF2-40B4-BE49-F238E27FC236}">
                  <a16:creationId xmlns:a16="http://schemas.microsoft.com/office/drawing/2014/main" id="{1B7C9D2D-092B-451B-A48A-2AFE5FCBC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404" name="Text Box 28">
              <a:extLst>
                <a:ext uri="{FF2B5EF4-FFF2-40B4-BE49-F238E27FC236}">
                  <a16:creationId xmlns:a16="http://schemas.microsoft.com/office/drawing/2014/main" id="{0BE092D8-6934-49DE-9984-5CD030415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1405" name="AutoShape 29">
              <a:extLst>
                <a:ext uri="{FF2B5EF4-FFF2-40B4-BE49-F238E27FC236}">
                  <a16:creationId xmlns:a16="http://schemas.microsoft.com/office/drawing/2014/main" id="{41552F0B-D341-4EB5-A629-24DDFBF1F125}"/>
                </a:ext>
              </a:extLst>
            </p:cNvPr>
            <p:cNvCxnSpPr>
              <a:cxnSpLocks noChangeShapeType="1"/>
              <a:stCxn id="101404" idx="1"/>
              <a:endCxn id="101403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1416" name="Group 40">
            <a:extLst>
              <a:ext uri="{FF2B5EF4-FFF2-40B4-BE49-F238E27FC236}">
                <a16:creationId xmlns:a16="http://schemas.microsoft.com/office/drawing/2014/main" id="{F32715C2-DD71-4FF7-8C6D-07D48E119CA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133600"/>
            <a:ext cx="2736850" cy="1800225"/>
            <a:chOff x="2834" y="2024"/>
            <a:chExt cx="1724" cy="1134"/>
          </a:xfrm>
        </p:grpSpPr>
        <p:sp>
          <p:nvSpPr>
            <p:cNvPr id="101406" name="Oval 30">
              <a:extLst>
                <a:ext uri="{FF2B5EF4-FFF2-40B4-BE49-F238E27FC236}">
                  <a16:creationId xmlns:a16="http://schemas.microsoft.com/office/drawing/2014/main" id="{D37E82E7-C74B-4FC2-9936-5D040285A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407" name="Line 31">
              <a:extLst>
                <a:ext uri="{FF2B5EF4-FFF2-40B4-BE49-F238E27FC236}">
                  <a16:creationId xmlns:a16="http://schemas.microsoft.com/office/drawing/2014/main" id="{D060A5B7-BD25-42FA-91AE-96B1E1F88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408" name="Line 32">
              <a:extLst>
                <a:ext uri="{FF2B5EF4-FFF2-40B4-BE49-F238E27FC236}">
                  <a16:creationId xmlns:a16="http://schemas.microsoft.com/office/drawing/2014/main" id="{6EE103D5-7512-48C2-8E10-9C7FB7FFA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409" name="Line 33">
              <a:extLst>
                <a:ext uri="{FF2B5EF4-FFF2-40B4-BE49-F238E27FC236}">
                  <a16:creationId xmlns:a16="http://schemas.microsoft.com/office/drawing/2014/main" id="{07E5C0EC-8185-4CA5-9F74-D14660C8A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410" name="Line 34">
              <a:extLst>
                <a:ext uri="{FF2B5EF4-FFF2-40B4-BE49-F238E27FC236}">
                  <a16:creationId xmlns:a16="http://schemas.microsoft.com/office/drawing/2014/main" id="{20228C6C-10AE-492E-A868-493152BCB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411" name="Line 35">
              <a:extLst>
                <a:ext uri="{FF2B5EF4-FFF2-40B4-BE49-F238E27FC236}">
                  <a16:creationId xmlns:a16="http://schemas.microsoft.com/office/drawing/2014/main" id="{44D58DD4-54AA-418C-A7FF-A0C432DD9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412" name="Text Box 36">
              <a:extLst>
                <a:ext uri="{FF2B5EF4-FFF2-40B4-BE49-F238E27FC236}">
                  <a16:creationId xmlns:a16="http://schemas.microsoft.com/office/drawing/2014/main" id="{507AED70-7A99-4EBA-947A-B8DC765BE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1413" name="Text Box 37">
              <a:extLst>
                <a:ext uri="{FF2B5EF4-FFF2-40B4-BE49-F238E27FC236}">
                  <a16:creationId xmlns:a16="http://schemas.microsoft.com/office/drawing/2014/main" id="{A7F891FC-88D8-456E-8297-8329339AE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1414" name="Text Box 38">
              <a:extLst>
                <a:ext uri="{FF2B5EF4-FFF2-40B4-BE49-F238E27FC236}">
                  <a16:creationId xmlns:a16="http://schemas.microsoft.com/office/drawing/2014/main" id="{8FF1745D-53BC-420E-92F9-9F7F4D3F2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418" name="Object 42">
                <a:extLst>
                  <a:ext uri="{FF2B5EF4-FFF2-40B4-BE49-F238E27FC236}">
                    <a16:creationId xmlns:a16="http://schemas.microsoft.com/office/drawing/2014/main" id="{5166111D-2B3B-4D16-85B5-C728F5CE82DF}"/>
                  </a:ext>
                </a:extLst>
              </p:cNvPr>
              <p:cNvSpPr txBox="1"/>
              <p:nvPr/>
            </p:nvSpPr>
            <p:spPr bwMode="auto">
              <a:xfrm>
                <a:off x="1042988" y="4868863"/>
                <a:ext cx="31623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𝑓𝑠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1418" name="Object 42">
                <a:extLst>
                  <a:ext uri="{FF2B5EF4-FFF2-40B4-BE49-F238E27FC236}">
                    <a16:creationId xmlns:a16="http://schemas.microsoft.com/office/drawing/2014/main" id="{5166111D-2B3B-4D16-85B5-C728F5CE8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4868863"/>
                <a:ext cx="3162300" cy="952500"/>
              </a:xfrm>
              <a:prstGeom prst="rect">
                <a:avLst/>
              </a:prstGeom>
              <a:blipFill>
                <a:blip r:embed="rId3"/>
                <a:stretch>
                  <a:fillRect b="-6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420" name="Object 44">
                <a:extLst>
                  <a:ext uri="{FF2B5EF4-FFF2-40B4-BE49-F238E27FC236}">
                    <a16:creationId xmlns:a16="http://schemas.microsoft.com/office/drawing/2014/main" id="{80F766BD-67E4-4618-971D-13192543D3DA}"/>
                  </a:ext>
                </a:extLst>
              </p:cNvPr>
              <p:cNvSpPr txBox="1"/>
              <p:nvPr/>
            </p:nvSpPr>
            <p:spPr bwMode="auto">
              <a:xfrm>
                <a:off x="5283201" y="4868863"/>
                <a:ext cx="2006600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1420" name="Object 44">
                <a:extLst>
                  <a:ext uri="{FF2B5EF4-FFF2-40B4-BE49-F238E27FC236}">
                    <a16:creationId xmlns:a16="http://schemas.microsoft.com/office/drawing/2014/main" id="{80F766BD-67E4-4618-971D-13192543D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3201" y="4868863"/>
                <a:ext cx="2006600" cy="939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3">
            <a:extLst>
              <a:ext uri="{FF2B5EF4-FFF2-40B4-BE49-F238E27FC236}">
                <a16:creationId xmlns:a16="http://schemas.microsoft.com/office/drawing/2014/main" id="{63F5A964-25AD-4669-BD52-601B6A7CD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REATORES HETEROGÊNEOS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80764B6-B4F3-41D8-A578-EF507E2183A7}"/>
              </a:ext>
            </a:extLst>
          </p:cNvPr>
          <p:cNvGrpSpPr>
            <a:grpSpLocks noChangeAspect="1"/>
          </p:cNvGrpSpPr>
          <p:nvPr/>
        </p:nvGrpSpPr>
        <p:grpSpPr>
          <a:xfrm>
            <a:off x="899592" y="2133600"/>
            <a:ext cx="7003220" cy="3860799"/>
            <a:chOff x="1748902" y="777332"/>
            <a:chExt cx="9594013" cy="5289075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8829A87-6FDB-4FA0-BA82-5DDA987C1E4D}"/>
                </a:ext>
              </a:extLst>
            </p:cNvPr>
            <p:cNvSpPr txBox="1"/>
            <p:nvPr/>
          </p:nvSpPr>
          <p:spPr>
            <a:xfrm>
              <a:off x="3415237" y="777332"/>
              <a:ext cx="7927678" cy="937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Transferência de massa entre a fase líquida e fase sólida </a:t>
              </a:r>
            </a:p>
            <a:p>
              <a:r>
                <a:rPr lang="pt-BR" dirty="0"/>
                <a:t> Acúmulo interfacial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BCF43EA-56A2-4DF5-AC8D-0F208265D6EB}"/>
                </a:ext>
              </a:extLst>
            </p:cNvPr>
            <p:cNvSpPr txBox="1"/>
            <p:nvPr/>
          </p:nvSpPr>
          <p:spPr>
            <a:xfrm>
              <a:off x="2805161" y="4947361"/>
              <a:ext cx="1681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(a) Sistema real 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AF187F8-93CC-4D33-BE4B-20DBD1DDF71D}"/>
                </a:ext>
              </a:extLst>
            </p:cNvPr>
            <p:cNvSpPr txBox="1"/>
            <p:nvPr/>
          </p:nvSpPr>
          <p:spPr>
            <a:xfrm>
              <a:off x="8702682" y="4947361"/>
              <a:ext cx="2285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(b) Sistema idealizado </a:t>
              </a:r>
            </a:p>
          </p:txBody>
        </p:sp>
        <p:pic>
          <p:nvPicPr>
            <p:cNvPr id="8" name="Imagem 7" descr="Uma imagem contendo branco, pequeno, cama, deitado&#10;&#10;Descrição gerada automaticamente">
              <a:extLst>
                <a:ext uri="{FF2B5EF4-FFF2-40B4-BE49-F238E27FC236}">
                  <a16:creationId xmlns:a16="http://schemas.microsoft.com/office/drawing/2014/main" id="{CF765803-A53F-44C3-8362-CB23DDEC4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8902" y="1709450"/>
              <a:ext cx="3986074" cy="2657382"/>
            </a:xfrm>
            <a:prstGeom prst="rect">
              <a:avLst/>
            </a:prstGeom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A3C7BE82-44E7-41EF-AB02-3C951F7A6786}"/>
                </a:ext>
              </a:extLst>
            </p:cNvPr>
            <p:cNvSpPr/>
            <p:nvPr/>
          </p:nvSpPr>
          <p:spPr>
            <a:xfrm>
              <a:off x="8522682" y="2010455"/>
              <a:ext cx="1620000" cy="162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C593ABCA-657B-4D37-B28B-A43BAE62B0B7}"/>
                </a:ext>
              </a:extLst>
            </p:cNvPr>
            <p:cNvSpPr/>
            <p:nvPr/>
          </p:nvSpPr>
          <p:spPr>
            <a:xfrm>
              <a:off x="8702682" y="2190455"/>
              <a:ext cx="1260000" cy="126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E663D3F0-BE36-488D-90ED-87916916B1CD}"/>
                </a:ext>
              </a:extLst>
            </p:cNvPr>
            <p:cNvCxnSpPr/>
            <p:nvPr/>
          </p:nvCxnSpPr>
          <p:spPr>
            <a:xfrm>
              <a:off x="7270812" y="2370338"/>
              <a:ext cx="10298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5CFACA14-0BE3-4AC0-A5DE-CFC0FC173C68}"/>
                </a:ext>
              </a:extLst>
            </p:cNvPr>
            <p:cNvCxnSpPr>
              <a:endCxn id="9" idx="2"/>
            </p:cNvCxnSpPr>
            <p:nvPr/>
          </p:nvCxnSpPr>
          <p:spPr>
            <a:xfrm>
              <a:off x="8300621" y="2370338"/>
              <a:ext cx="222061" cy="4501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5502F51A-DBD0-4FAB-91E0-854BE8A2A6BA}"/>
                </a:ext>
              </a:extLst>
            </p:cNvPr>
            <p:cNvSpPr txBox="1"/>
            <p:nvPr/>
          </p:nvSpPr>
          <p:spPr>
            <a:xfrm>
              <a:off x="7554295" y="201045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D7F3CA5D-8978-45F0-AE40-AE02E6694141}"/>
                </a:ext>
              </a:extLst>
            </p:cNvPr>
            <p:cNvSpPr txBox="1"/>
            <p:nvPr/>
          </p:nvSpPr>
          <p:spPr>
            <a:xfrm>
              <a:off x="8188032" y="2693999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C</a:t>
              </a:r>
              <a:r>
                <a:rPr lang="pt-BR" baseline="-25000" dirty="0" err="1"/>
                <a:t>s</a:t>
              </a:r>
              <a:endParaRPr lang="pt-BR" baseline="-25000" dirty="0"/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EEC4D12E-5484-40A2-90E1-F065FFAD1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7333" y="4418788"/>
              <a:ext cx="2771429" cy="1647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839646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>
            <a:extLst>
              <a:ext uri="{FF2B5EF4-FFF2-40B4-BE49-F238E27FC236}">
                <a16:creationId xmlns:a16="http://schemas.microsoft.com/office/drawing/2014/main" id="{845AD692-5F84-4C82-8A46-AD17576DBFF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04" name="Group 4">
            <a:extLst>
              <a:ext uri="{FF2B5EF4-FFF2-40B4-BE49-F238E27FC236}">
                <a16:creationId xmlns:a16="http://schemas.microsoft.com/office/drawing/2014/main" id="{AD7370C0-1334-4AAF-8631-BBB1B7F21D32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2405" name="Text Box 5">
              <a:extLst>
                <a:ext uri="{FF2B5EF4-FFF2-40B4-BE49-F238E27FC236}">
                  <a16:creationId xmlns:a16="http://schemas.microsoft.com/office/drawing/2014/main" id="{9EB1EFD1-F8EC-4CE2-B5B5-09274163D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2406" name="AutoShape 6">
              <a:extLst>
                <a:ext uri="{FF2B5EF4-FFF2-40B4-BE49-F238E27FC236}">
                  <a16:creationId xmlns:a16="http://schemas.microsoft.com/office/drawing/2014/main" id="{8101DADA-0B67-4AF6-A3D8-8BF075D68CA1}"/>
                </a:ext>
              </a:extLst>
            </p:cNvPr>
            <p:cNvCxnSpPr>
              <a:cxnSpLocks noChangeShapeType="1"/>
              <a:stCxn id="102405" idx="0"/>
              <a:endCxn id="102426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07" name="Rectangle 7">
              <a:extLst>
                <a:ext uri="{FF2B5EF4-FFF2-40B4-BE49-F238E27FC236}">
                  <a16:creationId xmlns:a16="http://schemas.microsoft.com/office/drawing/2014/main" id="{4B0AB12E-18A8-483B-9EDC-F90C3B279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08" name="Rectangle 8">
              <a:extLst>
                <a:ext uri="{FF2B5EF4-FFF2-40B4-BE49-F238E27FC236}">
                  <a16:creationId xmlns:a16="http://schemas.microsoft.com/office/drawing/2014/main" id="{DA82105E-2A32-43AA-A470-9883CA26D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2409" name="Oval 9">
              <a:extLst>
                <a:ext uri="{FF2B5EF4-FFF2-40B4-BE49-F238E27FC236}">
                  <a16:creationId xmlns:a16="http://schemas.microsoft.com/office/drawing/2014/main" id="{9736481B-1171-40E1-9454-2632F1ACE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0" name="Oval 10">
              <a:extLst>
                <a:ext uri="{FF2B5EF4-FFF2-40B4-BE49-F238E27FC236}">
                  <a16:creationId xmlns:a16="http://schemas.microsoft.com/office/drawing/2014/main" id="{B3E29CCB-7C4A-428F-865E-32857C65B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1" name="Oval 11">
              <a:extLst>
                <a:ext uri="{FF2B5EF4-FFF2-40B4-BE49-F238E27FC236}">
                  <a16:creationId xmlns:a16="http://schemas.microsoft.com/office/drawing/2014/main" id="{E0E5C65A-262F-486B-8612-E90DDB6D3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2" name="Oval 12">
              <a:extLst>
                <a:ext uri="{FF2B5EF4-FFF2-40B4-BE49-F238E27FC236}">
                  <a16:creationId xmlns:a16="http://schemas.microsoft.com/office/drawing/2014/main" id="{B2BDA854-CA32-4FD9-A673-D9A55AE93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3" name="Oval 13">
              <a:extLst>
                <a:ext uri="{FF2B5EF4-FFF2-40B4-BE49-F238E27FC236}">
                  <a16:creationId xmlns:a16="http://schemas.microsoft.com/office/drawing/2014/main" id="{7748ECE1-6077-4071-8E75-684BAFBB6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4" name="Oval 14">
              <a:extLst>
                <a:ext uri="{FF2B5EF4-FFF2-40B4-BE49-F238E27FC236}">
                  <a16:creationId xmlns:a16="http://schemas.microsoft.com/office/drawing/2014/main" id="{DFD9CE30-37C6-4BDF-832E-DD906488F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5" name="Oval 15">
              <a:extLst>
                <a:ext uri="{FF2B5EF4-FFF2-40B4-BE49-F238E27FC236}">
                  <a16:creationId xmlns:a16="http://schemas.microsoft.com/office/drawing/2014/main" id="{0EB5FE38-B188-4113-A845-E1FD1206B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6" name="Oval 16">
              <a:extLst>
                <a:ext uri="{FF2B5EF4-FFF2-40B4-BE49-F238E27FC236}">
                  <a16:creationId xmlns:a16="http://schemas.microsoft.com/office/drawing/2014/main" id="{24C4E0EB-A6A0-49AD-85A1-BF811CA1F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7" name="Oval 17">
              <a:extLst>
                <a:ext uri="{FF2B5EF4-FFF2-40B4-BE49-F238E27FC236}">
                  <a16:creationId xmlns:a16="http://schemas.microsoft.com/office/drawing/2014/main" id="{7382C7B5-FF54-49B2-9609-9888AAC90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8" name="Oval 18">
              <a:extLst>
                <a:ext uri="{FF2B5EF4-FFF2-40B4-BE49-F238E27FC236}">
                  <a16:creationId xmlns:a16="http://schemas.microsoft.com/office/drawing/2014/main" id="{3B8C4DCE-90D0-489C-957D-913B06669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9" name="Oval 19">
              <a:extLst>
                <a:ext uri="{FF2B5EF4-FFF2-40B4-BE49-F238E27FC236}">
                  <a16:creationId xmlns:a16="http://schemas.microsoft.com/office/drawing/2014/main" id="{F0DA3ED6-36E4-4402-9AAB-EC5DE757E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0" name="Oval 20">
              <a:extLst>
                <a:ext uri="{FF2B5EF4-FFF2-40B4-BE49-F238E27FC236}">
                  <a16:creationId xmlns:a16="http://schemas.microsoft.com/office/drawing/2014/main" id="{00BBAE71-8268-4F3A-B8A6-E2CFA5012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1" name="Oval 21">
              <a:extLst>
                <a:ext uri="{FF2B5EF4-FFF2-40B4-BE49-F238E27FC236}">
                  <a16:creationId xmlns:a16="http://schemas.microsoft.com/office/drawing/2014/main" id="{7FA49525-4232-46C3-9646-7F7B60C29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2" name="Text Box 22">
              <a:extLst>
                <a:ext uri="{FF2B5EF4-FFF2-40B4-BE49-F238E27FC236}">
                  <a16:creationId xmlns:a16="http://schemas.microsoft.com/office/drawing/2014/main" id="{0AA117B3-83D0-4C5A-8650-E52E1A7DC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2423" name="Line 23">
              <a:extLst>
                <a:ext uri="{FF2B5EF4-FFF2-40B4-BE49-F238E27FC236}">
                  <a16:creationId xmlns:a16="http://schemas.microsoft.com/office/drawing/2014/main" id="{AAC2A19A-F96F-4028-B0C8-FC4B521AC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24" name="Oval 24">
              <a:extLst>
                <a:ext uri="{FF2B5EF4-FFF2-40B4-BE49-F238E27FC236}">
                  <a16:creationId xmlns:a16="http://schemas.microsoft.com/office/drawing/2014/main" id="{605C3955-4BE5-45A1-97A1-8F66ACA4D9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5" name="Oval 25">
              <a:extLst>
                <a:ext uri="{FF2B5EF4-FFF2-40B4-BE49-F238E27FC236}">
                  <a16:creationId xmlns:a16="http://schemas.microsoft.com/office/drawing/2014/main" id="{BE22291E-5299-442C-AB82-82D40570AA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6" name="Rectangle 26">
              <a:extLst>
                <a:ext uri="{FF2B5EF4-FFF2-40B4-BE49-F238E27FC236}">
                  <a16:creationId xmlns:a16="http://schemas.microsoft.com/office/drawing/2014/main" id="{6E1C0B58-C851-4281-BDD7-3C90721D1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7" name="Oval 27">
              <a:extLst>
                <a:ext uri="{FF2B5EF4-FFF2-40B4-BE49-F238E27FC236}">
                  <a16:creationId xmlns:a16="http://schemas.microsoft.com/office/drawing/2014/main" id="{6C6C1B7A-67B0-4995-8768-A81B29D4C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8" name="Text Box 28">
              <a:extLst>
                <a:ext uri="{FF2B5EF4-FFF2-40B4-BE49-F238E27FC236}">
                  <a16:creationId xmlns:a16="http://schemas.microsoft.com/office/drawing/2014/main" id="{DAC6F2E1-873A-4285-ABAC-25071F199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2429" name="AutoShape 29">
              <a:extLst>
                <a:ext uri="{FF2B5EF4-FFF2-40B4-BE49-F238E27FC236}">
                  <a16:creationId xmlns:a16="http://schemas.microsoft.com/office/drawing/2014/main" id="{E8985543-4419-48D1-91A2-D84ED1F77C94}"/>
                </a:ext>
              </a:extLst>
            </p:cNvPr>
            <p:cNvCxnSpPr>
              <a:cxnSpLocks noChangeShapeType="1"/>
              <a:stCxn id="102428" idx="1"/>
              <a:endCxn id="102427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2430" name="Group 30">
            <a:extLst>
              <a:ext uri="{FF2B5EF4-FFF2-40B4-BE49-F238E27FC236}">
                <a16:creationId xmlns:a16="http://schemas.microsoft.com/office/drawing/2014/main" id="{641445AA-E16F-4CD8-B91A-95A04D8E751B}"/>
              </a:ext>
            </a:extLst>
          </p:cNvPr>
          <p:cNvGrpSpPr>
            <a:grpSpLocks/>
          </p:cNvGrpSpPr>
          <p:nvPr/>
        </p:nvGrpSpPr>
        <p:grpSpPr bwMode="auto">
          <a:xfrm>
            <a:off x="4855616" y="1882776"/>
            <a:ext cx="2736850" cy="1800225"/>
            <a:chOff x="2834" y="2024"/>
            <a:chExt cx="1724" cy="1134"/>
          </a:xfrm>
        </p:grpSpPr>
        <p:sp>
          <p:nvSpPr>
            <p:cNvPr id="102431" name="Oval 31">
              <a:extLst>
                <a:ext uri="{FF2B5EF4-FFF2-40B4-BE49-F238E27FC236}">
                  <a16:creationId xmlns:a16="http://schemas.microsoft.com/office/drawing/2014/main" id="{157C75E2-26A8-4F30-B690-ACD3A1D22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32" name="Line 32">
              <a:extLst>
                <a:ext uri="{FF2B5EF4-FFF2-40B4-BE49-F238E27FC236}">
                  <a16:creationId xmlns:a16="http://schemas.microsoft.com/office/drawing/2014/main" id="{E2B4D7B9-6D99-471D-8895-BCD0E16221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33" name="Line 33">
              <a:extLst>
                <a:ext uri="{FF2B5EF4-FFF2-40B4-BE49-F238E27FC236}">
                  <a16:creationId xmlns:a16="http://schemas.microsoft.com/office/drawing/2014/main" id="{C2B6C477-36A9-41E2-8B8E-3917D19930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34" name="Line 34">
              <a:extLst>
                <a:ext uri="{FF2B5EF4-FFF2-40B4-BE49-F238E27FC236}">
                  <a16:creationId xmlns:a16="http://schemas.microsoft.com/office/drawing/2014/main" id="{C86BC075-4169-455C-BA2E-B99DB8F4B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35" name="Line 35">
              <a:extLst>
                <a:ext uri="{FF2B5EF4-FFF2-40B4-BE49-F238E27FC236}">
                  <a16:creationId xmlns:a16="http://schemas.microsoft.com/office/drawing/2014/main" id="{910B84C0-F83D-4AA2-AC71-39E1B976A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36" name="Line 36">
              <a:extLst>
                <a:ext uri="{FF2B5EF4-FFF2-40B4-BE49-F238E27FC236}">
                  <a16:creationId xmlns:a16="http://schemas.microsoft.com/office/drawing/2014/main" id="{E009AE48-3A0E-4549-A354-22B2229F3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37" name="Text Box 37">
              <a:extLst>
                <a:ext uri="{FF2B5EF4-FFF2-40B4-BE49-F238E27FC236}">
                  <a16:creationId xmlns:a16="http://schemas.microsoft.com/office/drawing/2014/main" id="{D8793006-DAC9-4E67-870F-2EF19BD07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2438" name="Text Box 38">
              <a:extLst>
                <a:ext uri="{FF2B5EF4-FFF2-40B4-BE49-F238E27FC236}">
                  <a16:creationId xmlns:a16="http://schemas.microsoft.com/office/drawing/2014/main" id="{B0B68591-CC56-4277-AD17-D19519621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2439" name="Text Box 39">
              <a:extLst>
                <a:ext uri="{FF2B5EF4-FFF2-40B4-BE49-F238E27FC236}">
                  <a16:creationId xmlns:a16="http://schemas.microsoft.com/office/drawing/2014/main" id="{2A443B5D-3AEB-49E6-A814-696B52890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440" name="Object 40">
                <a:extLst>
                  <a:ext uri="{FF2B5EF4-FFF2-40B4-BE49-F238E27FC236}">
                    <a16:creationId xmlns:a16="http://schemas.microsoft.com/office/drawing/2014/main" id="{A6E06946-C538-4259-80D3-7A8C4E82F3BA}"/>
                  </a:ext>
                </a:extLst>
              </p:cNvPr>
              <p:cNvSpPr txBox="1"/>
              <p:nvPr/>
            </p:nvSpPr>
            <p:spPr bwMode="auto">
              <a:xfrm>
                <a:off x="4572000" y="5638800"/>
                <a:ext cx="2413000" cy="533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440" name="Object 40">
                <a:extLst>
                  <a:ext uri="{FF2B5EF4-FFF2-40B4-BE49-F238E27FC236}">
                    <a16:creationId xmlns:a16="http://schemas.microsoft.com/office/drawing/2014/main" id="{A6E06946-C538-4259-80D3-7A8C4E82F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638800"/>
                <a:ext cx="2413000" cy="533400"/>
              </a:xfrm>
              <a:prstGeom prst="rect">
                <a:avLst/>
              </a:prstGeom>
              <a:blipFill>
                <a:blip r:embed="rId3"/>
                <a:stretch>
                  <a:fillRect l="-126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42" name="Object 42">
                <a:extLst>
                  <a:ext uri="{FF2B5EF4-FFF2-40B4-BE49-F238E27FC236}">
                    <a16:creationId xmlns:a16="http://schemas.microsoft.com/office/drawing/2014/main" id="{FE300728-30C3-408D-ACFF-602C7DEB0AC4}"/>
                  </a:ext>
                </a:extLst>
              </p:cNvPr>
              <p:cNvSpPr txBox="1"/>
              <p:nvPr/>
            </p:nvSpPr>
            <p:spPr bwMode="auto">
              <a:xfrm>
                <a:off x="1562101" y="4699000"/>
                <a:ext cx="2006600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442" name="Object 42">
                <a:extLst>
                  <a:ext uri="{FF2B5EF4-FFF2-40B4-BE49-F238E27FC236}">
                    <a16:creationId xmlns:a16="http://schemas.microsoft.com/office/drawing/2014/main" id="{FE300728-30C3-408D-ACFF-602C7DEB0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2101" y="4699000"/>
                <a:ext cx="2006600" cy="939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43" name="Object 43">
                <a:extLst>
                  <a:ext uri="{FF2B5EF4-FFF2-40B4-BE49-F238E27FC236}">
                    <a16:creationId xmlns:a16="http://schemas.microsoft.com/office/drawing/2014/main" id="{4DB2E7E3-23CE-4AC2-80ED-72BE3F3CDA25}"/>
                  </a:ext>
                </a:extLst>
              </p:cNvPr>
              <p:cNvSpPr txBox="1"/>
              <p:nvPr/>
            </p:nvSpPr>
            <p:spPr bwMode="auto">
              <a:xfrm>
                <a:off x="4779963" y="4248150"/>
                <a:ext cx="19177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443" name="Object 43">
                <a:extLst>
                  <a:ext uri="{FF2B5EF4-FFF2-40B4-BE49-F238E27FC236}">
                    <a16:creationId xmlns:a16="http://schemas.microsoft.com/office/drawing/2014/main" id="{4DB2E7E3-23CE-4AC2-80ED-72BE3F3CD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9963" y="4248150"/>
                <a:ext cx="1917700" cy="901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">
            <a:extLst>
              <a:ext uri="{FF2B5EF4-FFF2-40B4-BE49-F238E27FC236}">
                <a16:creationId xmlns:a16="http://schemas.microsoft.com/office/drawing/2014/main" id="{1EBADAD7-8AD1-4B4B-BD70-115EE132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>
            <a:extLst>
              <a:ext uri="{FF2B5EF4-FFF2-40B4-BE49-F238E27FC236}">
                <a16:creationId xmlns:a16="http://schemas.microsoft.com/office/drawing/2014/main" id="{3001BC43-3225-44AF-B13F-AE8CACFC823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428" name="Group 4">
            <a:extLst>
              <a:ext uri="{FF2B5EF4-FFF2-40B4-BE49-F238E27FC236}">
                <a16:creationId xmlns:a16="http://schemas.microsoft.com/office/drawing/2014/main" id="{5EA3430C-EC7D-4A85-8E94-5D371FEF9420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3429" name="Text Box 5">
              <a:extLst>
                <a:ext uri="{FF2B5EF4-FFF2-40B4-BE49-F238E27FC236}">
                  <a16:creationId xmlns:a16="http://schemas.microsoft.com/office/drawing/2014/main" id="{1CBB8626-0166-422F-8869-76B7BB061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3430" name="AutoShape 6">
              <a:extLst>
                <a:ext uri="{FF2B5EF4-FFF2-40B4-BE49-F238E27FC236}">
                  <a16:creationId xmlns:a16="http://schemas.microsoft.com/office/drawing/2014/main" id="{1CF4A34D-2ABB-4529-8797-C241B8BF9F0B}"/>
                </a:ext>
              </a:extLst>
            </p:cNvPr>
            <p:cNvCxnSpPr>
              <a:cxnSpLocks noChangeShapeType="1"/>
              <a:stCxn id="103429" idx="0"/>
              <a:endCxn id="103450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431" name="Rectangle 7">
              <a:extLst>
                <a:ext uri="{FF2B5EF4-FFF2-40B4-BE49-F238E27FC236}">
                  <a16:creationId xmlns:a16="http://schemas.microsoft.com/office/drawing/2014/main" id="{6C60EC94-6148-494B-903E-40F3ABB9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32" name="Rectangle 8">
              <a:extLst>
                <a:ext uri="{FF2B5EF4-FFF2-40B4-BE49-F238E27FC236}">
                  <a16:creationId xmlns:a16="http://schemas.microsoft.com/office/drawing/2014/main" id="{7732A780-6764-4A49-B706-DBCD0BA1F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3433" name="Oval 9">
              <a:extLst>
                <a:ext uri="{FF2B5EF4-FFF2-40B4-BE49-F238E27FC236}">
                  <a16:creationId xmlns:a16="http://schemas.microsoft.com/office/drawing/2014/main" id="{9CC9B4A3-0D71-461D-9077-4000C47F2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34" name="Oval 10">
              <a:extLst>
                <a:ext uri="{FF2B5EF4-FFF2-40B4-BE49-F238E27FC236}">
                  <a16:creationId xmlns:a16="http://schemas.microsoft.com/office/drawing/2014/main" id="{9A49199C-BBBD-4465-97A2-4B2939D2C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35" name="Oval 11">
              <a:extLst>
                <a:ext uri="{FF2B5EF4-FFF2-40B4-BE49-F238E27FC236}">
                  <a16:creationId xmlns:a16="http://schemas.microsoft.com/office/drawing/2014/main" id="{664105FC-D6F6-49A9-BB83-60A8F8CD2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36" name="Oval 12">
              <a:extLst>
                <a:ext uri="{FF2B5EF4-FFF2-40B4-BE49-F238E27FC236}">
                  <a16:creationId xmlns:a16="http://schemas.microsoft.com/office/drawing/2014/main" id="{910D7BBE-7CB6-46EB-B642-99EF7DDCD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37" name="Oval 13">
              <a:extLst>
                <a:ext uri="{FF2B5EF4-FFF2-40B4-BE49-F238E27FC236}">
                  <a16:creationId xmlns:a16="http://schemas.microsoft.com/office/drawing/2014/main" id="{97A119F5-9297-45A8-8877-EFF66E5E8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38" name="Oval 14">
              <a:extLst>
                <a:ext uri="{FF2B5EF4-FFF2-40B4-BE49-F238E27FC236}">
                  <a16:creationId xmlns:a16="http://schemas.microsoft.com/office/drawing/2014/main" id="{8B7C8880-954C-48A6-A23F-471ED2AA2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39" name="Oval 15">
              <a:extLst>
                <a:ext uri="{FF2B5EF4-FFF2-40B4-BE49-F238E27FC236}">
                  <a16:creationId xmlns:a16="http://schemas.microsoft.com/office/drawing/2014/main" id="{1F073CEA-C1C4-4D3D-BACB-D4EA7B05B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0" name="Oval 16">
              <a:extLst>
                <a:ext uri="{FF2B5EF4-FFF2-40B4-BE49-F238E27FC236}">
                  <a16:creationId xmlns:a16="http://schemas.microsoft.com/office/drawing/2014/main" id="{0897A616-80C9-432F-B0A1-EDD1F85EB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1" name="Oval 17">
              <a:extLst>
                <a:ext uri="{FF2B5EF4-FFF2-40B4-BE49-F238E27FC236}">
                  <a16:creationId xmlns:a16="http://schemas.microsoft.com/office/drawing/2014/main" id="{343CBF49-2690-4BA2-A009-0F79F3A4C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2" name="Oval 18">
              <a:extLst>
                <a:ext uri="{FF2B5EF4-FFF2-40B4-BE49-F238E27FC236}">
                  <a16:creationId xmlns:a16="http://schemas.microsoft.com/office/drawing/2014/main" id="{97F893F6-08C7-4AE3-856F-8A08B33CA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3" name="Oval 19">
              <a:extLst>
                <a:ext uri="{FF2B5EF4-FFF2-40B4-BE49-F238E27FC236}">
                  <a16:creationId xmlns:a16="http://schemas.microsoft.com/office/drawing/2014/main" id="{7F59B9DE-6A7B-408A-9DA9-6D20B2F70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4" name="Oval 20">
              <a:extLst>
                <a:ext uri="{FF2B5EF4-FFF2-40B4-BE49-F238E27FC236}">
                  <a16:creationId xmlns:a16="http://schemas.microsoft.com/office/drawing/2014/main" id="{99B7F0B0-D6E2-44EE-8A39-71ED8D471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5" name="Oval 21">
              <a:extLst>
                <a:ext uri="{FF2B5EF4-FFF2-40B4-BE49-F238E27FC236}">
                  <a16:creationId xmlns:a16="http://schemas.microsoft.com/office/drawing/2014/main" id="{FEFC2936-ADAD-45CB-AB6F-A404808D9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6" name="Text Box 22">
              <a:extLst>
                <a:ext uri="{FF2B5EF4-FFF2-40B4-BE49-F238E27FC236}">
                  <a16:creationId xmlns:a16="http://schemas.microsoft.com/office/drawing/2014/main" id="{9B9DFA8C-8B1F-49A7-AA04-110D02B27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3447" name="Line 23">
              <a:extLst>
                <a:ext uri="{FF2B5EF4-FFF2-40B4-BE49-F238E27FC236}">
                  <a16:creationId xmlns:a16="http://schemas.microsoft.com/office/drawing/2014/main" id="{9D9A3920-882C-4A4C-BFA1-2FD9449AC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8" name="Oval 24">
              <a:extLst>
                <a:ext uri="{FF2B5EF4-FFF2-40B4-BE49-F238E27FC236}">
                  <a16:creationId xmlns:a16="http://schemas.microsoft.com/office/drawing/2014/main" id="{1E84D673-37D4-4F5E-8F84-F377753E82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9" name="Oval 25">
              <a:extLst>
                <a:ext uri="{FF2B5EF4-FFF2-40B4-BE49-F238E27FC236}">
                  <a16:creationId xmlns:a16="http://schemas.microsoft.com/office/drawing/2014/main" id="{98AFB12A-C0B5-4D75-861C-205C217747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50" name="Rectangle 26">
              <a:extLst>
                <a:ext uri="{FF2B5EF4-FFF2-40B4-BE49-F238E27FC236}">
                  <a16:creationId xmlns:a16="http://schemas.microsoft.com/office/drawing/2014/main" id="{83461F77-B397-442A-BDC0-6013FFEE7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51" name="Oval 27">
              <a:extLst>
                <a:ext uri="{FF2B5EF4-FFF2-40B4-BE49-F238E27FC236}">
                  <a16:creationId xmlns:a16="http://schemas.microsoft.com/office/drawing/2014/main" id="{E920165F-EEF5-4924-8C06-FED40886C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52" name="Text Box 28">
              <a:extLst>
                <a:ext uri="{FF2B5EF4-FFF2-40B4-BE49-F238E27FC236}">
                  <a16:creationId xmlns:a16="http://schemas.microsoft.com/office/drawing/2014/main" id="{97A83E1D-1568-4CBB-BB11-0C56CEE33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3453" name="AutoShape 29">
              <a:extLst>
                <a:ext uri="{FF2B5EF4-FFF2-40B4-BE49-F238E27FC236}">
                  <a16:creationId xmlns:a16="http://schemas.microsoft.com/office/drawing/2014/main" id="{8740A446-F74F-4D67-9953-10F06AB532D2}"/>
                </a:ext>
              </a:extLst>
            </p:cNvPr>
            <p:cNvCxnSpPr>
              <a:cxnSpLocks noChangeShapeType="1"/>
              <a:stCxn id="103452" idx="1"/>
              <a:endCxn id="103451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454" name="Group 30">
            <a:extLst>
              <a:ext uri="{FF2B5EF4-FFF2-40B4-BE49-F238E27FC236}">
                <a16:creationId xmlns:a16="http://schemas.microsoft.com/office/drawing/2014/main" id="{D0498822-2B7B-4055-968F-E701BEE71D29}"/>
              </a:ext>
            </a:extLst>
          </p:cNvPr>
          <p:cNvGrpSpPr>
            <a:grpSpLocks/>
          </p:cNvGrpSpPr>
          <p:nvPr/>
        </p:nvGrpSpPr>
        <p:grpSpPr bwMode="auto">
          <a:xfrm>
            <a:off x="5022851" y="1970638"/>
            <a:ext cx="2736850" cy="1800225"/>
            <a:chOff x="2834" y="2024"/>
            <a:chExt cx="1724" cy="1134"/>
          </a:xfrm>
        </p:grpSpPr>
        <p:sp>
          <p:nvSpPr>
            <p:cNvPr id="103455" name="Oval 31">
              <a:extLst>
                <a:ext uri="{FF2B5EF4-FFF2-40B4-BE49-F238E27FC236}">
                  <a16:creationId xmlns:a16="http://schemas.microsoft.com/office/drawing/2014/main" id="{E5E89673-B5FD-4EAA-8A12-79DB65148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56" name="Line 32">
              <a:extLst>
                <a:ext uri="{FF2B5EF4-FFF2-40B4-BE49-F238E27FC236}">
                  <a16:creationId xmlns:a16="http://schemas.microsoft.com/office/drawing/2014/main" id="{F9DDA8B2-7D6B-427A-8BE2-F5757EE7A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57" name="Line 33">
              <a:extLst>
                <a:ext uri="{FF2B5EF4-FFF2-40B4-BE49-F238E27FC236}">
                  <a16:creationId xmlns:a16="http://schemas.microsoft.com/office/drawing/2014/main" id="{642CB7B9-C19A-4C46-93D5-8547ABADD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58" name="Line 34">
              <a:extLst>
                <a:ext uri="{FF2B5EF4-FFF2-40B4-BE49-F238E27FC236}">
                  <a16:creationId xmlns:a16="http://schemas.microsoft.com/office/drawing/2014/main" id="{B40DC07B-B8E6-4F3B-9548-9C40D9D5D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59" name="Line 35">
              <a:extLst>
                <a:ext uri="{FF2B5EF4-FFF2-40B4-BE49-F238E27FC236}">
                  <a16:creationId xmlns:a16="http://schemas.microsoft.com/office/drawing/2014/main" id="{940C19A5-E2D8-4FC9-A3F0-B29E80D70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60" name="Line 36">
              <a:extLst>
                <a:ext uri="{FF2B5EF4-FFF2-40B4-BE49-F238E27FC236}">
                  <a16:creationId xmlns:a16="http://schemas.microsoft.com/office/drawing/2014/main" id="{1585174F-CD1A-48BE-B74D-35EA80A9E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61" name="Text Box 37">
              <a:extLst>
                <a:ext uri="{FF2B5EF4-FFF2-40B4-BE49-F238E27FC236}">
                  <a16:creationId xmlns:a16="http://schemas.microsoft.com/office/drawing/2014/main" id="{EA3D6379-76AB-48BB-82EC-2074A40E0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3462" name="Text Box 38">
              <a:extLst>
                <a:ext uri="{FF2B5EF4-FFF2-40B4-BE49-F238E27FC236}">
                  <a16:creationId xmlns:a16="http://schemas.microsoft.com/office/drawing/2014/main" id="{C537824D-49C4-40D0-B863-D6BB5841A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3463" name="Text Box 39">
              <a:extLst>
                <a:ext uri="{FF2B5EF4-FFF2-40B4-BE49-F238E27FC236}">
                  <a16:creationId xmlns:a16="http://schemas.microsoft.com/office/drawing/2014/main" id="{DC6416E6-7DC0-49B9-B7A9-D799A0918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464" name="Object 40">
                <a:extLst>
                  <a:ext uri="{FF2B5EF4-FFF2-40B4-BE49-F238E27FC236}">
                    <a16:creationId xmlns:a16="http://schemas.microsoft.com/office/drawing/2014/main" id="{0CCA6EEE-DB3F-45CF-95BC-DA22CC3C9AEF}"/>
                  </a:ext>
                </a:extLst>
              </p:cNvPr>
              <p:cNvSpPr txBox="1"/>
              <p:nvPr/>
            </p:nvSpPr>
            <p:spPr bwMode="auto">
              <a:xfrm>
                <a:off x="1397574" y="5526424"/>
                <a:ext cx="2413000" cy="533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3464" name="Object 40">
                <a:extLst>
                  <a:ext uri="{FF2B5EF4-FFF2-40B4-BE49-F238E27FC236}">
                    <a16:creationId xmlns:a16="http://schemas.microsoft.com/office/drawing/2014/main" id="{0CCA6EEE-DB3F-45CF-95BC-DA22CC3C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7574" y="5526424"/>
                <a:ext cx="2413000" cy="533400"/>
              </a:xfrm>
              <a:prstGeom prst="rect">
                <a:avLst/>
              </a:prstGeom>
              <a:blipFill>
                <a:blip r:embed="rId3"/>
                <a:stretch>
                  <a:fillRect l="-126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66" name="Object 42">
                <a:extLst>
                  <a:ext uri="{FF2B5EF4-FFF2-40B4-BE49-F238E27FC236}">
                    <a16:creationId xmlns:a16="http://schemas.microsoft.com/office/drawing/2014/main" id="{196C927E-76D2-4A94-8917-80C7A26BE37F}"/>
                  </a:ext>
                </a:extLst>
              </p:cNvPr>
              <p:cNvSpPr txBox="1"/>
              <p:nvPr/>
            </p:nvSpPr>
            <p:spPr bwMode="auto">
              <a:xfrm>
                <a:off x="1684912" y="4302462"/>
                <a:ext cx="19177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3466" name="Object 42">
                <a:extLst>
                  <a:ext uri="{FF2B5EF4-FFF2-40B4-BE49-F238E27FC236}">
                    <a16:creationId xmlns:a16="http://schemas.microsoft.com/office/drawing/2014/main" id="{196C927E-76D2-4A94-8917-80C7A26BE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4912" y="4302462"/>
                <a:ext cx="1917700" cy="901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67" name="Object 43">
                <a:extLst>
                  <a:ext uri="{FF2B5EF4-FFF2-40B4-BE49-F238E27FC236}">
                    <a16:creationId xmlns:a16="http://schemas.microsoft.com/office/drawing/2014/main" id="{ED9F8342-8394-4882-A46A-D45D597297E7}"/>
                  </a:ext>
                </a:extLst>
              </p:cNvPr>
              <p:cNvSpPr txBox="1"/>
              <p:nvPr/>
            </p:nvSpPr>
            <p:spPr bwMode="auto">
              <a:xfrm>
                <a:off x="5213924" y="4518362"/>
                <a:ext cx="3822572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3467" name="Object 43">
                <a:extLst>
                  <a:ext uri="{FF2B5EF4-FFF2-40B4-BE49-F238E27FC236}">
                    <a16:creationId xmlns:a16="http://schemas.microsoft.com/office/drawing/2014/main" id="{ED9F8342-8394-4882-A46A-D45D59729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3924" y="4518362"/>
                <a:ext cx="3822572" cy="901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468" name="AutoShape 44">
            <a:extLst>
              <a:ext uri="{FF2B5EF4-FFF2-40B4-BE49-F238E27FC236}">
                <a16:creationId xmlns:a16="http://schemas.microsoft.com/office/drawing/2014/main" id="{2148111F-103D-4368-9334-CC0CCEF731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2612" y="4753312"/>
            <a:ext cx="1611312" cy="215900"/>
          </a:xfrm>
          <a:prstGeom prst="curvedConnector3">
            <a:avLst>
              <a:gd name="adj1" fmla="val 4994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69" name="AutoShape 45">
            <a:extLst>
              <a:ext uri="{FF2B5EF4-FFF2-40B4-BE49-F238E27FC236}">
                <a16:creationId xmlns:a16="http://schemas.microsoft.com/office/drawing/2014/main" id="{DE0E1842-2448-4283-8AE4-0D755782159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10574" y="4969212"/>
            <a:ext cx="1403350" cy="82391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Rectangle 3">
            <a:extLst>
              <a:ext uri="{FF2B5EF4-FFF2-40B4-BE49-F238E27FC236}">
                <a16:creationId xmlns:a16="http://schemas.microsoft.com/office/drawing/2014/main" id="{24E12DE9-6E33-4751-B927-17E157869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>
            <a:extLst>
              <a:ext uri="{FF2B5EF4-FFF2-40B4-BE49-F238E27FC236}">
                <a16:creationId xmlns:a16="http://schemas.microsoft.com/office/drawing/2014/main" id="{65DD9957-E999-4B44-BC3B-2FC2F5800EE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452" name="Group 4">
            <a:extLst>
              <a:ext uri="{FF2B5EF4-FFF2-40B4-BE49-F238E27FC236}">
                <a16:creationId xmlns:a16="http://schemas.microsoft.com/office/drawing/2014/main" id="{8E4B6BFA-542C-43B9-AFC0-DA98001F41A7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4453" name="Text Box 5">
              <a:extLst>
                <a:ext uri="{FF2B5EF4-FFF2-40B4-BE49-F238E27FC236}">
                  <a16:creationId xmlns:a16="http://schemas.microsoft.com/office/drawing/2014/main" id="{EC987CEE-858C-472A-9C5A-649A00ED8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4454" name="AutoShape 6">
              <a:extLst>
                <a:ext uri="{FF2B5EF4-FFF2-40B4-BE49-F238E27FC236}">
                  <a16:creationId xmlns:a16="http://schemas.microsoft.com/office/drawing/2014/main" id="{04E5054D-0929-4FD1-B31E-651AD6203A34}"/>
                </a:ext>
              </a:extLst>
            </p:cNvPr>
            <p:cNvCxnSpPr>
              <a:cxnSpLocks noChangeShapeType="1"/>
              <a:stCxn id="104453" idx="0"/>
              <a:endCxn id="104474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455" name="Rectangle 7">
              <a:extLst>
                <a:ext uri="{FF2B5EF4-FFF2-40B4-BE49-F238E27FC236}">
                  <a16:creationId xmlns:a16="http://schemas.microsoft.com/office/drawing/2014/main" id="{3576C562-AD0F-491B-A7D2-9EC3FA166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56" name="Rectangle 8">
              <a:extLst>
                <a:ext uri="{FF2B5EF4-FFF2-40B4-BE49-F238E27FC236}">
                  <a16:creationId xmlns:a16="http://schemas.microsoft.com/office/drawing/2014/main" id="{54AB9562-F2DF-41EB-B469-6DF1EC86B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4457" name="Oval 9">
              <a:extLst>
                <a:ext uri="{FF2B5EF4-FFF2-40B4-BE49-F238E27FC236}">
                  <a16:creationId xmlns:a16="http://schemas.microsoft.com/office/drawing/2014/main" id="{3C2F5663-B217-4823-9B3C-E9AF72E13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58" name="Oval 10">
              <a:extLst>
                <a:ext uri="{FF2B5EF4-FFF2-40B4-BE49-F238E27FC236}">
                  <a16:creationId xmlns:a16="http://schemas.microsoft.com/office/drawing/2014/main" id="{508BCDC6-DC9E-43FA-8474-1095DDE36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59" name="Oval 11">
              <a:extLst>
                <a:ext uri="{FF2B5EF4-FFF2-40B4-BE49-F238E27FC236}">
                  <a16:creationId xmlns:a16="http://schemas.microsoft.com/office/drawing/2014/main" id="{ABFB5820-B9AF-459F-925A-08543B7DC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0" name="Oval 12">
              <a:extLst>
                <a:ext uri="{FF2B5EF4-FFF2-40B4-BE49-F238E27FC236}">
                  <a16:creationId xmlns:a16="http://schemas.microsoft.com/office/drawing/2014/main" id="{89D5CD4E-3C5A-467A-BD65-37005A339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1" name="Oval 13">
              <a:extLst>
                <a:ext uri="{FF2B5EF4-FFF2-40B4-BE49-F238E27FC236}">
                  <a16:creationId xmlns:a16="http://schemas.microsoft.com/office/drawing/2014/main" id="{4844F3C0-DF36-4048-B31B-B3C77CCD2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2" name="Oval 14">
              <a:extLst>
                <a:ext uri="{FF2B5EF4-FFF2-40B4-BE49-F238E27FC236}">
                  <a16:creationId xmlns:a16="http://schemas.microsoft.com/office/drawing/2014/main" id="{03AC2A5A-F335-4070-B171-976A06925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3" name="Oval 15">
              <a:extLst>
                <a:ext uri="{FF2B5EF4-FFF2-40B4-BE49-F238E27FC236}">
                  <a16:creationId xmlns:a16="http://schemas.microsoft.com/office/drawing/2014/main" id="{C196A655-8652-4093-8F91-5636C6B78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4" name="Oval 16">
              <a:extLst>
                <a:ext uri="{FF2B5EF4-FFF2-40B4-BE49-F238E27FC236}">
                  <a16:creationId xmlns:a16="http://schemas.microsoft.com/office/drawing/2014/main" id="{B379409F-6C5B-4F2E-AA9F-BC4C6C437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5" name="Oval 17">
              <a:extLst>
                <a:ext uri="{FF2B5EF4-FFF2-40B4-BE49-F238E27FC236}">
                  <a16:creationId xmlns:a16="http://schemas.microsoft.com/office/drawing/2014/main" id="{D9A38DCA-8029-49C1-8BBB-244029CD0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6" name="Oval 18">
              <a:extLst>
                <a:ext uri="{FF2B5EF4-FFF2-40B4-BE49-F238E27FC236}">
                  <a16:creationId xmlns:a16="http://schemas.microsoft.com/office/drawing/2014/main" id="{E88D7A93-5246-4804-BE4C-B29FCC3D3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7" name="Oval 19">
              <a:extLst>
                <a:ext uri="{FF2B5EF4-FFF2-40B4-BE49-F238E27FC236}">
                  <a16:creationId xmlns:a16="http://schemas.microsoft.com/office/drawing/2014/main" id="{4A7FEF19-83D0-4441-AABA-D45F617E9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8" name="Oval 20">
              <a:extLst>
                <a:ext uri="{FF2B5EF4-FFF2-40B4-BE49-F238E27FC236}">
                  <a16:creationId xmlns:a16="http://schemas.microsoft.com/office/drawing/2014/main" id="{BD42B1ED-4B30-4DBF-BB3E-3C46292C7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9" name="Oval 21">
              <a:extLst>
                <a:ext uri="{FF2B5EF4-FFF2-40B4-BE49-F238E27FC236}">
                  <a16:creationId xmlns:a16="http://schemas.microsoft.com/office/drawing/2014/main" id="{A390D857-659B-4AD0-8AAA-C826A41B6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0" name="Text Box 22">
              <a:extLst>
                <a:ext uri="{FF2B5EF4-FFF2-40B4-BE49-F238E27FC236}">
                  <a16:creationId xmlns:a16="http://schemas.microsoft.com/office/drawing/2014/main" id="{BFE556C1-ECB6-4131-A13F-8A846D6D6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4471" name="Line 23">
              <a:extLst>
                <a:ext uri="{FF2B5EF4-FFF2-40B4-BE49-F238E27FC236}">
                  <a16:creationId xmlns:a16="http://schemas.microsoft.com/office/drawing/2014/main" id="{54E59E6B-2D63-4810-BF65-B272AED6A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72" name="Oval 24">
              <a:extLst>
                <a:ext uri="{FF2B5EF4-FFF2-40B4-BE49-F238E27FC236}">
                  <a16:creationId xmlns:a16="http://schemas.microsoft.com/office/drawing/2014/main" id="{C3D38DA6-3227-40B5-AF94-2780699CC9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3" name="Oval 25">
              <a:extLst>
                <a:ext uri="{FF2B5EF4-FFF2-40B4-BE49-F238E27FC236}">
                  <a16:creationId xmlns:a16="http://schemas.microsoft.com/office/drawing/2014/main" id="{F74BECBA-956D-451A-9BDA-1354A5B339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4" name="Rectangle 26">
              <a:extLst>
                <a:ext uri="{FF2B5EF4-FFF2-40B4-BE49-F238E27FC236}">
                  <a16:creationId xmlns:a16="http://schemas.microsoft.com/office/drawing/2014/main" id="{90970DD9-D830-466F-8A34-75F8E8719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5" name="Oval 27">
              <a:extLst>
                <a:ext uri="{FF2B5EF4-FFF2-40B4-BE49-F238E27FC236}">
                  <a16:creationId xmlns:a16="http://schemas.microsoft.com/office/drawing/2014/main" id="{C096BF1D-EBB7-4791-9B9B-F65156A8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6" name="Text Box 28">
              <a:extLst>
                <a:ext uri="{FF2B5EF4-FFF2-40B4-BE49-F238E27FC236}">
                  <a16:creationId xmlns:a16="http://schemas.microsoft.com/office/drawing/2014/main" id="{B2BB66DC-A1A5-427A-ADF5-C1792D369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4477" name="AutoShape 29">
              <a:extLst>
                <a:ext uri="{FF2B5EF4-FFF2-40B4-BE49-F238E27FC236}">
                  <a16:creationId xmlns:a16="http://schemas.microsoft.com/office/drawing/2014/main" id="{AD349588-A442-4306-9A60-9C8105AED4A5}"/>
                </a:ext>
              </a:extLst>
            </p:cNvPr>
            <p:cNvCxnSpPr>
              <a:cxnSpLocks noChangeShapeType="1"/>
              <a:stCxn id="104476" idx="1"/>
              <a:endCxn id="104475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4478" name="Group 30">
            <a:extLst>
              <a:ext uri="{FF2B5EF4-FFF2-40B4-BE49-F238E27FC236}">
                <a16:creationId xmlns:a16="http://schemas.microsoft.com/office/drawing/2014/main" id="{B97FF451-0F1B-4F35-9A7F-5E4FA21A044D}"/>
              </a:ext>
            </a:extLst>
          </p:cNvPr>
          <p:cNvGrpSpPr>
            <a:grpSpLocks/>
          </p:cNvGrpSpPr>
          <p:nvPr/>
        </p:nvGrpSpPr>
        <p:grpSpPr bwMode="auto">
          <a:xfrm>
            <a:off x="4983162" y="1891417"/>
            <a:ext cx="2736850" cy="1800225"/>
            <a:chOff x="2834" y="2024"/>
            <a:chExt cx="1724" cy="1134"/>
          </a:xfrm>
        </p:grpSpPr>
        <p:sp>
          <p:nvSpPr>
            <p:cNvPr id="104479" name="Oval 31">
              <a:extLst>
                <a:ext uri="{FF2B5EF4-FFF2-40B4-BE49-F238E27FC236}">
                  <a16:creationId xmlns:a16="http://schemas.microsoft.com/office/drawing/2014/main" id="{86DFB4AA-1551-45C7-864A-371F64932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80" name="Line 32">
              <a:extLst>
                <a:ext uri="{FF2B5EF4-FFF2-40B4-BE49-F238E27FC236}">
                  <a16:creationId xmlns:a16="http://schemas.microsoft.com/office/drawing/2014/main" id="{0E0B717C-BAE9-4EF2-BDF2-40C86462A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81" name="Line 33">
              <a:extLst>
                <a:ext uri="{FF2B5EF4-FFF2-40B4-BE49-F238E27FC236}">
                  <a16:creationId xmlns:a16="http://schemas.microsoft.com/office/drawing/2014/main" id="{3575F3BA-D9EC-4ED1-8CEC-06083A114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82" name="Line 34">
              <a:extLst>
                <a:ext uri="{FF2B5EF4-FFF2-40B4-BE49-F238E27FC236}">
                  <a16:creationId xmlns:a16="http://schemas.microsoft.com/office/drawing/2014/main" id="{1051D800-F9F4-4C52-AB90-714044A2B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83" name="Line 35">
              <a:extLst>
                <a:ext uri="{FF2B5EF4-FFF2-40B4-BE49-F238E27FC236}">
                  <a16:creationId xmlns:a16="http://schemas.microsoft.com/office/drawing/2014/main" id="{1E885CCA-6FF8-4946-81D9-6C30373F0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84" name="Line 36">
              <a:extLst>
                <a:ext uri="{FF2B5EF4-FFF2-40B4-BE49-F238E27FC236}">
                  <a16:creationId xmlns:a16="http://schemas.microsoft.com/office/drawing/2014/main" id="{86FB87B4-AF68-4F05-96A2-F1EEC13F3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85" name="Text Box 37">
              <a:extLst>
                <a:ext uri="{FF2B5EF4-FFF2-40B4-BE49-F238E27FC236}">
                  <a16:creationId xmlns:a16="http://schemas.microsoft.com/office/drawing/2014/main" id="{58C1F624-615F-4792-B26F-84805D647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4486" name="Text Box 38">
              <a:extLst>
                <a:ext uri="{FF2B5EF4-FFF2-40B4-BE49-F238E27FC236}">
                  <a16:creationId xmlns:a16="http://schemas.microsoft.com/office/drawing/2014/main" id="{9AB6BD73-B429-4381-9302-176539308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4487" name="Text Box 39">
              <a:extLst>
                <a:ext uri="{FF2B5EF4-FFF2-40B4-BE49-F238E27FC236}">
                  <a16:creationId xmlns:a16="http://schemas.microsoft.com/office/drawing/2014/main" id="{93BB5AE6-746B-4A88-85AA-22B3574FD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490" name="Object 42">
                <a:extLst>
                  <a:ext uri="{FF2B5EF4-FFF2-40B4-BE49-F238E27FC236}">
                    <a16:creationId xmlns:a16="http://schemas.microsoft.com/office/drawing/2014/main" id="{2AEC0A07-88F0-4315-8670-68F353537D79}"/>
                  </a:ext>
                </a:extLst>
              </p:cNvPr>
              <p:cNvSpPr txBox="1"/>
              <p:nvPr/>
            </p:nvSpPr>
            <p:spPr bwMode="auto">
              <a:xfrm>
                <a:off x="628651" y="4868815"/>
                <a:ext cx="34925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4490" name="Object 42">
                <a:extLst>
                  <a:ext uri="{FF2B5EF4-FFF2-40B4-BE49-F238E27FC236}">
                    <a16:creationId xmlns:a16="http://schemas.microsoft.com/office/drawing/2014/main" id="{2AEC0A07-88F0-4315-8670-68F353537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51" y="4868815"/>
                <a:ext cx="3492500" cy="90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493" name="Object 45">
                <a:extLst>
                  <a:ext uri="{FF2B5EF4-FFF2-40B4-BE49-F238E27FC236}">
                    <a16:creationId xmlns:a16="http://schemas.microsoft.com/office/drawing/2014/main" id="{B654D04E-CF1F-42DF-B762-C1FB0A0D12A0}"/>
                  </a:ext>
                </a:extLst>
              </p:cNvPr>
              <p:cNvSpPr txBox="1"/>
              <p:nvPr/>
            </p:nvSpPr>
            <p:spPr bwMode="auto">
              <a:xfrm>
                <a:off x="4643438" y="4076700"/>
                <a:ext cx="3937000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4493" name="Object 45">
                <a:extLst>
                  <a:ext uri="{FF2B5EF4-FFF2-40B4-BE49-F238E27FC236}">
                    <a16:creationId xmlns:a16="http://schemas.microsoft.com/office/drawing/2014/main" id="{B654D04E-CF1F-42DF-B762-C1FB0A0D1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3438" y="4076700"/>
                <a:ext cx="3937000" cy="1003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494" name="Object 46">
                <a:extLst>
                  <a:ext uri="{FF2B5EF4-FFF2-40B4-BE49-F238E27FC236}">
                    <a16:creationId xmlns:a16="http://schemas.microsoft.com/office/drawing/2014/main" id="{0E119024-E0F0-461B-95D3-EF108A2B6030}"/>
                  </a:ext>
                </a:extLst>
              </p:cNvPr>
              <p:cNvSpPr txBox="1"/>
              <p:nvPr/>
            </p:nvSpPr>
            <p:spPr bwMode="auto">
              <a:xfrm>
                <a:off x="4852988" y="5360736"/>
                <a:ext cx="3517900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4494" name="Object 46">
                <a:extLst>
                  <a:ext uri="{FF2B5EF4-FFF2-40B4-BE49-F238E27FC236}">
                    <a16:creationId xmlns:a16="http://schemas.microsoft.com/office/drawing/2014/main" id="{0E119024-E0F0-461B-95D3-EF108A2B6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2988" y="5360736"/>
                <a:ext cx="3517900" cy="1003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">
            <a:extLst>
              <a:ext uri="{FF2B5EF4-FFF2-40B4-BE49-F238E27FC236}">
                <a16:creationId xmlns:a16="http://schemas.microsoft.com/office/drawing/2014/main" id="{0BFCEA90-2435-4510-8646-0E472262B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1244B565-076F-4FE8-AD38-E77D218A558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476" name="Group 4">
            <a:extLst>
              <a:ext uri="{FF2B5EF4-FFF2-40B4-BE49-F238E27FC236}">
                <a16:creationId xmlns:a16="http://schemas.microsoft.com/office/drawing/2014/main" id="{3B0F3C9E-1D40-48F0-AD65-263346F7BF07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5477" name="Text Box 5">
              <a:extLst>
                <a:ext uri="{FF2B5EF4-FFF2-40B4-BE49-F238E27FC236}">
                  <a16:creationId xmlns:a16="http://schemas.microsoft.com/office/drawing/2014/main" id="{AD752E6B-AACA-47B0-BE9F-E2917E4DE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5478" name="AutoShape 6">
              <a:extLst>
                <a:ext uri="{FF2B5EF4-FFF2-40B4-BE49-F238E27FC236}">
                  <a16:creationId xmlns:a16="http://schemas.microsoft.com/office/drawing/2014/main" id="{1C3774F7-1D7F-439E-BDF3-48BC151FF185}"/>
                </a:ext>
              </a:extLst>
            </p:cNvPr>
            <p:cNvCxnSpPr>
              <a:cxnSpLocks noChangeShapeType="1"/>
              <a:stCxn id="105477" idx="0"/>
              <a:endCxn id="105498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5479" name="Rectangle 7">
              <a:extLst>
                <a:ext uri="{FF2B5EF4-FFF2-40B4-BE49-F238E27FC236}">
                  <a16:creationId xmlns:a16="http://schemas.microsoft.com/office/drawing/2014/main" id="{0FB99698-7AC6-479D-854A-B8B759BB7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0" name="Rectangle 8">
              <a:extLst>
                <a:ext uri="{FF2B5EF4-FFF2-40B4-BE49-F238E27FC236}">
                  <a16:creationId xmlns:a16="http://schemas.microsoft.com/office/drawing/2014/main" id="{590DC659-FE52-4933-BD97-65344B6B4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5481" name="Oval 9">
              <a:extLst>
                <a:ext uri="{FF2B5EF4-FFF2-40B4-BE49-F238E27FC236}">
                  <a16:creationId xmlns:a16="http://schemas.microsoft.com/office/drawing/2014/main" id="{A4117149-33C7-49A7-B072-DD5EDCEF8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2" name="Oval 10">
              <a:extLst>
                <a:ext uri="{FF2B5EF4-FFF2-40B4-BE49-F238E27FC236}">
                  <a16:creationId xmlns:a16="http://schemas.microsoft.com/office/drawing/2014/main" id="{0EFC38A3-386E-4E0A-AF88-43112F497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3" name="Oval 11">
              <a:extLst>
                <a:ext uri="{FF2B5EF4-FFF2-40B4-BE49-F238E27FC236}">
                  <a16:creationId xmlns:a16="http://schemas.microsoft.com/office/drawing/2014/main" id="{ED8C2F02-8F8E-418D-828D-FADC594F6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4" name="Oval 12">
              <a:extLst>
                <a:ext uri="{FF2B5EF4-FFF2-40B4-BE49-F238E27FC236}">
                  <a16:creationId xmlns:a16="http://schemas.microsoft.com/office/drawing/2014/main" id="{D6231BF6-B845-4F30-A701-9DCAB2EDE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5" name="Oval 13">
              <a:extLst>
                <a:ext uri="{FF2B5EF4-FFF2-40B4-BE49-F238E27FC236}">
                  <a16:creationId xmlns:a16="http://schemas.microsoft.com/office/drawing/2014/main" id="{8FF2A67E-97F5-42BD-A332-14A0C4972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6" name="Oval 14">
              <a:extLst>
                <a:ext uri="{FF2B5EF4-FFF2-40B4-BE49-F238E27FC236}">
                  <a16:creationId xmlns:a16="http://schemas.microsoft.com/office/drawing/2014/main" id="{90897A23-A3B7-4972-AC38-419EEE61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7" name="Oval 15">
              <a:extLst>
                <a:ext uri="{FF2B5EF4-FFF2-40B4-BE49-F238E27FC236}">
                  <a16:creationId xmlns:a16="http://schemas.microsoft.com/office/drawing/2014/main" id="{5EFD9F91-C7CA-4441-AA58-BA5AA33D8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8" name="Oval 16">
              <a:extLst>
                <a:ext uri="{FF2B5EF4-FFF2-40B4-BE49-F238E27FC236}">
                  <a16:creationId xmlns:a16="http://schemas.microsoft.com/office/drawing/2014/main" id="{2A6FE1EC-15D1-445D-B488-0570F8643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9" name="Oval 17">
              <a:extLst>
                <a:ext uri="{FF2B5EF4-FFF2-40B4-BE49-F238E27FC236}">
                  <a16:creationId xmlns:a16="http://schemas.microsoft.com/office/drawing/2014/main" id="{156F6EE3-CE7A-465C-A382-50CF6E73A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0" name="Oval 18">
              <a:extLst>
                <a:ext uri="{FF2B5EF4-FFF2-40B4-BE49-F238E27FC236}">
                  <a16:creationId xmlns:a16="http://schemas.microsoft.com/office/drawing/2014/main" id="{3BBF2E30-88E5-4D1D-9763-CED49BFBD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1" name="Oval 19">
              <a:extLst>
                <a:ext uri="{FF2B5EF4-FFF2-40B4-BE49-F238E27FC236}">
                  <a16:creationId xmlns:a16="http://schemas.microsoft.com/office/drawing/2014/main" id="{A21ABDA1-C88A-41E4-8959-1AAA65396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2" name="Oval 20">
              <a:extLst>
                <a:ext uri="{FF2B5EF4-FFF2-40B4-BE49-F238E27FC236}">
                  <a16:creationId xmlns:a16="http://schemas.microsoft.com/office/drawing/2014/main" id="{40892D93-84DF-4300-A59E-BE23F5B8A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3" name="Oval 21">
              <a:extLst>
                <a:ext uri="{FF2B5EF4-FFF2-40B4-BE49-F238E27FC236}">
                  <a16:creationId xmlns:a16="http://schemas.microsoft.com/office/drawing/2014/main" id="{4AD3E6C3-B229-4BB2-B353-2B4DC0498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4" name="Text Box 22">
              <a:extLst>
                <a:ext uri="{FF2B5EF4-FFF2-40B4-BE49-F238E27FC236}">
                  <a16:creationId xmlns:a16="http://schemas.microsoft.com/office/drawing/2014/main" id="{0DEF54B3-85CA-42CC-A82B-BDFBF8097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5495" name="Line 23">
              <a:extLst>
                <a:ext uri="{FF2B5EF4-FFF2-40B4-BE49-F238E27FC236}">
                  <a16:creationId xmlns:a16="http://schemas.microsoft.com/office/drawing/2014/main" id="{C60BF289-3E21-4274-A28D-D5537DFB5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496" name="Oval 24">
              <a:extLst>
                <a:ext uri="{FF2B5EF4-FFF2-40B4-BE49-F238E27FC236}">
                  <a16:creationId xmlns:a16="http://schemas.microsoft.com/office/drawing/2014/main" id="{2A32784C-D012-4421-9779-3AA0432040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7" name="Oval 25">
              <a:extLst>
                <a:ext uri="{FF2B5EF4-FFF2-40B4-BE49-F238E27FC236}">
                  <a16:creationId xmlns:a16="http://schemas.microsoft.com/office/drawing/2014/main" id="{8A0E75C6-90AA-4644-AA1C-C128C36E77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8" name="Rectangle 26">
              <a:extLst>
                <a:ext uri="{FF2B5EF4-FFF2-40B4-BE49-F238E27FC236}">
                  <a16:creationId xmlns:a16="http://schemas.microsoft.com/office/drawing/2014/main" id="{4E72DEEE-E31B-4583-BC68-2F59C948B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9" name="Oval 27">
              <a:extLst>
                <a:ext uri="{FF2B5EF4-FFF2-40B4-BE49-F238E27FC236}">
                  <a16:creationId xmlns:a16="http://schemas.microsoft.com/office/drawing/2014/main" id="{D2D54D9B-2391-4B5A-A358-F3E634BDB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500" name="Text Box 28">
              <a:extLst>
                <a:ext uri="{FF2B5EF4-FFF2-40B4-BE49-F238E27FC236}">
                  <a16:creationId xmlns:a16="http://schemas.microsoft.com/office/drawing/2014/main" id="{65CFE25E-2D39-43DE-AD95-6162D5367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5501" name="AutoShape 29">
              <a:extLst>
                <a:ext uri="{FF2B5EF4-FFF2-40B4-BE49-F238E27FC236}">
                  <a16:creationId xmlns:a16="http://schemas.microsoft.com/office/drawing/2014/main" id="{9D7D656C-FF98-4DA7-BE3C-FF5FDB65EE03}"/>
                </a:ext>
              </a:extLst>
            </p:cNvPr>
            <p:cNvCxnSpPr>
              <a:cxnSpLocks noChangeShapeType="1"/>
              <a:stCxn id="105500" idx="1"/>
              <a:endCxn id="105499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5502" name="Group 30">
            <a:extLst>
              <a:ext uri="{FF2B5EF4-FFF2-40B4-BE49-F238E27FC236}">
                <a16:creationId xmlns:a16="http://schemas.microsoft.com/office/drawing/2014/main" id="{A38137EB-B641-4251-B357-D11CC629F8C4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1700213"/>
            <a:ext cx="2736850" cy="1800225"/>
            <a:chOff x="2834" y="2024"/>
            <a:chExt cx="1724" cy="1134"/>
          </a:xfrm>
        </p:grpSpPr>
        <p:sp>
          <p:nvSpPr>
            <p:cNvPr id="105503" name="Oval 31">
              <a:extLst>
                <a:ext uri="{FF2B5EF4-FFF2-40B4-BE49-F238E27FC236}">
                  <a16:creationId xmlns:a16="http://schemas.microsoft.com/office/drawing/2014/main" id="{9BF3F772-CBA5-48F2-B387-5E5C75307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504" name="Line 32">
              <a:extLst>
                <a:ext uri="{FF2B5EF4-FFF2-40B4-BE49-F238E27FC236}">
                  <a16:creationId xmlns:a16="http://schemas.microsoft.com/office/drawing/2014/main" id="{6EABFA3D-8C80-4C65-B891-231E8E19F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505" name="Line 33">
              <a:extLst>
                <a:ext uri="{FF2B5EF4-FFF2-40B4-BE49-F238E27FC236}">
                  <a16:creationId xmlns:a16="http://schemas.microsoft.com/office/drawing/2014/main" id="{032022E1-3699-4DD4-865F-0BB303E43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506" name="Line 34">
              <a:extLst>
                <a:ext uri="{FF2B5EF4-FFF2-40B4-BE49-F238E27FC236}">
                  <a16:creationId xmlns:a16="http://schemas.microsoft.com/office/drawing/2014/main" id="{FF3E5CC5-C7CC-4025-A08B-8A1B40E81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507" name="Line 35">
              <a:extLst>
                <a:ext uri="{FF2B5EF4-FFF2-40B4-BE49-F238E27FC236}">
                  <a16:creationId xmlns:a16="http://schemas.microsoft.com/office/drawing/2014/main" id="{CEE5C75D-4A0E-484C-BE20-12E8F1600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508" name="Line 36">
              <a:extLst>
                <a:ext uri="{FF2B5EF4-FFF2-40B4-BE49-F238E27FC236}">
                  <a16:creationId xmlns:a16="http://schemas.microsoft.com/office/drawing/2014/main" id="{DE252C82-5D47-4237-AEED-2361CBC4F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509" name="Text Box 37">
              <a:extLst>
                <a:ext uri="{FF2B5EF4-FFF2-40B4-BE49-F238E27FC236}">
                  <a16:creationId xmlns:a16="http://schemas.microsoft.com/office/drawing/2014/main" id="{AC2D92B1-4350-4C36-ACBF-A0238F13E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5510" name="Text Box 38">
              <a:extLst>
                <a:ext uri="{FF2B5EF4-FFF2-40B4-BE49-F238E27FC236}">
                  <a16:creationId xmlns:a16="http://schemas.microsoft.com/office/drawing/2014/main" id="{8827DF45-5648-4B53-8B79-9BEA08B81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5511" name="Text Box 39">
              <a:extLst>
                <a:ext uri="{FF2B5EF4-FFF2-40B4-BE49-F238E27FC236}">
                  <a16:creationId xmlns:a16="http://schemas.microsoft.com/office/drawing/2014/main" id="{652C9684-1188-4B75-992A-52A02F8CD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514" name="Object 42">
                <a:extLst>
                  <a:ext uri="{FF2B5EF4-FFF2-40B4-BE49-F238E27FC236}">
                    <a16:creationId xmlns:a16="http://schemas.microsoft.com/office/drawing/2014/main" id="{3187EC32-75A7-41B9-83F1-8D85EE065957}"/>
                  </a:ext>
                </a:extLst>
              </p:cNvPr>
              <p:cNvSpPr txBox="1"/>
              <p:nvPr/>
            </p:nvSpPr>
            <p:spPr bwMode="auto">
              <a:xfrm>
                <a:off x="468313" y="4868863"/>
                <a:ext cx="4032250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5514" name="Object 42">
                <a:extLst>
                  <a:ext uri="{FF2B5EF4-FFF2-40B4-BE49-F238E27FC236}">
                    <a16:creationId xmlns:a16="http://schemas.microsoft.com/office/drawing/2014/main" id="{3187EC32-75A7-41B9-83F1-8D85EE065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4868863"/>
                <a:ext cx="4032250" cy="1003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515" name="AutoShape 43">
            <a:extLst>
              <a:ext uri="{FF2B5EF4-FFF2-40B4-BE49-F238E27FC236}">
                <a16:creationId xmlns:a16="http://schemas.microsoft.com/office/drawing/2014/main" id="{B81DD85C-3765-4C66-998F-E89BF7C616AB}"/>
              </a:ext>
            </a:extLst>
          </p:cNvPr>
          <p:cNvSpPr>
            <a:spLocks/>
          </p:cNvSpPr>
          <p:nvPr/>
        </p:nvSpPr>
        <p:spPr bwMode="auto">
          <a:xfrm>
            <a:off x="4211638" y="4149725"/>
            <a:ext cx="504825" cy="2159000"/>
          </a:xfrm>
          <a:prstGeom prst="leftBrace">
            <a:avLst>
              <a:gd name="adj1" fmla="val 3563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5516" name="Rectangle 44">
            <a:extLst>
              <a:ext uri="{FF2B5EF4-FFF2-40B4-BE49-F238E27FC236}">
                <a16:creationId xmlns:a16="http://schemas.microsoft.com/office/drawing/2014/main" id="{3E46EA74-A364-412F-83CC-358473CD6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3438" y="4221163"/>
            <a:ext cx="4248150" cy="2087562"/>
          </a:xfrm>
          <a:noFill/>
          <a:ln/>
        </p:spPr>
        <p:txBody>
          <a:bodyPr/>
          <a:lstStyle/>
          <a:p>
            <a:r>
              <a:rPr lang="pt-BR" altLang="pt-BR" sz="2000" dirty="0"/>
              <a:t>Quanto maior o gradiente de concentração, maior a TTM.</a:t>
            </a:r>
          </a:p>
          <a:p>
            <a:r>
              <a:rPr lang="pt-BR" altLang="pt-BR" sz="2000" dirty="0"/>
              <a:t>Quanto maior K</a:t>
            </a:r>
            <a:r>
              <a:rPr lang="pt-BR" altLang="pt-BR" sz="2000" baseline="-25000" dirty="0"/>
              <a:t>L</a:t>
            </a:r>
            <a:r>
              <a:rPr lang="pt-BR" altLang="pt-BR" sz="2000" dirty="0">
                <a:sym typeface="Symbol" panose="05050102010706020507" pitchFamily="18" charset="2"/>
              </a:rPr>
              <a:t>, maior a TTM</a:t>
            </a:r>
          </a:p>
          <a:p>
            <a:r>
              <a:rPr lang="pt-BR" altLang="pt-BR" sz="2000" dirty="0">
                <a:sym typeface="Symbol" panose="05050102010706020507" pitchFamily="18" charset="2"/>
              </a:rPr>
              <a:t>Quanto maior a relação A</a:t>
            </a:r>
            <a:r>
              <a:rPr lang="pt-BR" altLang="pt-BR" sz="2000" baseline="-25000" dirty="0">
                <a:sym typeface="Symbol" panose="05050102010706020507" pitchFamily="18" charset="2"/>
              </a:rPr>
              <a:t>i</a:t>
            </a:r>
            <a:r>
              <a:rPr lang="pt-BR" altLang="pt-BR" sz="2000" dirty="0">
                <a:sym typeface="Symbol" panose="05050102010706020507" pitchFamily="18" charset="2"/>
              </a:rPr>
              <a:t>/V, maior a TTM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D65FBFE4-61F9-423F-A111-513DCD6E5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1244B565-076F-4FE8-AD38-E77D218A558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476" name="Group 4">
            <a:extLst>
              <a:ext uri="{FF2B5EF4-FFF2-40B4-BE49-F238E27FC236}">
                <a16:creationId xmlns:a16="http://schemas.microsoft.com/office/drawing/2014/main" id="{3B0F3C9E-1D40-48F0-AD65-263346F7BF07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5477" name="Text Box 5">
              <a:extLst>
                <a:ext uri="{FF2B5EF4-FFF2-40B4-BE49-F238E27FC236}">
                  <a16:creationId xmlns:a16="http://schemas.microsoft.com/office/drawing/2014/main" id="{AD752E6B-AACA-47B0-BE9F-E2917E4DE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5478" name="AutoShape 6">
              <a:extLst>
                <a:ext uri="{FF2B5EF4-FFF2-40B4-BE49-F238E27FC236}">
                  <a16:creationId xmlns:a16="http://schemas.microsoft.com/office/drawing/2014/main" id="{1C3774F7-1D7F-439E-BDF3-48BC151FF185}"/>
                </a:ext>
              </a:extLst>
            </p:cNvPr>
            <p:cNvCxnSpPr>
              <a:cxnSpLocks noChangeShapeType="1"/>
              <a:stCxn id="105477" idx="0"/>
              <a:endCxn id="105498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5479" name="Rectangle 7">
              <a:extLst>
                <a:ext uri="{FF2B5EF4-FFF2-40B4-BE49-F238E27FC236}">
                  <a16:creationId xmlns:a16="http://schemas.microsoft.com/office/drawing/2014/main" id="{0FB99698-7AC6-479D-854A-B8B759BB7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0" name="Rectangle 8">
              <a:extLst>
                <a:ext uri="{FF2B5EF4-FFF2-40B4-BE49-F238E27FC236}">
                  <a16:creationId xmlns:a16="http://schemas.microsoft.com/office/drawing/2014/main" id="{590DC659-FE52-4933-BD97-65344B6B4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5481" name="Oval 9">
              <a:extLst>
                <a:ext uri="{FF2B5EF4-FFF2-40B4-BE49-F238E27FC236}">
                  <a16:creationId xmlns:a16="http://schemas.microsoft.com/office/drawing/2014/main" id="{A4117149-33C7-49A7-B072-DD5EDCEF8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2" name="Oval 10">
              <a:extLst>
                <a:ext uri="{FF2B5EF4-FFF2-40B4-BE49-F238E27FC236}">
                  <a16:creationId xmlns:a16="http://schemas.microsoft.com/office/drawing/2014/main" id="{0EFC38A3-386E-4E0A-AF88-43112F497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3" name="Oval 11">
              <a:extLst>
                <a:ext uri="{FF2B5EF4-FFF2-40B4-BE49-F238E27FC236}">
                  <a16:creationId xmlns:a16="http://schemas.microsoft.com/office/drawing/2014/main" id="{ED8C2F02-8F8E-418D-828D-FADC594F6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4" name="Oval 12">
              <a:extLst>
                <a:ext uri="{FF2B5EF4-FFF2-40B4-BE49-F238E27FC236}">
                  <a16:creationId xmlns:a16="http://schemas.microsoft.com/office/drawing/2014/main" id="{D6231BF6-B845-4F30-A701-9DCAB2EDE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5" name="Oval 13">
              <a:extLst>
                <a:ext uri="{FF2B5EF4-FFF2-40B4-BE49-F238E27FC236}">
                  <a16:creationId xmlns:a16="http://schemas.microsoft.com/office/drawing/2014/main" id="{8FF2A67E-97F5-42BD-A332-14A0C4972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6" name="Oval 14">
              <a:extLst>
                <a:ext uri="{FF2B5EF4-FFF2-40B4-BE49-F238E27FC236}">
                  <a16:creationId xmlns:a16="http://schemas.microsoft.com/office/drawing/2014/main" id="{90897A23-A3B7-4972-AC38-419EEE61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7" name="Oval 15">
              <a:extLst>
                <a:ext uri="{FF2B5EF4-FFF2-40B4-BE49-F238E27FC236}">
                  <a16:creationId xmlns:a16="http://schemas.microsoft.com/office/drawing/2014/main" id="{5EFD9F91-C7CA-4441-AA58-BA5AA33D8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8" name="Oval 16">
              <a:extLst>
                <a:ext uri="{FF2B5EF4-FFF2-40B4-BE49-F238E27FC236}">
                  <a16:creationId xmlns:a16="http://schemas.microsoft.com/office/drawing/2014/main" id="{2A6FE1EC-15D1-445D-B488-0570F8643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9" name="Oval 17">
              <a:extLst>
                <a:ext uri="{FF2B5EF4-FFF2-40B4-BE49-F238E27FC236}">
                  <a16:creationId xmlns:a16="http://schemas.microsoft.com/office/drawing/2014/main" id="{156F6EE3-CE7A-465C-A382-50CF6E73A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0" name="Oval 18">
              <a:extLst>
                <a:ext uri="{FF2B5EF4-FFF2-40B4-BE49-F238E27FC236}">
                  <a16:creationId xmlns:a16="http://schemas.microsoft.com/office/drawing/2014/main" id="{3BBF2E30-88E5-4D1D-9763-CED49BFBD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1" name="Oval 19">
              <a:extLst>
                <a:ext uri="{FF2B5EF4-FFF2-40B4-BE49-F238E27FC236}">
                  <a16:creationId xmlns:a16="http://schemas.microsoft.com/office/drawing/2014/main" id="{A21ABDA1-C88A-41E4-8959-1AAA65396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2" name="Oval 20">
              <a:extLst>
                <a:ext uri="{FF2B5EF4-FFF2-40B4-BE49-F238E27FC236}">
                  <a16:creationId xmlns:a16="http://schemas.microsoft.com/office/drawing/2014/main" id="{40892D93-84DF-4300-A59E-BE23F5B8A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3" name="Oval 21">
              <a:extLst>
                <a:ext uri="{FF2B5EF4-FFF2-40B4-BE49-F238E27FC236}">
                  <a16:creationId xmlns:a16="http://schemas.microsoft.com/office/drawing/2014/main" id="{4AD3E6C3-B229-4BB2-B353-2B4DC0498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4" name="Text Box 22">
              <a:extLst>
                <a:ext uri="{FF2B5EF4-FFF2-40B4-BE49-F238E27FC236}">
                  <a16:creationId xmlns:a16="http://schemas.microsoft.com/office/drawing/2014/main" id="{0DEF54B3-85CA-42CC-A82B-BDFBF8097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5495" name="Line 23">
              <a:extLst>
                <a:ext uri="{FF2B5EF4-FFF2-40B4-BE49-F238E27FC236}">
                  <a16:creationId xmlns:a16="http://schemas.microsoft.com/office/drawing/2014/main" id="{C60BF289-3E21-4274-A28D-D5537DFB5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496" name="Oval 24">
              <a:extLst>
                <a:ext uri="{FF2B5EF4-FFF2-40B4-BE49-F238E27FC236}">
                  <a16:creationId xmlns:a16="http://schemas.microsoft.com/office/drawing/2014/main" id="{2A32784C-D012-4421-9779-3AA0432040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7" name="Oval 25">
              <a:extLst>
                <a:ext uri="{FF2B5EF4-FFF2-40B4-BE49-F238E27FC236}">
                  <a16:creationId xmlns:a16="http://schemas.microsoft.com/office/drawing/2014/main" id="{8A0E75C6-90AA-4644-AA1C-C128C36E77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8" name="Rectangle 26">
              <a:extLst>
                <a:ext uri="{FF2B5EF4-FFF2-40B4-BE49-F238E27FC236}">
                  <a16:creationId xmlns:a16="http://schemas.microsoft.com/office/drawing/2014/main" id="{4E72DEEE-E31B-4583-BC68-2F59C948B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9" name="Oval 27">
              <a:extLst>
                <a:ext uri="{FF2B5EF4-FFF2-40B4-BE49-F238E27FC236}">
                  <a16:creationId xmlns:a16="http://schemas.microsoft.com/office/drawing/2014/main" id="{D2D54D9B-2391-4B5A-A358-F3E634BDB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500" name="Text Box 28">
              <a:extLst>
                <a:ext uri="{FF2B5EF4-FFF2-40B4-BE49-F238E27FC236}">
                  <a16:creationId xmlns:a16="http://schemas.microsoft.com/office/drawing/2014/main" id="{65CFE25E-2D39-43DE-AD95-6162D5367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5501" name="AutoShape 29">
              <a:extLst>
                <a:ext uri="{FF2B5EF4-FFF2-40B4-BE49-F238E27FC236}">
                  <a16:creationId xmlns:a16="http://schemas.microsoft.com/office/drawing/2014/main" id="{9D7D656C-FF98-4DA7-BE3C-FF5FDB65EE03}"/>
                </a:ext>
              </a:extLst>
            </p:cNvPr>
            <p:cNvCxnSpPr>
              <a:cxnSpLocks noChangeShapeType="1"/>
              <a:stCxn id="105500" idx="1"/>
              <a:endCxn id="105499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514" name="Object 42">
                <a:extLst>
                  <a:ext uri="{FF2B5EF4-FFF2-40B4-BE49-F238E27FC236}">
                    <a16:creationId xmlns:a16="http://schemas.microsoft.com/office/drawing/2014/main" id="{3187EC32-75A7-41B9-83F1-8D85EE065957}"/>
                  </a:ext>
                </a:extLst>
              </p:cNvPr>
              <p:cNvSpPr txBox="1"/>
              <p:nvPr/>
            </p:nvSpPr>
            <p:spPr bwMode="auto">
              <a:xfrm>
                <a:off x="3841995" y="2590800"/>
                <a:ext cx="4032250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5514" name="Object 42">
                <a:extLst>
                  <a:ext uri="{FF2B5EF4-FFF2-40B4-BE49-F238E27FC236}">
                    <a16:creationId xmlns:a16="http://schemas.microsoft.com/office/drawing/2014/main" id="{3187EC32-75A7-41B9-83F1-8D85EE065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1995" y="2590800"/>
                <a:ext cx="4032250" cy="1003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">
            <a:extLst>
              <a:ext uri="{FF2B5EF4-FFF2-40B4-BE49-F238E27FC236}">
                <a16:creationId xmlns:a16="http://schemas.microsoft.com/office/drawing/2014/main" id="{D65FBFE4-61F9-423F-A111-513DCD6E5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455B9E67-B0D1-478B-A5D9-7B5E8A55D7C9}"/>
              </a:ext>
            </a:extLst>
          </p:cNvPr>
          <p:cNvSpPr txBox="1">
            <a:spLocks noChangeArrowheads="1"/>
          </p:cNvSpPr>
          <p:nvPr/>
        </p:nvSpPr>
        <p:spPr>
          <a:xfrm>
            <a:off x="1887538" y="4130676"/>
            <a:ext cx="6840538" cy="20161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>
                <a:sym typeface="Symbol" panose="05050102010706020507" pitchFamily="18" charset="2"/>
              </a:rPr>
              <a:t>A solução da equação acima requer que o valor de C* seja eliminado da mesma !!!</a:t>
            </a:r>
          </a:p>
          <a:p>
            <a:r>
              <a:rPr lang="pt-BR" altLang="pt-BR" dirty="0">
                <a:sym typeface="Symbol" panose="05050102010706020507" pitchFamily="18" charset="2"/>
              </a:rPr>
              <a:t>Uma vez que está postulando-se que há um acúmulo de C na superfície sólida, para um reator em batelada, C* deverá ser variável no tempo !!! </a:t>
            </a:r>
          </a:p>
        </p:txBody>
      </p:sp>
    </p:spTree>
    <p:extLst>
      <p:ext uri="{BB962C8B-B14F-4D97-AF65-F5344CB8AC3E}">
        <p14:creationId xmlns:p14="http://schemas.microsoft.com/office/powerpoint/2010/main" val="589565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1244B565-076F-4FE8-AD38-E77D218A558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476" name="Group 4">
            <a:extLst>
              <a:ext uri="{FF2B5EF4-FFF2-40B4-BE49-F238E27FC236}">
                <a16:creationId xmlns:a16="http://schemas.microsoft.com/office/drawing/2014/main" id="{3B0F3C9E-1D40-48F0-AD65-263346F7BF07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5477" name="Text Box 5">
              <a:extLst>
                <a:ext uri="{FF2B5EF4-FFF2-40B4-BE49-F238E27FC236}">
                  <a16:creationId xmlns:a16="http://schemas.microsoft.com/office/drawing/2014/main" id="{AD752E6B-AACA-47B0-BE9F-E2917E4DE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5478" name="AutoShape 6">
              <a:extLst>
                <a:ext uri="{FF2B5EF4-FFF2-40B4-BE49-F238E27FC236}">
                  <a16:creationId xmlns:a16="http://schemas.microsoft.com/office/drawing/2014/main" id="{1C3774F7-1D7F-439E-BDF3-48BC151FF185}"/>
                </a:ext>
              </a:extLst>
            </p:cNvPr>
            <p:cNvCxnSpPr>
              <a:cxnSpLocks noChangeShapeType="1"/>
              <a:stCxn id="105477" idx="0"/>
              <a:endCxn id="105498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5479" name="Rectangle 7">
              <a:extLst>
                <a:ext uri="{FF2B5EF4-FFF2-40B4-BE49-F238E27FC236}">
                  <a16:creationId xmlns:a16="http://schemas.microsoft.com/office/drawing/2014/main" id="{0FB99698-7AC6-479D-854A-B8B759BB7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0" name="Rectangle 8">
              <a:extLst>
                <a:ext uri="{FF2B5EF4-FFF2-40B4-BE49-F238E27FC236}">
                  <a16:creationId xmlns:a16="http://schemas.microsoft.com/office/drawing/2014/main" id="{590DC659-FE52-4933-BD97-65344B6B4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5481" name="Oval 9">
              <a:extLst>
                <a:ext uri="{FF2B5EF4-FFF2-40B4-BE49-F238E27FC236}">
                  <a16:creationId xmlns:a16="http://schemas.microsoft.com/office/drawing/2014/main" id="{A4117149-33C7-49A7-B072-DD5EDCEF8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2" name="Oval 10">
              <a:extLst>
                <a:ext uri="{FF2B5EF4-FFF2-40B4-BE49-F238E27FC236}">
                  <a16:creationId xmlns:a16="http://schemas.microsoft.com/office/drawing/2014/main" id="{0EFC38A3-386E-4E0A-AF88-43112F497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3" name="Oval 11">
              <a:extLst>
                <a:ext uri="{FF2B5EF4-FFF2-40B4-BE49-F238E27FC236}">
                  <a16:creationId xmlns:a16="http://schemas.microsoft.com/office/drawing/2014/main" id="{ED8C2F02-8F8E-418D-828D-FADC594F6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4" name="Oval 12">
              <a:extLst>
                <a:ext uri="{FF2B5EF4-FFF2-40B4-BE49-F238E27FC236}">
                  <a16:creationId xmlns:a16="http://schemas.microsoft.com/office/drawing/2014/main" id="{D6231BF6-B845-4F30-A701-9DCAB2EDE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5" name="Oval 13">
              <a:extLst>
                <a:ext uri="{FF2B5EF4-FFF2-40B4-BE49-F238E27FC236}">
                  <a16:creationId xmlns:a16="http://schemas.microsoft.com/office/drawing/2014/main" id="{8FF2A67E-97F5-42BD-A332-14A0C4972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6" name="Oval 14">
              <a:extLst>
                <a:ext uri="{FF2B5EF4-FFF2-40B4-BE49-F238E27FC236}">
                  <a16:creationId xmlns:a16="http://schemas.microsoft.com/office/drawing/2014/main" id="{90897A23-A3B7-4972-AC38-419EEE61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7" name="Oval 15">
              <a:extLst>
                <a:ext uri="{FF2B5EF4-FFF2-40B4-BE49-F238E27FC236}">
                  <a16:creationId xmlns:a16="http://schemas.microsoft.com/office/drawing/2014/main" id="{5EFD9F91-C7CA-4441-AA58-BA5AA33D8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8" name="Oval 16">
              <a:extLst>
                <a:ext uri="{FF2B5EF4-FFF2-40B4-BE49-F238E27FC236}">
                  <a16:creationId xmlns:a16="http://schemas.microsoft.com/office/drawing/2014/main" id="{2A6FE1EC-15D1-445D-B488-0570F8643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9" name="Oval 17">
              <a:extLst>
                <a:ext uri="{FF2B5EF4-FFF2-40B4-BE49-F238E27FC236}">
                  <a16:creationId xmlns:a16="http://schemas.microsoft.com/office/drawing/2014/main" id="{156F6EE3-CE7A-465C-A382-50CF6E73A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0" name="Oval 18">
              <a:extLst>
                <a:ext uri="{FF2B5EF4-FFF2-40B4-BE49-F238E27FC236}">
                  <a16:creationId xmlns:a16="http://schemas.microsoft.com/office/drawing/2014/main" id="{3BBF2E30-88E5-4D1D-9763-CED49BFBD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1" name="Oval 19">
              <a:extLst>
                <a:ext uri="{FF2B5EF4-FFF2-40B4-BE49-F238E27FC236}">
                  <a16:creationId xmlns:a16="http://schemas.microsoft.com/office/drawing/2014/main" id="{A21ABDA1-C88A-41E4-8959-1AAA65396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2" name="Oval 20">
              <a:extLst>
                <a:ext uri="{FF2B5EF4-FFF2-40B4-BE49-F238E27FC236}">
                  <a16:creationId xmlns:a16="http://schemas.microsoft.com/office/drawing/2014/main" id="{40892D93-84DF-4300-A59E-BE23F5B8A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3" name="Oval 21">
              <a:extLst>
                <a:ext uri="{FF2B5EF4-FFF2-40B4-BE49-F238E27FC236}">
                  <a16:creationId xmlns:a16="http://schemas.microsoft.com/office/drawing/2014/main" id="{4AD3E6C3-B229-4BB2-B353-2B4DC0498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4" name="Text Box 22">
              <a:extLst>
                <a:ext uri="{FF2B5EF4-FFF2-40B4-BE49-F238E27FC236}">
                  <a16:creationId xmlns:a16="http://schemas.microsoft.com/office/drawing/2014/main" id="{0DEF54B3-85CA-42CC-A82B-BDFBF8097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5495" name="Line 23">
              <a:extLst>
                <a:ext uri="{FF2B5EF4-FFF2-40B4-BE49-F238E27FC236}">
                  <a16:creationId xmlns:a16="http://schemas.microsoft.com/office/drawing/2014/main" id="{C60BF289-3E21-4274-A28D-D5537DFB5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496" name="Oval 24">
              <a:extLst>
                <a:ext uri="{FF2B5EF4-FFF2-40B4-BE49-F238E27FC236}">
                  <a16:creationId xmlns:a16="http://schemas.microsoft.com/office/drawing/2014/main" id="{2A32784C-D012-4421-9779-3AA0432040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7" name="Oval 25">
              <a:extLst>
                <a:ext uri="{FF2B5EF4-FFF2-40B4-BE49-F238E27FC236}">
                  <a16:creationId xmlns:a16="http://schemas.microsoft.com/office/drawing/2014/main" id="{8A0E75C6-90AA-4644-AA1C-C128C36E77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8" name="Rectangle 26">
              <a:extLst>
                <a:ext uri="{FF2B5EF4-FFF2-40B4-BE49-F238E27FC236}">
                  <a16:creationId xmlns:a16="http://schemas.microsoft.com/office/drawing/2014/main" id="{4E72DEEE-E31B-4583-BC68-2F59C948B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9" name="Oval 27">
              <a:extLst>
                <a:ext uri="{FF2B5EF4-FFF2-40B4-BE49-F238E27FC236}">
                  <a16:creationId xmlns:a16="http://schemas.microsoft.com/office/drawing/2014/main" id="{D2D54D9B-2391-4B5A-A358-F3E634BDB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500" name="Text Box 28">
              <a:extLst>
                <a:ext uri="{FF2B5EF4-FFF2-40B4-BE49-F238E27FC236}">
                  <a16:creationId xmlns:a16="http://schemas.microsoft.com/office/drawing/2014/main" id="{65CFE25E-2D39-43DE-AD95-6162D5367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5501" name="AutoShape 29">
              <a:extLst>
                <a:ext uri="{FF2B5EF4-FFF2-40B4-BE49-F238E27FC236}">
                  <a16:creationId xmlns:a16="http://schemas.microsoft.com/office/drawing/2014/main" id="{9D7D656C-FF98-4DA7-BE3C-FF5FDB65EE03}"/>
                </a:ext>
              </a:extLst>
            </p:cNvPr>
            <p:cNvCxnSpPr>
              <a:cxnSpLocks noChangeShapeType="1"/>
              <a:stCxn id="105500" idx="1"/>
              <a:endCxn id="105499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" name="Rectangle 3">
            <a:extLst>
              <a:ext uri="{FF2B5EF4-FFF2-40B4-BE49-F238E27FC236}">
                <a16:creationId xmlns:a16="http://schemas.microsoft.com/office/drawing/2014/main" id="{D65FBFE4-61F9-423F-A111-513DCD6E5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p:grpSp>
        <p:nvGrpSpPr>
          <p:cNvPr id="32" name="Group 49">
            <a:extLst>
              <a:ext uri="{FF2B5EF4-FFF2-40B4-BE49-F238E27FC236}">
                <a16:creationId xmlns:a16="http://schemas.microsoft.com/office/drawing/2014/main" id="{F42B265D-8EB4-4CC0-B573-279FD7C1541A}"/>
              </a:ext>
            </a:extLst>
          </p:cNvPr>
          <p:cNvGrpSpPr>
            <a:grpSpLocks/>
          </p:cNvGrpSpPr>
          <p:nvPr/>
        </p:nvGrpSpPr>
        <p:grpSpPr bwMode="auto">
          <a:xfrm>
            <a:off x="2888039" y="2828038"/>
            <a:ext cx="4678362" cy="3370263"/>
            <a:chOff x="1565" y="2070"/>
            <a:chExt cx="2947" cy="2123"/>
          </a:xfrm>
        </p:grpSpPr>
        <p:sp>
          <p:nvSpPr>
            <p:cNvPr id="33" name="Line 40">
              <a:extLst>
                <a:ext uri="{FF2B5EF4-FFF2-40B4-BE49-F238E27FC236}">
                  <a16:creationId xmlns:a16="http://schemas.microsoft.com/office/drawing/2014/main" id="{B35A67B3-A009-4EE2-BCC4-7F5A98D22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070"/>
              <a:ext cx="0" cy="20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Line 41">
              <a:extLst>
                <a:ext uri="{FF2B5EF4-FFF2-40B4-BE49-F238E27FC236}">
                  <a16:creationId xmlns:a16="http://schemas.microsoft.com/office/drawing/2014/main" id="{5379102C-D197-426B-9B26-3C53FD8180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39" y="2410"/>
              <a:ext cx="0" cy="294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 Box 42">
              <a:extLst>
                <a:ext uri="{FF2B5EF4-FFF2-40B4-BE49-F238E27FC236}">
                  <a16:creationId xmlns:a16="http://schemas.microsoft.com/office/drawing/2014/main" id="{4395C116-D0D6-4369-8B9D-1A6FCC08F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3905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2400" b="1"/>
                <a:t>C</a:t>
              </a:r>
            </a:p>
          </p:txBody>
        </p:sp>
        <p:sp>
          <p:nvSpPr>
            <p:cNvPr id="36" name="Text Box 43">
              <a:extLst>
                <a:ext uri="{FF2B5EF4-FFF2-40B4-BE49-F238E27FC236}">
                  <a16:creationId xmlns:a16="http://schemas.microsoft.com/office/drawing/2014/main" id="{FF975291-A820-4E08-B534-5DC531B11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2115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2400" b="1"/>
                <a:t>q</a:t>
              </a:r>
            </a:p>
          </p:txBody>
        </p:sp>
        <p:sp>
          <p:nvSpPr>
            <p:cNvPr id="37" name="Line 44">
              <a:extLst>
                <a:ext uri="{FF2B5EF4-FFF2-40B4-BE49-F238E27FC236}">
                  <a16:creationId xmlns:a16="http://schemas.microsoft.com/office/drawing/2014/main" id="{EAED377C-CB6A-4432-B2C1-23D0EB3E02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2" y="2296"/>
              <a:ext cx="1905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bject 45">
                  <a:extLst>
                    <a:ext uri="{FF2B5EF4-FFF2-40B4-BE49-F238E27FC236}">
                      <a16:creationId xmlns:a16="http://schemas.microsoft.com/office/drawing/2014/main" id="{735DF4CE-9A32-4FA0-929F-82E897CCB6CD}"/>
                    </a:ext>
                  </a:extLst>
                </p:cNvPr>
                <p:cNvSpPr txBox="1"/>
                <p:nvPr/>
              </p:nvSpPr>
              <p:spPr bwMode="auto">
                <a:xfrm>
                  <a:off x="2218" y="2165"/>
                  <a:ext cx="992" cy="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8" name="Object 45">
                  <a:extLst>
                    <a:ext uri="{FF2B5EF4-FFF2-40B4-BE49-F238E27FC236}">
                      <a16:creationId xmlns:a16="http://schemas.microsoft.com/office/drawing/2014/main" id="{735DF4CE-9A32-4FA0-929F-82E897CCB6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18" y="2165"/>
                  <a:ext cx="992" cy="35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30">
            <a:extLst>
              <a:ext uri="{FF2B5EF4-FFF2-40B4-BE49-F238E27FC236}">
                <a16:creationId xmlns:a16="http://schemas.microsoft.com/office/drawing/2014/main" id="{6C968418-CAF2-42AF-B99A-B45DB2BACE00}"/>
              </a:ext>
            </a:extLst>
          </p:cNvPr>
          <p:cNvGrpSpPr>
            <a:grpSpLocks/>
          </p:cNvGrpSpPr>
          <p:nvPr/>
        </p:nvGrpSpPr>
        <p:grpSpPr bwMode="auto">
          <a:xfrm>
            <a:off x="6185514" y="1834562"/>
            <a:ext cx="2736850" cy="1800225"/>
            <a:chOff x="2834" y="2024"/>
            <a:chExt cx="1724" cy="1134"/>
          </a:xfrm>
        </p:grpSpPr>
        <p:sp>
          <p:nvSpPr>
            <p:cNvPr id="42" name="Oval 31">
              <a:extLst>
                <a:ext uri="{FF2B5EF4-FFF2-40B4-BE49-F238E27FC236}">
                  <a16:creationId xmlns:a16="http://schemas.microsoft.com/office/drawing/2014/main" id="{67169BF7-3240-4D28-AD00-22918FECC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" name="Line 32">
              <a:extLst>
                <a:ext uri="{FF2B5EF4-FFF2-40B4-BE49-F238E27FC236}">
                  <a16:creationId xmlns:a16="http://schemas.microsoft.com/office/drawing/2014/main" id="{19BBD76E-0FE3-494A-B81C-6E37A5227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Line 33">
              <a:extLst>
                <a:ext uri="{FF2B5EF4-FFF2-40B4-BE49-F238E27FC236}">
                  <a16:creationId xmlns:a16="http://schemas.microsoft.com/office/drawing/2014/main" id="{F693597C-C735-4113-B502-00692D77E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Line 34">
              <a:extLst>
                <a:ext uri="{FF2B5EF4-FFF2-40B4-BE49-F238E27FC236}">
                  <a16:creationId xmlns:a16="http://schemas.microsoft.com/office/drawing/2014/main" id="{0BF1E7E7-AD04-4666-B2FA-67B10650D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Line 35">
              <a:extLst>
                <a:ext uri="{FF2B5EF4-FFF2-40B4-BE49-F238E27FC236}">
                  <a16:creationId xmlns:a16="http://schemas.microsoft.com/office/drawing/2014/main" id="{0BC306C4-31E3-421F-8338-0AE5BCC9D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Line 36">
              <a:extLst>
                <a:ext uri="{FF2B5EF4-FFF2-40B4-BE49-F238E27FC236}">
                  <a16:creationId xmlns:a16="http://schemas.microsoft.com/office/drawing/2014/main" id="{C8189D10-9F57-4D39-9493-32754D190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Text Box 37">
              <a:extLst>
                <a:ext uri="{FF2B5EF4-FFF2-40B4-BE49-F238E27FC236}">
                  <a16:creationId xmlns:a16="http://schemas.microsoft.com/office/drawing/2014/main" id="{2448C329-1F2A-4191-A6EA-45D8EC71C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51" name="Text Box 38">
              <a:extLst>
                <a:ext uri="{FF2B5EF4-FFF2-40B4-BE49-F238E27FC236}">
                  <a16:creationId xmlns:a16="http://schemas.microsoft.com/office/drawing/2014/main" id="{307FCCFA-50CE-48CA-8EFF-2373ABB44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52" name="Text Box 39">
              <a:extLst>
                <a:ext uri="{FF2B5EF4-FFF2-40B4-BE49-F238E27FC236}">
                  <a16:creationId xmlns:a16="http://schemas.microsoft.com/office/drawing/2014/main" id="{6B89DE2B-6E7C-4528-8872-D4C980E39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16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1244B565-076F-4FE8-AD38-E77D218A558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3">
            <a:extLst>
              <a:ext uri="{FF2B5EF4-FFF2-40B4-BE49-F238E27FC236}">
                <a16:creationId xmlns:a16="http://schemas.microsoft.com/office/drawing/2014/main" id="{D65FBFE4-61F9-423F-A111-513DCD6E5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p:grpSp>
        <p:nvGrpSpPr>
          <p:cNvPr id="32" name="Group 49">
            <a:extLst>
              <a:ext uri="{FF2B5EF4-FFF2-40B4-BE49-F238E27FC236}">
                <a16:creationId xmlns:a16="http://schemas.microsoft.com/office/drawing/2014/main" id="{F42B265D-8EB4-4CC0-B573-279FD7C1541A}"/>
              </a:ext>
            </a:extLst>
          </p:cNvPr>
          <p:cNvGrpSpPr>
            <a:grpSpLocks/>
          </p:cNvGrpSpPr>
          <p:nvPr/>
        </p:nvGrpSpPr>
        <p:grpSpPr bwMode="auto">
          <a:xfrm>
            <a:off x="274529" y="2698162"/>
            <a:ext cx="4678362" cy="3370263"/>
            <a:chOff x="1565" y="2070"/>
            <a:chExt cx="2947" cy="2123"/>
          </a:xfrm>
        </p:grpSpPr>
        <p:sp>
          <p:nvSpPr>
            <p:cNvPr id="33" name="Line 40">
              <a:extLst>
                <a:ext uri="{FF2B5EF4-FFF2-40B4-BE49-F238E27FC236}">
                  <a16:creationId xmlns:a16="http://schemas.microsoft.com/office/drawing/2014/main" id="{B35A67B3-A009-4EE2-BCC4-7F5A98D22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070"/>
              <a:ext cx="0" cy="20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Line 41">
              <a:extLst>
                <a:ext uri="{FF2B5EF4-FFF2-40B4-BE49-F238E27FC236}">
                  <a16:creationId xmlns:a16="http://schemas.microsoft.com/office/drawing/2014/main" id="{5379102C-D197-426B-9B26-3C53FD8180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39" y="2410"/>
              <a:ext cx="0" cy="294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 Box 42">
              <a:extLst>
                <a:ext uri="{FF2B5EF4-FFF2-40B4-BE49-F238E27FC236}">
                  <a16:creationId xmlns:a16="http://schemas.microsoft.com/office/drawing/2014/main" id="{4395C116-D0D6-4369-8B9D-1A6FCC08F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3905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2400" b="1"/>
                <a:t>C</a:t>
              </a:r>
            </a:p>
          </p:txBody>
        </p:sp>
        <p:sp>
          <p:nvSpPr>
            <p:cNvPr id="36" name="Text Box 43">
              <a:extLst>
                <a:ext uri="{FF2B5EF4-FFF2-40B4-BE49-F238E27FC236}">
                  <a16:creationId xmlns:a16="http://schemas.microsoft.com/office/drawing/2014/main" id="{FF975291-A820-4E08-B534-5DC531B11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2115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2400" b="1"/>
                <a:t>q</a:t>
              </a:r>
            </a:p>
          </p:txBody>
        </p:sp>
        <p:sp>
          <p:nvSpPr>
            <p:cNvPr id="37" name="Line 44">
              <a:extLst>
                <a:ext uri="{FF2B5EF4-FFF2-40B4-BE49-F238E27FC236}">
                  <a16:creationId xmlns:a16="http://schemas.microsoft.com/office/drawing/2014/main" id="{EAED377C-CB6A-4432-B2C1-23D0EB3E02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2" y="2296"/>
              <a:ext cx="1905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bject 45">
                  <a:extLst>
                    <a:ext uri="{FF2B5EF4-FFF2-40B4-BE49-F238E27FC236}">
                      <a16:creationId xmlns:a16="http://schemas.microsoft.com/office/drawing/2014/main" id="{735DF4CE-9A32-4FA0-929F-82E897CCB6CD}"/>
                    </a:ext>
                  </a:extLst>
                </p:cNvPr>
                <p:cNvSpPr txBox="1"/>
                <p:nvPr/>
              </p:nvSpPr>
              <p:spPr bwMode="auto">
                <a:xfrm>
                  <a:off x="2218" y="2165"/>
                  <a:ext cx="992" cy="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8" name="Object 45">
                  <a:extLst>
                    <a:ext uri="{FF2B5EF4-FFF2-40B4-BE49-F238E27FC236}">
                      <a16:creationId xmlns:a16="http://schemas.microsoft.com/office/drawing/2014/main" id="{735DF4CE-9A32-4FA0-929F-82E897CCB6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18" y="2165"/>
                  <a:ext cx="992" cy="35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Rectangle 46">
            <a:extLst>
              <a:ext uri="{FF2B5EF4-FFF2-40B4-BE49-F238E27FC236}">
                <a16:creationId xmlns:a16="http://schemas.microsoft.com/office/drawing/2014/main" id="{3D21D095-0F44-4A7E-933E-26E1B20A468E}"/>
              </a:ext>
            </a:extLst>
          </p:cNvPr>
          <p:cNvSpPr txBox="1">
            <a:spLocks noChangeArrowheads="1"/>
          </p:cNvSpPr>
          <p:nvPr/>
        </p:nvSpPr>
        <p:spPr>
          <a:xfrm>
            <a:off x="4788024" y="2193339"/>
            <a:ext cx="4140200" cy="30241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400" b="0" dirty="0">
                <a:sym typeface="Symbol" panose="05050102010706020507" pitchFamily="18" charset="2"/>
              </a:rPr>
              <a:t>q é a concentração do poluente na fase sólida, sendo, expressa como uma relação massa/massa (g/kg, mg/g, etc...)</a:t>
            </a:r>
          </a:p>
          <a:p>
            <a:r>
              <a:rPr lang="pt-BR" altLang="pt-BR" sz="2400" b="0" dirty="0">
                <a:sym typeface="Symbol" panose="05050102010706020507" pitchFamily="18" charset="2"/>
              </a:rPr>
              <a:t>C* é a concentração do poluente na interface sólido líquido, expresso como mg/l, </a:t>
            </a:r>
            <a:r>
              <a:rPr lang="en-US" altLang="pt-BR" sz="2400" b="0" dirty="0">
                <a:sym typeface="Symbol" panose="05050102010706020507" pitchFamily="18" charset="2"/>
              </a:rPr>
              <a:t>µg/l, </a:t>
            </a:r>
            <a:r>
              <a:rPr lang="en-US" altLang="pt-BR" sz="2400" b="0" dirty="0" err="1">
                <a:sym typeface="Symbol" panose="05050102010706020507" pitchFamily="18" charset="2"/>
              </a:rPr>
              <a:t>etc</a:t>
            </a:r>
            <a:r>
              <a:rPr lang="en-US" altLang="pt-BR" sz="2400" b="0" dirty="0">
                <a:sym typeface="Symbol" panose="05050102010706020507" pitchFamily="18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17069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1244B565-076F-4FE8-AD38-E77D218A558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3">
            <a:extLst>
              <a:ext uri="{FF2B5EF4-FFF2-40B4-BE49-F238E27FC236}">
                <a16:creationId xmlns:a16="http://schemas.microsoft.com/office/drawing/2014/main" id="{D65FBFE4-61F9-423F-A111-513DCD6E5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p:grpSp>
        <p:nvGrpSpPr>
          <p:cNvPr id="32" name="Group 49">
            <a:extLst>
              <a:ext uri="{FF2B5EF4-FFF2-40B4-BE49-F238E27FC236}">
                <a16:creationId xmlns:a16="http://schemas.microsoft.com/office/drawing/2014/main" id="{F42B265D-8EB4-4CC0-B573-279FD7C1541A}"/>
              </a:ext>
            </a:extLst>
          </p:cNvPr>
          <p:cNvGrpSpPr>
            <a:grpSpLocks/>
          </p:cNvGrpSpPr>
          <p:nvPr/>
        </p:nvGrpSpPr>
        <p:grpSpPr bwMode="auto">
          <a:xfrm>
            <a:off x="274529" y="2698162"/>
            <a:ext cx="4678362" cy="3370263"/>
            <a:chOff x="1565" y="2070"/>
            <a:chExt cx="2947" cy="2123"/>
          </a:xfrm>
        </p:grpSpPr>
        <p:sp>
          <p:nvSpPr>
            <p:cNvPr id="33" name="Line 40">
              <a:extLst>
                <a:ext uri="{FF2B5EF4-FFF2-40B4-BE49-F238E27FC236}">
                  <a16:creationId xmlns:a16="http://schemas.microsoft.com/office/drawing/2014/main" id="{B35A67B3-A009-4EE2-BCC4-7F5A98D22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070"/>
              <a:ext cx="0" cy="20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Line 41">
              <a:extLst>
                <a:ext uri="{FF2B5EF4-FFF2-40B4-BE49-F238E27FC236}">
                  <a16:creationId xmlns:a16="http://schemas.microsoft.com/office/drawing/2014/main" id="{5379102C-D197-426B-9B26-3C53FD8180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39" y="2410"/>
              <a:ext cx="0" cy="294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 Box 42">
              <a:extLst>
                <a:ext uri="{FF2B5EF4-FFF2-40B4-BE49-F238E27FC236}">
                  <a16:creationId xmlns:a16="http://schemas.microsoft.com/office/drawing/2014/main" id="{4395C116-D0D6-4369-8B9D-1A6FCC08F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3905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2400" b="1"/>
                <a:t>C</a:t>
              </a:r>
            </a:p>
          </p:txBody>
        </p:sp>
        <p:sp>
          <p:nvSpPr>
            <p:cNvPr id="36" name="Text Box 43">
              <a:extLst>
                <a:ext uri="{FF2B5EF4-FFF2-40B4-BE49-F238E27FC236}">
                  <a16:creationId xmlns:a16="http://schemas.microsoft.com/office/drawing/2014/main" id="{FF975291-A820-4E08-B534-5DC531B11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2115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2400" b="1"/>
                <a:t>q</a:t>
              </a:r>
            </a:p>
          </p:txBody>
        </p:sp>
        <p:sp>
          <p:nvSpPr>
            <p:cNvPr id="37" name="Line 44">
              <a:extLst>
                <a:ext uri="{FF2B5EF4-FFF2-40B4-BE49-F238E27FC236}">
                  <a16:creationId xmlns:a16="http://schemas.microsoft.com/office/drawing/2014/main" id="{EAED377C-CB6A-4432-B2C1-23D0EB3E02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2" y="2296"/>
              <a:ext cx="1905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bject 45">
                  <a:extLst>
                    <a:ext uri="{FF2B5EF4-FFF2-40B4-BE49-F238E27FC236}">
                      <a16:creationId xmlns:a16="http://schemas.microsoft.com/office/drawing/2014/main" id="{735DF4CE-9A32-4FA0-929F-82E897CCB6CD}"/>
                    </a:ext>
                  </a:extLst>
                </p:cNvPr>
                <p:cNvSpPr txBox="1"/>
                <p:nvPr/>
              </p:nvSpPr>
              <p:spPr bwMode="auto">
                <a:xfrm>
                  <a:off x="2218" y="2165"/>
                  <a:ext cx="992" cy="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8" name="Object 45">
                  <a:extLst>
                    <a:ext uri="{FF2B5EF4-FFF2-40B4-BE49-F238E27FC236}">
                      <a16:creationId xmlns:a16="http://schemas.microsoft.com/office/drawing/2014/main" id="{735DF4CE-9A32-4FA0-929F-82E897CCB6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18" y="2165"/>
                  <a:ext cx="992" cy="35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22">
            <a:extLst>
              <a:ext uri="{FF2B5EF4-FFF2-40B4-BE49-F238E27FC236}">
                <a16:creationId xmlns:a16="http://schemas.microsoft.com/office/drawing/2014/main" id="{EFECF13D-0992-47AC-836E-B5F4BCD04F9C}"/>
              </a:ext>
            </a:extLst>
          </p:cNvPr>
          <p:cNvSpPr txBox="1">
            <a:spLocks noChangeArrowheads="1"/>
          </p:cNvSpPr>
          <p:nvPr/>
        </p:nvSpPr>
        <p:spPr>
          <a:xfrm>
            <a:off x="4343667" y="2120704"/>
            <a:ext cx="4500562" cy="35274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 err="1">
                <a:sym typeface="Symbol" panose="05050102010706020507" pitchFamily="18" charset="2"/>
              </a:rPr>
              <a:t>K</a:t>
            </a:r>
            <a:r>
              <a:rPr lang="pt-BR" altLang="pt-BR" baseline="-25000" dirty="0" err="1">
                <a:sym typeface="Symbol" panose="05050102010706020507" pitchFamily="18" charset="2"/>
              </a:rPr>
              <a:t>d</a:t>
            </a:r>
            <a:r>
              <a:rPr lang="pt-BR" altLang="pt-BR" dirty="0">
                <a:sym typeface="Symbol" panose="05050102010706020507" pitchFamily="18" charset="2"/>
              </a:rPr>
              <a:t> é definido como sendo um coeficiente de partição entre ambas as fases líquida e sólida</a:t>
            </a:r>
          </a:p>
          <a:p>
            <a:r>
              <a:rPr lang="pt-BR" altLang="pt-BR" dirty="0">
                <a:sym typeface="Symbol" panose="05050102010706020507" pitchFamily="18" charset="2"/>
              </a:rPr>
              <a:t>No início do processo, q é igual a zero e, </a:t>
            </a:r>
            <a:r>
              <a:rPr lang="pt-BR" altLang="pt-BR" dirty="0" err="1">
                <a:sym typeface="Symbol" panose="05050102010706020507" pitchFamily="18" charset="2"/>
              </a:rPr>
              <a:t>conseqüentemente</a:t>
            </a:r>
            <a:r>
              <a:rPr lang="pt-BR" altLang="pt-BR" dirty="0">
                <a:sym typeface="Symbol" panose="05050102010706020507" pitchFamily="18" charset="2"/>
              </a:rPr>
              <a:t>, C* também é igual a zero</a:t>
            </a:r>
          </a:p>
          <a:p>
            <a:r>
              <a:rPr lang="pt-BR" altLang="pt-BR" dirty="0">
                <a:sym typeface="Symbol" panose="05050102010706020507" pitchFamily="18" charset="2"/>
              </a:rPr>
              <a:t>Para reator em batelada, q, C e C* serão grandezas variáveis no tempo</a:t>
            </a:r>
          </a:p>
        </p:txBody>
      </p:sp>
    </p:spTree>
    <p:extLst>
      <p:ext uri="{BB962C8B-B14F-4D97-AF65-F5344CB8AC3E}">
        <p14:creationId xmlns:p14="http://schemas.microsoft.com/office/powerpoint/2010/main" val="3305840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500" name="Group 4">
            <a:extLst>
              <a:ext uri="{FF2B5EF4-FFF2-40B4-BE49-F238E27FC236}">
                <a16:creationId xmlns:a16="http://schemas.microsoft.com/office/drawing/2014/main" id="{4E9AD241-B846-4AEE-AEF3-2CB3DFDE5C39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6501" name="Text Box 5">
              <a:extLst>
                <a:ext uri="{FF2B5EF4-FFF2-40B4-BE49-F238E27FC236}">
                  <a16:creationId xmlns:a16="http://schemas.microsoft.com/office/drawing/2014/main" id="{5127ECA7-7D52-4458-8EA7-4519C816D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6502" name="AutoShape 6">
              <a:extLst>
                <a:ext uri="{FF2B5EF4-FFF2-40B4-BE49-F238E27FC236}">
                  <a16:creationId xmlns:a16="http://schemas.microsoft.com/office/drawing/2014/main" id="{6E67CD24-FD60-4275-A8A0-5EAC6B08BE11}"/>
                </a:ext>
              </a:extLst>
            </p:cNvPr>
            <p:cNvCxnSpPr>
              <a:cxnSpLocks noChangeShapeType="1"/>
              <a:stCxn id="106501" idx="0"/>
              <a:endCxn id="106522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503" name="Rectangle 7">
              <a:extLst>
                <a:ext uri="{FF2B5EF4-FFF2-40B4-BE49-F238E27FC236}">
                  <a16:creationId xmlns:a16="http://schemas.microsoft.com/office/drawing/2014/main" id="{E09C6D47-D57C-439E-8BFA-D5F5372BC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4" name="Rectangle 8">
              <a:extLst>
                <a:ext uri="{FF2B5EF4-FFF2-40B4-BE49-F238E27FC236}">
                  <a16:creationId xmlns:a16="http://schemas.microsoft.com/office/drawing/2014/main" id="{52F007E3-6476-45D7-BBF6-D3F49DD51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6505" name="Oval 9">
              <a:extLst>
                <a:ext uri="{FF2B5EF4-FFF2-40B4-BE49-F238E27FC236}">
                  <a16:creationId xmlns:a16="http://schemas.microsoft.com/office/drawing/2014/main" id="{B4B0811C-BF2F-43F1-9122-AC0AA87D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6" name="Oval 10">
              <a:extLst>
                <a:ext uri="{FF2B5EF4-FFF2-40B4-BE49-F238E27FC236}">
                  <a16:creationId xmlns:a16="http://schemas.microsoft.com/office/drawing/2014/main" id="{451D4E9C-51EB-4F00-94B7-D3B103148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7" name="Oval 11">
              <a:extLst>
                <a:ext uri="{FF2B5EF4-FFF2-40B4-BE49-F238E27FC236}">
                  <a16:creationId xmlns:a16="http://schemas.microsoft.com/office/drawing/2014/main" id="{84D3F231-0EBF-4E76-8277-A9354AEFB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8" name="Oval 12">
              <a:extLst>
                <a:ext uri="{FF2B5EF4-FFF2-40B4-BE49-F238E27FC236}">
                  <a16:creationId xmlns:a16="http://schemas.microsoft.com/office/drawing/2014/main" id="{EDDAB799-6960-4044-B17C-D3E84172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9" name="Oval 13">
              <a:extLst>
                <a:ext uri="{FF2B5EF4-FFF2-40B4-BE49-F238E27FC236}">
                  <a16:creationId xmlns:a16="http://schemas.microsoft.com/office/drawing/2014/main" id="{DD4E1DFF-8079-4FC4-840A-95135620F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0" name="Oval 14">
              <a:extLst>
                <a:ext uri="{FF2B5EF4-FFF2-40B4-BE49-F238E27FC236}">
                  <a16:creationId xmlns:a16="http://schemas.microsoft.com/office/drawing/2014/main" id="{D8C2CC26-E6F2-4A9B-AFF1-C9A9C0863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1" name="Oval 15">
              <a:extLst>
                <a:ext uri="{FF2B5EF4-FFF2-40B4-BE49-F238E27FC236}">
                  <a16:creationId xmlns:a16="http://schemas.microsoft.com/office/drawing/2014/main" id="{DD59A2B7-9E5B-401F-9350-32E64AB26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2" name="Oval 16">
              <a:extLst>
                <a:ext uri="{FF2B5EF4-FFF2-40B4-BE49-F238E27FC236}">
                  <a16:creationId xmlns:a16="http://schemas.microsoft.com/office/drawing/2014/main" id="{E963171C-AB81-4992-917A-84C3EA01C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3" name="Oval 17">
              <a:extLst>
                <a:ext uri="{FF2B5EF4-FFF2-40B4-BE49-F238E27FC236}">
                  <a16:creationId xmlns:a16="http://schemas.microsoft.com/office/drawing/2014/main" id="{BAD4A506-5242-44E1-92B3-FD9B049ED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4" name="Oval 18">
              <a:extLst>
                <a:ext uri="{FF2B5EF4-FFF2-40B4-BE49-F238E27FC236}">
                  <a16:creationId xmlns:a16="http://schemas.microsoft.com/office/drawing/2014/main" id="{7787749D-89CE-4BD4-B9F0-F4A60D2BA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5" name="Oval 19">
              <a:extLst>
                <a:ext uri="{FF2B5EF4-FFF2-40B4-BE49-F238E27FC236}">
                  <a16:creationId xmlns:a16="http://schemas.microsoft.com/office/drawing/2014/main" id="{E970094C-4A48-4606-9930-D26E80621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6" name="Oval 20">
              <a:extLst>
                <a:ext uri="{FF2B5EF4-FFF2-40B4-BE49-F238E27FC236}">
                  <a16:creationId xmlns:a16="http://schemas.microsoft.com/office/drawing/2014/main" id="{AB9B3E1D-FDDF-4294-9D96-3BE920662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7" name="Oval 21">
              <a:extLst>
                <a:ext uri="{FF2B5EF4-FFF2-40B4-BE49-F238E27FC236}">
                  <a16:creationId xmlns:a16="http://schemas.microsoft.com/office/drawing/2014/main" id="{D8B6B03D-168B-4ECB-9D8C-03DD40F43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8" name="Text Box 22">
              <a:extLst>
                <a:ext uri="{FF2B5EF4-FFF2-40B4-BE49-F238E27FC236}">
                  <a16:creationId xmlns:a16="http://schemas.microsoft.com/office/drawing/2014/main" id="{1D163965-5598-4000-BC39-62712D423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6519" name="Line 23">
              <a:extLst>
                <a:ext uri="{FF2B5EF4-FFF2-40B4-BE49-F238E27FC236}">
                  <a16:creationId xmlns:a16="http://schemas.microsoft.com/office/drawing/2014/main" id="{E7A2D883-A3D1-4019-80FE-A47D07262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20" name="Oval 24">
              <a:extLst>
                <a:ext uri="{FF2B5EF4-FFF2-40B4-BE49-F238E27FC236}">
                  <a16:creationId xmlns:a16="http://schemas.microsoft.com/office/drawing/2014/main" id="{8F267A1E-1FF1-41CD-ACF9-6A2F36E7C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1" name="Oval 25">
              <a:extLst>
                <a:ext uri="{FF2B5EF4-FFF2-40B4-BE49-F238E27FC236}">
                  <a16:creationId xmlns:a16="http://schemas.microsoft.com/office/drawing/2014/main" id="{9A5B4857-E589-492D-9665-53C65E732E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2" name="Rectangle 26">
              <a:extLst>
                <a:ext uri="{FF2B5EF4-FFF2-40B4-BE49-F238E27FC236}">
                  <a16:creationId xmlns:a16="http://schemas.microsoft.com/office/drawing/2014/main" id="{706225AA-3438-416B-8E2C-EF040A02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3" name="Oval 27">
              <a:extLst>
                <a:ext uri="{FF2B5EF4-FFF2-40B4-BE49-F238E27FC236}">
                  <a16:creationId xmlns:a16="http://schemas.microsoft.com/office/drawing/2014/main" id="{EC6D0C6E-9662-49B1-96D2-02A08F09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4" name="Text Box 28">
              <a:extLst>
                <a:ext uri="{FF2B5EF4-FFF2-40B4-BE49-F238E27FC236}">
                  <a16:creationId xmlns:a16="http://schemas.microsoft.com/office/drawing/2014/main" id="{BD22EF72-A664-4D54-BFD9-4896E904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6525" name="AutoShape 29">
              <a:extLst>
                <a:ext uri="{FF2B5EF4-FFF2-40B4-BE49-F238E27FC236}">
                  <a16:creationId xmlns:a16="http://schemas.microsoft.com/office/drawing/2014/main" id="{BC17B586-9194-4752-9B7B-99FB4058814A}"/>
                </a:ext>
              </a:extLst>
            </p:cNvPr>
            <p:cNvCxnSpPr>
              <a:cxnSpLocks noChangeShapeType="1"/>
              <a:stCxn id="106524" idx="1"/>
              <a:endCxn id="106523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6526" name="Group 30">
            <a:extLst>
              <a:ext uri="{FF2B5EF4-FFF2-40B4-BE49-F238E27FC236}">
                <a16:creationId xmlns:a16="http://schemas.microsoft.com/office/drawing/2014/main" id="{592EDA0D-BEFB-432E-902D-852E5FD8591E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1700213"/>
            <a:ext cx="2736850" cy="1800225"/>
            <a:chOff x="2834" y="2024"/>
            <a:chExt cx="1724" cy="1134"/>
          </a:xfrm>
        </p:grpSpPr>
        <p:sp>
          <p:nvSpPr>
            <p:cNvPr id="106527" name="Oval 31">
              <a:extLst>
                <a:ext uri="{FF2B5EF4-FFF2-40B4-BE49-F238E27FC236}">
                  <a16:creationId xmlns:a16="http://schemas.microsoft.com/office/drawing/2014/main" id="{784CA6B7-97B2-473C-A8A7-70D528193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8" name="Line 32">
              <a:extLst>
                <a:ext uri="{FF2B5EF4-FFF2-40B4-BE49-F238E27FC236}">
                  <a16:creationId xmlns:a16="http://schemas.microsoft.com/office/drawing/2014/main" id="{4F603D9F-8641-4952-B1E5-3192E7331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29" name="Line 33">
              <a:extLst>
                <a:ext uri="{FF2B5EF4-FFF2-40B4-BE49-F238E27FC236}">
                  <a16:creationId xmlns:a16="http://schemas.microsoft.com/office/drawing/2014/main" id="{49DF9263-E3F7-4DC2-9FE7-C0959E0DFF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30" name="Line 34">
              <a:extLst>
                <a:ext uri="{FF2B5EF4-FFF2-40B4-BE49-F238E27FC236}">
                  <a16:creationId xmlns:a16="http://schemas.microsoft.com/office/drawing/2014/main" id="{97C13C36-9A09-4E4D-8D1F-55892FA79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31" name="Line 35">
              <a:extLst>
                <a:ext uri="{FF2B5EF4-FFF2-40B4-BE49-F238E27FC236}">
                  <a16:creationId xmlns:a16="http://schemas.microsoft.com/office/drawing/2014/main" id="{AB131838-93C0-46B3-9346-5DE678B7D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32" name="Line 36">
              <a:extLst>
                <a:ext uri="{FF2B5EF4-FFF2-40B4-BE49-F238E27FC236}">
                  <a16:creationId xmlns:a16="http://schemas.microsoft.com/office/drawing/2014/main" id="{3DB37611-0C00-4A88-BB4F-02598C0E5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33" name="Text Box 37">
              <a:extLst>
                <a:ext uri="{FF2B5EF4-FFF2-40B4-BE49-F238E27FC236}">
                  <a16:creationId xmlns:a16="http://schemas.microsoft.com/office/drawing/2014/main" id="{52C05ADC-0D20-4748-8EF1-EABE2691A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6534" name="Text Box 38">
              <a:extLst>
                <a:ext uri="{FF2B5EF4-FFF2-40B4-BE49-F238E27FC236}">
                  <a16:creationId xmlns:a16="http://schemas.microsoft.com/office/drawing/2014/main" id="{F1F9B87D-809B-45CE-9478-0E4C80E0F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6535" name="Text Box 39">
              <a:extLst>
                <a:ext uri="{FF2B5EF4-FFF2-40B4-BE49-F238E27FC236}">
                  <a16:creationId xmlns:a16="http://schemas.microsoft.com/office/drawing/2014/main" id="{C986CAB9-1D59-467D-86EF-6525CA328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536" name="Object 40">
                <a:extLst>
                  <a:ext uri="{FF2B5EF4-FFF2-40B4-BE49-F238E27FC236}">
                    <a16:creationId xmlns:a16="http://schemas.microsoft.com/office/drawing/2014/main" id="{30B2864E-0BE7-45DE-A3A6-6DA4B31B1323}"/>
                  </a:ext>
                </a:extLst>
              </p:cNvPr>
              <p:cNvSpPr txBox="1"/>
              <p:nvPr/>
            </p:nvSpPr>
            <p:spPr bwMode="auto">
              <a:xfrm>
                <a:off x="611188" y="4880982"/>
                <a:ext cx="3902076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6536" name="Object 40">
                <a:extLst>
                  <a:ext uri="{FF2B5EF4-FFF2-40B4-BE49-F238E27FC236}">
                    <a16:creationId xmlns:a16="http://schemas.microsoft.com/office/drawing/2014/main" id="{30B2864E-0BE7-45DE-A3A6-6DA4B31B1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8" y="4880982"/>
                <a:ext cx="3902076" cy="1003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3">
            <a:extLst>
              <a:ext uri="{FF2B5EF4-FFF2-40B4-BE49-F238E27FC236}">
                <a16:creationId xmlns:a16="http://schemas.microsoft.com/office/drawing/2014/main" id="{F5C2A5C2-34C1-4B96-90F5-9526F2FFA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ject 43">
                <a:extLst>
                  <a:ext uri="{FF2B5EF4-FFF2-40B4-BE49-F238E27FC236}">
                    <a16:creationId xmlns:a16="http://schemas.microsoft.com/office/drawing/2014/main" id="{557FD6F2-DECC-47E2-B123-7587BECF88FB}"/>
                  </a:ext>
                </a:extLst>
              </p:cNvPr>
              <p:cNvSpPr txBox="1"/>
              <p:nvPr/>
            </p:nvSpPr>
            <p:spPr bwMode="auto">
              <a:xfrm>
                <a:off x="2659658" y="3541296"/>
                <a:ext cx="1574800" cy="558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9" name="Object 43">
                <a:extLst>
                  <a:ext uri="{FF2B5EF4-FFF2-40B4-BE49-F238E27FC236}">
                    <a16:creationId xmlns:a16="http://schemas.microsoft.com/office/drawing/2014/main" id="{557FD6F2-DECC-47E2-B123-7587BECF8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9658" y="3541296"/>
                <a:ext cx="1574800" cy="558800"/>
              </a:xfrm>
              <a:prstGeom prst="rect">
                <a:avLst/>
              </a:prstGeom>
              <a:blipFill>
                <a:blip r:embed="rId4"/>
                <a:stretch>
                  <a:fillRect l="-11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44">
                <a:extLst>
                  <a:ext uri="{FF2B5EF4-FFF2-40B4-BE49-F238E27FC236}">
                    <a16:creationId xmlns:a16="http://schemas.microsoft.com/office/drawing/2014/main" id="{B17FC398-4480-4017-8F16-E15A1A139CF3}"/>
                  </a:ext>
                </a:extLst>
              </p:cNvPr>
              <p:cNvSpPr txBox="1"/>
              <p:nvPr/>
            </p:nvSpPr>
            <p:spPr bwMode="auto">
              <a:xfrm>
                <a:off x="5233789" y="3376196"/>
                <a:ext cx="1358900" cy="92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0" name="Object 44">
                <a:extLst>
                  <a:ext uri="{FF2B5EF4-FFF2-40B4-BE49-F238E27FC236}">
                    <a16:creationId xmlns:a16="http://schemas.microsoft.com/office/drawing/2014/main" id="{B17FC398-4480-4017-8F16-E15A1A139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3789" y="3376196"/>
                <a:ext cx="1358900" cy="927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47">
                <a:extLst>
                  <a:ext uri="{FF2B5EF4-FFF2-40B4-BE49-F238E27FC236}">
                    <a16:creationId xmlns:a16="http://schemas.microsoft.com/office/drawing/2014/main" id="{7EC38BD5-9A28-41CE-8BEA-727A15CABEEE}"/>
                  </a:ext>
                </a:extLst>
              </p:cNvPr>
              <p:cNvSpPr txBox="1"/>
              <p:nvPr/>
            </p:nvSpPr>
            <p:spPr bwMode="auto">
              <a:xfrm>
                <a:off x="4900613" y="4579699"/>
                <a:ext cx="3784600" cy="12969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3" name="Object 47">
                <a:extLst>
                  <a:ext uri="{FF2B5EF4-FFF2-40B4-BE49-F238E27FC236}">
                    <a16:creationId xmlns:a16="http://schemas.microsoft.com/office/drawing/2014/main" id="{7EC38BD5-9A28-41CE-8BEA-727A15CAB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0613" y="4579699"/>
                <a:ext cx="3784600" cy="1296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C2F00C0F-2566-4146-B580-E4DBCA3C79BE}"/>
              </a:ext>
            </a:extLst>
          </p:cNvPr>
          <p:cNvSpPr/>
          <p:nvPr/>
        </p:nvSpPr>
        <p:spPr>
          <a:xfrm>
            <a:off x="4482461" y="3615907"/>
            <a:ext cx="550192" cy="266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500" name="Group 4">
            <a:extLst>
              <a:ext uri="{FF2B5EF4-FFF2-40B4-BE49-F238E27FC236}">
                <a16:creationId xmlns:a16="http://schemas.microsoft.com/office/drawing/2014/main" id="{4E9AD241-B846-4AEE-AEF3-2CB3DFDE5C39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6501" name="Text Box 5">
              <a:extLst>
                <a:ext uri="{FF2B5EF4-FFF2-40B4-BE49-F238E27FC236}">
                  <a16:creationId xmlns:a16="http://schemas.microsoft.com/office/drawing/2014/main" id="{5127ECA7-7D52-4458-8EA7-4519C816D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6502" name="AutoShape 6">
              <a:extLst>
                <a:ext uri="{FF2B5EF4-FFF2-40B4-BE49-F238E27FC236}">
                  <a16:creationId xmlns:a16="http://schemas.microsoft.com/office/drawing/2014/main" id="{6E67CD24-FD60-4275-A8A0-5EAC6B08BE11}"/>
                </a:ext>
              </a:extLst>
            </p:cNvPr>
            <p:cNvCxnSpPr>
              <a:cxnSpLocks noChangeShapeType="1"/>
              <a:stCxn id="106501" idx="0"/>
              <a:endCxn id="106522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503" name="Rectangle 7">
              <a:extLst>
                <a:ext uri="{FF2B5EF4-FFF2-40B4-BE49-F238E27FC236}">
                  <a16:creationId xmlns:a16="http://schemas.microsoft.com/office/drawing/2014/main" id="{E09C6D47-D57C-439E-8BFA-D5F5372BC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4" name="Rectangle 8">
              <a:extLst>
                <a:ext uri="{FF2B5EF4-FFF2-40B4-BE49-F238E27FC236}">
                  <a16:creationId xmlns:a16="http://schemas.microsoft.com/office/drawing/2014/main" id="{52F007E3-6476-45D7-BBF6-D3F49DD51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6505" name="Oval 9">
              <a:extLst>
                <a:ext uri="{FF2B5EF4-FFF2-40B4-BE49-F238E27FC236}">
                  <a16:creationId xmlns:a16="http://schemas.microsoft.com/office/drawing/2014/main" id="{B4B0811C-BF2F-43F1-9122-AC0AA87D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6" name="Oval 10">
              <a:extLst>
                <a:ext uri="{FF2B5EF4-FFF2-40B4-BE49-F238E27FC236}">
                  <a16:creationId xmlns:a16="http://schemas.microsoft.com/office/drawing/2014/main" id="{451D4E9C-51EB-4F00-94B7-D3B103148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7" name="Oval 11">
              <a:extLst>
                <a:ext uri="{FF2B5EF4-FFF2-40B4-BE49-F238E27FC236}">
                  <a16:creationId xmlns:a16="http://schemas.microsoft.com/office/drawing/2014/main" id="{84D3F231-0EBF-4E76-8277-A9354AEFB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8" name="Oval 12">
              <a:extLst>
                <a:ext uri="{FF2B5EF4-FFF2-40B4-BE49-F238E27FC236}">
                  <a16:creationId xmlns:a16="http://schemas.microsoft.com/office/drawing/2014/main" id="{EDDAB799-6960-4044-B17C-D3E84172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9" name="Oval 13">
              <a:extLst>
                <a:ext uri="{FF2B5EF4-FFF2-40B4-BE49-F238E27FC236}">
                  <a16:creationId xmlns:a16="http://schemas.microsoft.com/office/drawing/2014/main" id="{DD4E1DFF-8079-4FC4-840A-95135620F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0" name="Oval 14">
              <a:extLst>
                <a:ext uri="{FF2B5EF4-FFF2-40B4-BE49-F238E27FC236}">
                  <a16:creationId xmlns:a16="http://schemas.microsoft.com/office/drawing/2014/main" id="{D8C2CC26-E6F2-4A9B-AFF1-C9A9C0863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1" name="Oval 15">
              <a:extLst>
                <a:ext uri="{FF2B5EF4-FFF2-40B4-BE49-F238E27FC236}">
                  <a16:creationId xmlns:a16="http://schemas.microsoft.com/office/drawing/2014/main" id="{DD59A2B7-9E5B-401F-9350-32E64AB26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2" name="Oval 16">
              <a:extLst>
                <a:ext uri="{FF2B5EF4-FFF2-40B4-BE49-F238E27FC236}">
                  <a16:creationId xmlns:a16="http://schemas.microsoft.com/office/drawing/2014/main" id="{E963171C-AB81-4992-917A-84C3EA01C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3" name="Oval 17">
              <a:extLst>
                <a:ext uri="{FF2B5EF4-FFF2-40B4-BE49-F238E27FC236}">
                  <a16:creationId xmlns:a16="http://schemas.microsoft.com/office/drawing/2014/main" id="{BAD4A506-5242-44E1-92B3-FD9B049ED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4" name="Oval 18">
              <a:extLst>
                <a:ext uri="{FF2B5EF4-FFF2-40B4-BE49-F238E27FC236}">
                  <a16:creationId xmlns:a16="http://schemas.microsoft.com/office/drawing/2014/main" id="{7787749D-89CE-4BD4-B9F0-F4A60D2BA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5" name="Oval 19">
              <a:extLst>
                <a:ext uri="{FF2B5EF4-FFF2-40B4-BE49-F238E27FC236}">
                  <a16:creationId xmlns:a16="http://schemas.microsoft.com/office/drawing/2014/main" id="{E970094C-4A48-4606-9930-D26E80621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6" name="Oval 20">
              <a:extLst>
                <a:ext uri="{FF2B5EF4-FFF2-40B4-BE49-F238E27FC236}">
                  <a16:creationId xmlns:a16="http://schemas.microsoft.com/office/drawing/2014/main" id="{AB9B3E1D-FDDF-4294-9D96-3BE920662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7" name="Oval 21">
              <a:extLst>
                <a:ext uri="{FF2B5EF4-FFF2-40B4-BE49-F238E27FC236}">
                  <a16:creationId xmlns:a16="http://schemas.microsoft.com/office/drawing/2014/main" id="{D8B6B03D-168B-4ECB-9D8C-03DD40F43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8" name="Text Box 22">
              <a:extLst>
                <a:ext uri="{FF2B5EF4-FFF2-40B4-BE49-F238E27FC236}">
                  <a16:creationId xmlns:a16="http://schemas.microsoft.com/office/drawing/2014/main" id="{1D163965-5598-4000-BC39-62712D423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6519" name="Line 23">
              <a:extLst>
                <a:ext uri="{FF2B5EF4-FFF2-40B4-BE49-F238E27FC236}">
                  <a16:creationId xmlns:a16="http://schemas.microsoft.com/office/drawing/2014/main" id="{E7A2D883-A3D1-4019-80FE-A47D07262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20" name="Oval 24">
              <a:extLst>
                <a:ext uri="{FF2B5EF4-FFF2-40B4-BE49-F238E27FC236}">
                  <a16:creationId xmlns:a16="http://schemas.microsoft.com/office/drawing/2014/main" id="{8F267A1E-1FF1-41CD-ACF9-6A2F36E7C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1" name="Oval 25">
              <a:extLst>
                <a:ext uri="{FF2B5EF4-FFF2-40B4-BE49-F238E27FC236}">
                  <a16:creationId xmlns:a16="http://schemas.microsoft.com/office/drawing/2014/main" id="{9A5B4857-E589-492D-9665-53C65E732E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2" name="Rectangle 26">
              <a:extLst>
                <a:ext uri="{FF2B5EF4-FFF2-40B4-BE49-F238E27FC236}">
                  <a16:creationId xmlns:a16="http://schemas.microsoft.com/office/drawing/2014/main" id="{706225AA-3438-416B-8E2C-EF040A02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3" name="Oval 27">
              <a:extLst>
                <a:ext uri="{FF2B5EF4-FFF2-40B4-BE49-F238E27FC236}">
                  <a16:creationId xmlns:a16="http://schemas.microsoft.com/office/drawing/2014/main" id="{EC6D0C6E-9662-49B1-96D2-02A08F09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4" name="Text Box 28">
              <a:extLst>
                <a:ext uri="{FF2B5EF4-FFF2-40B4-BE49-F238E27FC236}">
                  <a16:creationId xmlns:a16="http://schemas.microsoft.com/office/drawing/2014/main" id="{BD22EF72-A664-4D54-BFD9-4896E904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6525" name="AutoShape 29">
              <a:extLst>
                <a:ext uri="{FF2B5EF4-FFF2-40B4-BE49-F238E27FC236}">
                  <a16:creationId xmlns:a16="http://schemas.microsoft.com/office/drawing/2014/main" id="{BC17B586-9194-4752-9B7B-99FB4058814A}"/>
                </a:ext>
              </a:extLst>
            </p:cNvPr>
            <p:cNvCxnSpPr>
              <a:cxnSpLocks noChangeShapeType="1"/>
              <a:stCxn id="106524" idx="1"/>
              <a:endCxn id="106523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Rectangle 3">
            <a:extLst>
              <a:ext uri="{FF2B5EF4-FFF2-40B4-BE49-F238E27FC236}">
                <a16:creationId xmlns:a16="http://schemas.microsoft.com/office/drawing/2014/main" id="{F5C2A5C2-34C1-4B96-90F5-9526F2FFA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47">
                <a:extLst>
                  <a:ext uri="{FF2B5EF4-FFF2-40B4-BE49-F238E27FC236}">
                    <a16:creationId xmlns:a16="http://schemas.microsoft.com/office/drawing/2014/main" id="{7EC38BD5-9A28-41CE-8BEA-727A15CABEEE}"/>
                  </a:ext>
                </a:extLst>
              </p:cNvPr>
              <p:cNvSpPr txBox="1"/>
              <p:nvPr/>
            </p:nvSpPr>
            <p:spPr bwMode="auto">
              <a:xfrm>
                <a:off x="4121151" y="2078683"/>
                <a:ext cx="3784600" cy="12969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3" name="Object 47">
                <a:extLst>
                  <a:ext uri="{FF2B5EF4-FFF2-40B4-BE49-F238E27FC236}">
                    <a16:creationId xmlns:a16="http://schemas.microsoft.com/office/drawing/2014/main" id="{7EC38BD5-9A28-41CE-8BEA-727A15CAB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1151" y="2078683"/>
                <a:ext cx="3784600" cy="1296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48">
                <a:extLst>
                  <a:ext uri="{FF2B5EF4-FFF2-40B4-BE49-F238E27FC236}">
                    <a16:creationId xmlns:a16="http://schemas.microsoft.com/office/drawing/2014/main" id="{FFDFCC92-D76A-4855-999C-1BC9682806E2}"/>
                  </a:ext>
                </a:extLst>
              </p:cNvPr>
              <p:cNvSpPr txBox="1"/>
              <p:nvPr/>
            </p:nvSpPr>
            <p:spPr bwMode="auto">
              <a:xfrm>
                <a:off x="1028700" y="4879976"/>
                <a:ext cx="29464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𝑓𝑠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5" name="Object 48">
                <a:extLst>
                  <a:ext uri="{FF2B5EF4-FFF2-40B4-BE49-F238E27FC236}">
                    <a16:creationId xmlns:a16="http://schemas.microsoft.com/office/drawing/2014/main" id="{FFDFCC92-D76A-4855-999C-1BC968280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8700" y="4879976"/>
                <a:ext cx="2946400" cy="952500"/>
              </a:xfrm>
              <a:prstGeom prst="rect">
                <a:avLst/>
              </a:prstGeom>
              <a:blipFill>
                <a:blip r:embed="rId4"/>
                <a:stretch>
                  <a:fillRect b="-6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ject 49">
                <a:extLst>
                  <a:ext uri="{FF2B5EF4-FFF2-40B4-BE49-F238E27FC236}">
                    <a16:creationId xmlns:a16="http://schemas.microsoft.com/office/drawing/2014/main" id="{A216C7BE-BEA7-4D79-91DC-CB7B74D232CC}"/>
                  </a:ext>
                </a:extLst>
              </p:cNvPr>
              <p:cNvSpPr txBox="1"/>
              <p:nvPr/>
            </p:nvSpPr>
            <p:spPr bwMode="auto">
              <a:xfrm>
                <a:off x="4728370" y="3676918"/>
                <a:ext cx="33020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6" name="Object 49">
                <a:extLst>
                  <a:ext uri="{FF2B5EF4-FFF2-40B4-BE49-F238E27FC236}">
                    <a16:creationId xmlns:a16="http://schemas.microsoft.com/office/drawing/2014/main" id="{A216C7BE-BEA7-4D79-91DC-CB7B74D23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8370" y="3676918"/>
                <a:ext cx="3302000" cy="952500"/>
              </a:xfrm>
              <a:prstGeom prst="rect">
                <a:avLst/>
              </a:prstGeom>
              <a:blipFill>
                <a:blip r:embed="rId5"/>
                <a:stretch>
                  <a:fillRect b="-6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50">
                <a:extLst>
                  <a:ext uri="{FF2B5EF4-FFF2-40B4-BE49-F238E27FC236}">
                    <a16:creationId xmlns:a16="http://schemas.microsoft.com/office/drawing/2014/main" id="{1C0BA929-F5CF-4EF7-BE6F-EF5E1B0E7AFE}"/>
                  </a:ext>
                </a:extLst>
              </p:cNvPr>
              <p:cNvSpPr txBox="1"/>
              <p:nvPr/>
            </p:nvSpPr>
            <p:spPr bwMode="auto">
              <a:xfrm>
                <a:off x="4932040" y="5055514"/>
                <a:ext cx="27559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7" name="Object 50">
                <a:extLst>
                  <a:ext uri="{FF2B5EF4-FFF2-40B4-BE49-F238E27FC236}">
                    <a16:creationId xmlns:a16="http://schemas.microsoft.com/office/drawing/2014/main" id="{1C0BA929-F5CF-4EF7-BE6F-EF5E1B0E7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2040" y="5055514"/>
                <a:ext cx="2755900" cy="952500"/>
              </a:xfrm>
              <a:prstGeom prst="rect">
                <a:avLst/>
              </a:prstGeom>
              <a:blipFill>
                <a:blip r:embed="rId6"/>
                <a:stretch>
                  <a:fillRect b="-63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60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6D6339FB-7394-4EEB-BA80-17891A2DE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496300" cy="2133600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200" dirty="0"/>
              <a:t>Definição: Fenômeno interfacial que permite a transferência de compostos (adsorvato) da fase líquida para uma superfície sólida (adsorvente), ficando nela retida.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29698" name="Picture 2" descr="Granules Granular Activated Carbon, Packaging Type: Drum, Packaging Size:  25-125 Kg, Rs 28 /kilogram | ID: 10803079330">
            <a:extLst>
              <a:ext uri="{FF2B5EF4-FFF2-40B4-BE49-F238E27FC236}">
                <a16:creationId xmlns:a16="http://schemas.microsoft.com/office/drawing/2014/main" id="{B360FFC9-5137-4C4B-BF4B-A7415675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16" y="4005064"/>
            <a:ext cx="2863288" cy="21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9735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500" name="Group 4">
            <a:extLst>
              <a:ext uri="{FF2B5EF4-FFF2-40B4-BE49-F238E27FC236}">
                <a16:creationId xmlns:a16="http://schemas.microsoft.com/office/drawing/2014/main" id="{4E9AD241-B846-4AEE-AEF3-2CB3DFDE5C39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6501" name="Text Box 5">
              <a:extLst>
                <a:ext uri="{FF2B5EF4-FFF2-40B4-BE49-F238E27FC236}">
                  <a16:creationId xmlns:a16="http://schemas.microsoft.com/office/drawing/2014/main" id="{5127ECA7-7D52-4458-8EA7-4519C816D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6502" name="AutoShape 6">
              <a:extLst>
                <a:ext uri="{FF2B5EF4-FFF2-40B4-BE49-F238E27FC236}">
                  <a16:creationId xmlns:a16="http://schemas.microsoft.com/office/drawing/2014/main" id="{6E67CD24-FD60-4275-A8A0-5EAC6B08BE11}"/>
                </a:ext>
              </a:extLst>
            </p:cNvPr>
            <p:cNvCxnSpPr>
              <a:cxnSpLocks noChangeShapeType="1"/>
              <a:stCxn id="106501" idx="0"/>
              <a:endCxn id="106522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503" name="Rectangle 7">
              <a:extLst>
                <a:ext uri="{FF2B5EF4-FFF2-40B4-BE49-F238E27FC236}">
                  <a16:creationId xmlns:a16="http://schemas.microsoft.com/office/drawing/2014/main" id="{E09C6D47-D57C-439E-8BFA-D5F5372BC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4" name="Rectangle 8">
              <a:extLst>
                <a:ext uri="{FF2B5EF4-FFF2-40B4-BE49-F238E27FC236}">
                  <a16:creationId xmlns:a16="http://schemas.microsoft.com/office/drawing/2014/main" id="{52F007E3-6476-45D7-BBF6-D3F49DD51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6505" name="Oval 9">
              <a:extLst>
                <a:ext uri="{FF2B5EF4-FFF2-40B4-BE49-F238E27FC236}">
                  <a16:creationId xmlns:a16="http://schemas.microsoft.com/office/drawing/2014/main" id="{B4B0811C-BF2F-43F1-9122-AC0AA87D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6" name="Oval 10">
              <a:extLst>
                <a:ext uri="{FF2B5EF4-FFF2-40B4-BE49-F238E27FC236}">
                  <a16:creationId xmlns:a16="http://schemas.microsoft.com/office/drawing/2014/main" id="{451D4E9C-51EB-4F00-94B7-D3B103148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7" name="Oval 11">
              <a:extLst>
                <a:ext uri="{FF2B5EF4-FFF2-40B4-BE49-F238E27FC236}">
                  <a16:creationId xmlns:a16="http://schemas.microsoft.com/office/drawing/2014/main" id="{84D3F231-0EBF-4E76-8277-A9354AEFB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8" name="Oval 12">
              <a:extLst>
                <a:ext uri="{FF2B5EF4-FFF2-40B4-BE49-F238E27FC236}">
                  <a16:creationId xmlns:a16="http://schemas.microsoft.com/office/drawing/2014/main" id="{EDDAB799-6960-4044-B17C-D3E84172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9" name="Oval 13">
              <a:extLst>
                <a:ext uri="{FF2B5EF4-FFF2-40B4-BE49-F238E27FC236}">
                  <a16:creationId xmlns:a16="http://schemas.microsoft.com/office/drawing/2014/main" id="{DD4E1DFF-8079-4FC4-840A-95135620F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0" name="Oval 14">
              <a:extLst>
                <a:ext uri="{FF2B5EF4-FFF2-40B4-BE49-F238E27FC236}">
                  <a16:creationId xmlns:a16="http://schemas.microsoft.com/office/drawing/2014/main" id="{D8C2CC26-E6F2-4A9B-AFF1-C9A9C0863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1" name="Oval 15">
              <a:extLst>
                <a:ext uri="{FF2B5EF4-FFF2-40B4-BE49-F238E27FC236}">
                  <a16:creationId xmlns:a16="http://schemas.microsoft.com/office/drawing/2014/main" id="{DD59A2B7-9E5B-401F-9350-32E64AB26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2" name="Oval 16">
              <a:extLst>
                <a:ext uri="{FF2B5EF4-FFF2-40B4-BE49-F238E27FC236}">
                  <a16:creationId xmlns:a16="http://schemas.microsoft.com/office/drawing/2014/main" id="{E963171C-AB81-4992-917A-84C3EA01C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3" name="Oval 17">
              <a:extLst>
                <a:ext uri="{FF2B5EF4-FFF2-40B4-BE49-F238E27FC236}">
                  <a16:creationId xmlns:a16="http://schemas.microsoft.com/office/drawing/2014/main" id="{BAD4A506-5242-44E1-92B3-FD9B049ED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4" name="Oval 18">
              <a:extLst>
                <a:ext uri="{FF2B5EF4-FFF2-40B4-BE49-F238E27FC236}">
                  <a16:creationId xmlns:a16="http://schemas.microsoft.com/office/drawing/2014/main" id="{7787749D-89CE-4BD4-B9F0-F4A60D2BA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5" name="Oval 19">
              <a:extLst>
                <a:ext uri="{FF2B5EF4-FFF2-40B4-BE49-F238E27FC236}">
                  <a16:creationId xmlns:a16="http://schemas.microsoft.com/office/drawing/2014/main" id="{E970094C-4A48-4606-9930-D26E80621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6" name="Oval 20">
              <a:extLst>
                <a:ext uri="{FF2B5EF4-FFF2-40B4-BE49-F238E27FC236}">
                  <a16:creationId xmlns:a16="http://schemas.microsoft.com/office/drawing/2014/main" id="{AB9B3E1D-FDDF-4294-9D96-3BE920662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7" name="Oval 21">
              <a:extLst>
                <a:ext uri="{FF2B5EF4-FFF2-40B4-BE49-F238E27FC236}">
                  <a16:creationId xmlns:a16="http://schemas.microsoft.com/office/drawing/2014/main" id="{D8B6B03D-168B-4ECB-9D8C-03DD40F43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8" name="Text Box 22">
              <a:extLst>
                <a:ext uri="{FF2B5EF4-FFF2-40B4-BE49-F238E27FC236}">
                  <a16:creationId xmlns:a16="http://schemas.microsoft.com/office/drawing/2014/main" id="{1D163965-5598-4000-BC39-62712D423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6519" name="Line 23">
              <a:extLst>
                <a:ext uri="{FF2B5EF4-FFF2-40B4-BE49-F238E27FC236}">
                  <a16:creationId xmlns:a16="http://schemas.microsoft.com/office/drawing/2014/main" id="{E7A2D883-A3D1-4019-80FE-A47D07262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20" name="Oval 24">
              <a:extLst>
                <a:ext uri="{FF2B5EF4-FFF2-40B4-BE49-F238E27FC236}">
                  <a16:creationId xmlns:a16="http://schemas.microsoft.com/office/drawing/2014/main" id="{8F267A1E-1FF1-41CD-ACF9-6A2F36E7C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1" name="Oval 25">
              <a:extLst>
                <a:ext uri="{FF2B5EF4-FFF2-40B4-BE49-F238E27FC236}">
                  <a16:creationId xmlns:a16="http://schemas.microsoft.com/office/drawing/2014/main" id="{9A5B4857-E589-492D-9665-53C65E732E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2" name="Rectangle 26">
              <a:extLst>
                <a:ext uri="{FF2B5EF4-FFF2-40B4-BE49-F238E27FC236}">
                  <a16:creationId xmlns:a16="http://schemas.microsoft.com/office/drawing/2014/main" id="{706225AA-3438-416B-8E2C-EF040A02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3" name="Oval 27">
              <a:extLst>
                <a:ext uri="{FF2B5EF4-FFF2-40B4-BE49-F238E27FC236}">
                  <a16:creationId xmlns:a16="http://schemas.microsoft.com/office/drawing/2014/main" id="{EC6D0C6E-9662-49B1-96D2-02A08F09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4" name="Text Box 28">
              <a:extLst>
                <a:ext uri="{FF2B5EF4-FFF2-40B4-BE49-F238E27FC236}">
                  <a16:creationId xmlns:a16="http://schemas.microsoft.com/office/drawing/2014/main" id="{BD22EF72-A664-4D54-BFD9-4896E904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6525" name="AutoShape 29">
              <a:extLst>
                <a:ext uri="{FF2B5EF4-FFF2-40B4-BE49-F238E27FC236}">
                  <a16:creationId xmlns:a16="http://schemas.microsoft.com/office/drawing/2014/main" id="{BC17B586-9194-4752-9B7B-99FB4058814A}"/>
                </a:ext>
              </a:extLst>
            </p:cNvPr>
            <p:cNvCxnSpPr>
              <a:cxnSpLocks noChangeShapeType="1"/>
              <a:stCxn id="106524" idx="1"/>
              <a:endCxn id="106523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Rectangle 3">
            <a:extLst>
              <a:ext uri="{FF2B5EF4-FFF2-40B4-BE49-F238E27FC236}">
                <a16:creationId xmlns:a16="http://schemas.microsoft.com/office/drawing/2014/main" id="{F5C2A5C2-34C1-4B96-90F5-9526F2FFA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47">
                <a:extLst>
                  <a:ext uri="{FF2B5EF4-FFF2-40B4-BE49-F238E27FC236}">
                    <a16:creationId xmlns:a16="http://schemas.microsoft.com/office/drawing/2014/main" id="{7EC38BD5-9A28-41CE-8BEA-727A15CABEEE}"/>
                  </a:ext>
                </a:extLst>
              </p:cNvPr>
              <p:cNvSpPr txBox="1"/>
              <p:nvPr/>
            </p:nvSpPr>
            <p:spPr bwMode="auto">
              <a:xfrm>
                <a:off x="4121151" y="2078683"/>
                <a:ext cx="3784600" cy="12969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3" name="Object 47">
                <a:extLst>
                  <a:ext uri="{FF2B5EF4-FFF2-40B4-BE49-F238E27FC236}">
                    <a16:creationId xmlns:a16="http://schemas.microsoft.com/office/drawing/2014/main" id="{7EC38BD5-9A28-41CE-8BEA-727A15CAB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1151" y="2078683"/>
                <a:ext cx="3784600" cy="1296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ject 49">
                <a:extLst>
                  <a:ext uri="{FF2B5EF4-FFF2-40B4-BE49-F238E27FC236}">
                    <a16:creationId xmlns:a16="http://schemas.microsoft.com/office/drawing/2014/main" id="{A216C7BE-BEA7-4D79-91DC-CB7B74D232CC}"/>
                  </a:ext>
                </a:extLst>
              </p:cNvPr>
              <p:cNvSpPr txBox="1"/>
              <p:nvPr/>
            </p:nvSpPr>
            <p:spPr bwMode="auto">
              <a:xfrm>
                <a:off x="4590125" y="3746500"/>
                <a:ext cx="33020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6" name="Object 49">
                <a:extLst>
                  <a:ext uri="{FF2B5EF4-FFF2-40B4-BE49-F238E27FC236}">
                    <a16:creationId xmlns:a16="http://schemas.microsoft.com/office/drawing/2014/main" id="{A216C7BE-BEA7-4D79-91DC-CB7B74D23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0125" y="3746500"/>
                <a:ext cx="3302000" cy="952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46">
                <a:extLst>
                  <a:ext uri="{FF2B5EF4-FFF2-40B4-BE49-F238E27FC236}">
                    <a16:creationId xmlns:a16="http://schemas.microsoft.com/office/drawing/2014/main" id="{1563A2D8-758B-4C03-BE29-00220CBA0EE5}"/>
                  </a:ext>
                </a:extLst>
              </p:cNvPr>
              <p:cNvSpPr txBox="1"/>
              <p:nvPr/>
            </p:nvSpPr>
            <p:spPr bwMode="auto">
              <a:xfrm>
                <a:off x="1453906" y="5232401"/>
                <a:ext cx="2739585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4" name="Object 46">
                <a:extLst>
                  <a:ext uri="{FF2B5EF4-FFF2-40B4-BE49-F238E27FC236}">
                    <a16:creationId xmlns:a16="http://schemas.microsoft.com/office/drawing/2014/main" id="{1563A2D8-758B-4C03-BE29-00220CBA0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3906" y="5232401"/>
                <a:ext cx="2739585" cy="431800"/>
              </a:xfrm>
              <a:prstGeom prst="rect">
                <a:avLst/>
              </a:prstGeom>
              <a:blipFill>
                <a:blip r:embed="rId5"/>
                <a:stretch>
                  <a:fillRect b="-1831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47">
                <a:extLst>
                  <a:ext uri="{FF2B5EF4-FFF2-40B4-BE49-F238E27FC236}">
                    <a16:creationId xmlns:a16="http://schemas.microsoft.com/office/drawing/2014/main" id="{1F1C0B33-D26A-426F-AA6E-64DBF6A6A8F5}"/>
                  </a:ext>
                </a:extLst>
              </p:cNvPr>
              <p:cNvSpPr txBox="1"/>
              <p:nvPr/>
            </p:nvSpPr>
            <p:spPr bwMode="auto">
              <a:xfrm>
                <a:off x="5096819" y="4984751"/>
                <a:ext cx="2411657" cy="92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5" name="Object 47">
                <a:extLst>
                  <a:ext uri="{FF2B5EF4-FFF2-40B4-BE49-F238E27FC236}">
                    <a16:creationId xmlns:a16="http://schemas.microsoft.com/office/drawing/2014/main" id="{1F1C0B33-D26A-426F-AA6E-64DBF6A6A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6819" y="4984751"/>
                <a:ext cx="2411657" cy="927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3C3B8AF-A1DE-4D95-A3CB-C9939F2865F9}"/>
              </a:ext>
            </a:extLst>
          </p:cNvPr>
          <p:cNvSpPr/>
          <p:nvPr/>
        </p:nvSpPr>
        <p:spPr>
          <a:xfrm>
            <a:off x="4121151" y="5363615"/>
            <a:ext cx="72008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8739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500" name="Group 4">
            <a:extLst>
              <a:ext uri="{FF2B5EF4-FFF2-40B4-BE49-F238E27FC236}">
                <a16:creationId xmlns:a16="http://schemas.microsoft.com/office/drawing/2014/main" id="{4E9AD241-B846-4AEE-AEF3-2CB3DFDE5C39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6501" name="Text Box 5">
              <a:extLst>
                <a:ext uri="{FF2B5EF4-FFF2-40B4-BE49-F238E27FC236}">
                  <a16:creationId xmlns:a16="http://schemas.microsoft.com/office/drawing/2014/main" id="{5127ECA7-7D52-4458-8EA7-4519C816D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6502" name="AutoShape 6">
              <a:extLst>
                <a:ext uri="{FF2B5EF4-FFF2-40B4-BE49-F238E27FC236}">
                  <a16:creationId xmlns:a16="http://schemas.microsoft.com/office/drawing/2014/main" id="{6E67CD24-FD60-4275-A8A0-5EAC6B08BE11}"/>
                </a:ext>
              </a:extLst>
            </p:cNvPr>
            <p:cNvCxnSpPr>
              <a:cxnSpLocks noChangeShapeType="1"/>
              <a:stCxn id="106501" idx="0"/>
              <a:endCxn id="106522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503" name="Rectangle 7">
              <a:extLst>
                <a:ext uri="{FF2B5EF4-FFF2-40B4-BE49-F238E27FC236}">
                  <a16:creationId xmlns:a16="http://schemas.microsoft.com/office/drawing/2014/main" id="{E09C6D47-D57C-439E-8BFA-D5F5372BC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4" name="Rectangle 8">
              <a:extLst>
                <a:ext uri="{FF2B5EF4-FFF2-40B4-BE49-F238E27FC236}">
                  <a16:creationId xmlns:a16="http://schemas.microsoft.com/office/drawing/2014/main" id="{52F007E3-6476-45D7-BBF6-D3F49DD51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6505" name="Oval 9">
              <a:extLst>
                <a:ext uri="{FF2B5EF4-FFF2-40B4-BE49-F238E27FC236}">
                  <a16:creationId xmlns:a16="http://schemas.microsoft.com/office/drawing/2014/main" id="{B4B0811C-BF2F-43F1-9122-AC0AA87D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6" name="Oval 10">
              <a:extLst>
                <a:ext uri="{FF2B5EF4-FFF2-40B4-BE49-F238E27FC236}">
                  <a16:creationId xmlns:a16="http://schemas.microsoft.com/office/drawing/2014/main" id="{451D4E9C-51EB-4F00-94B7-D3B103148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7" name="Oval 11">
              <a:extLst>
                <a:ext uri="{FF2B5EF4-FFF2-40B4-BE49-F238E27FC236}">
                  <a16:creationId xmlns:a16="http://schemas.microsoft.com/office/drawing/2014/main" id="{84D3F231-0EBF-4E76-8277-A9354AEFB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8" name="Oval 12">
              <a:extLst>
                <a:ext uri="{FF2B5EF4-FFF2-40B4-BE49-F238E27FC236}">
                  <a16:creationId xmlns:a16="http://schemas.microsoft.com/office/drawing/2014/main" id="{EDDAB799-6960-4044-B17C-D3E84172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9" name="Oval 13">
              <a:extLst>
                <a:ext uri="{FF2B5EF4-FFF2-40B4-BE49-F238E27FC236}">
                  <a16:creationId xmlns:a16="http://schemas.microsoft.com/office/drawing/2014/main" id="{DD4E1DFF-8079-4FC4-840A-95135620F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0" name="Oval 14">
              <a:extLst>
                <a:ext uri="{FF2B5EF4-FFF2-40B4-BE49-F238E27FC236}">
                  <a16:creationId xmlns:a16="http://schemas.microsoft.com/office/drawing/2014/main" id="{D8C2CC26-E6F2-4A9B-AFF1-C9A9C0863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1" name="Oval 15">
              <a:extLst>
                <a:ext uri="{FF2B5EF4-FFF2-40B4-BE49-F238E27FC236}">
                  <a16:creationId xmlns:a16="http://schemas.microsoft.com/office/drawing/2014/main" id="{DD59A2B7-9E5B-401F-9350-32E64AB26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2" name="Oval 16">
              <a:extLst>
                <a:ext uri="{FF2B5EF4-FFF2-40B4-BE49-F238E27FC236}">
                  <a16:creationId xmlns:a16="http://schemas.microsoft.com/office/drawing/2014/main" id="{E963171C-AB81-4992-917A-84C3EA01C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3" name="Oval 17">
              <a:extLst>
                <a:ext uri="{FF2B5EF4-FFF2-40B4-BE49-F238E27FC236}">
                  <a16:creationId xmlns:a16="http://schemas.microsoft.com/office/drawing/2014/main" id="{BAD4A506-5242-44E1-92B3-FD9B049ED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4" name="Oval 18">
              <a:extLst>
                <a:ext uri="{FF2B5EF4-FFF2-40B4-BE49-F238E27FC236}">
                  <a16:creationId xmlns:a16="http://schemas.microsoft.com/office/drawing/2014/main" id="{7787749D-89CE-4BD4-B9F0-F4A60D2BA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5" name="Oval 19">
              <a:extLst>
                <a:ext uri="{FF2B5EF4-FFF2-40B4-BE49-F238E27FC236}">
                  <a16:creationId xmlns:a16="http://schemas.microsoft.com/office/drawing/2014/main" id="{E970094C-4A48-4606-9930-D26E80621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6" name="Oval 20">
              <a:extLst>
                <a:ext uri="{FF2B5EF4-FFF2-40B4-BE49-F238E27FC236}">
                  <a16:creationId xmlns:a16="http://schemas.microsoft.com/office/drawing/2014/main" id="{AB9B3E1D-FDDF-4294-9D96-3BE920662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7" name="Oval 21">
              <a:extLst>
                <a:ext uri="{FF2B5EF4-FFF2-40B4-BE49-F238E27FC236}">
                  <a16:creationId xmlns:a16="http://schemas.microsoft.com/office/drawing/2014/main" id="{D8B6B03D-168B-4ECB-9D8C-03DD40F43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8" name="Text Box 22">
              <a:extLst>
                <a:ext uri="{FF2B5EF4-FFF2-40B4-BE49-F238E27FC236}">
                  <a16:creationId xmlns:a16="http://schemas.microsoft.com/office/drawing/2014/main" id="{1D163965-5598-4000-BC39-62712D423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6519" name="Line 23">
              <a:extLst>
                <a:ext uri="{FF2B5EF4-FFF2-40B4-BE49-F238E27FC236}">
                  <a16:creationId xmlns:a16="http://schemas.microsoft.com/office/drawing/2014/main" id="{E7A2D883-A3D1-4019-80FE-A47D07262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20" name="Oval 24">
              <a:extLst>
                <a:ext uri="{FF2B5EF4-FFF2-40B4-BE49-F238E27FC236}">
                  <a16:creationId xmlns:a16="http://schemas.microsoft.com/office/drawing/2014/main" id="{8F267A1E-1FF1-41CD-ACF9-6A2F36E7C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1" name="Oval 25">
              <a:extLst>
                <a:ext uri="{FF2B5EF4-FFF2-40B4-BE49-F238E27FC236}">
                  <a16:creationId xmlns:a16="http://schemas.microsoft.com/office/drawing/2014/main" id="{9A5B4857-E589-492D-9665-53C65E732E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2" name="Rectangle 26">
              <a:extLst>
                <a:ext uri="{FF2B5EF4-FFF2-40B4-BE49-F238E27FC236}">
                  <a16:creationId xmlns:a16="http://schemas.microsoft.com/office/drawing/2014/main" id="{706225AA-3438-416B-8E2C-EF040A02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3" name="Oval 27">
              <a:extLst>
                <a:ext uri="{FF2B5EF4-FFF2-40B4-BE49-F238E27FC236}">
                  <a16:creationId xmlns:a16="http://schemas.microsoft.com/office/drawing/2014/main" id="{EC6D0C6E-9662-49B1-96D2-02A08F09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4" name="Text Box 28">
              <a:extLst>
                <a:ext uri="{FF2B5EF4-FFF2-40B4-BE49-F238E27FC236}">
                  <a16:creationId xmlns:a16="http://schemas.microsoft.com/office/drawing/2014/main" id="{BD22EF72-A664-4D54-BFD9-4896E904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6525" name="AutoShape 29">
              <a:extLst>
                <a:ext uri="{FF2B5EF4-FFF2-40B4-BE49-F238E27FC236}">
                  <a16:creationId xmlns:a16="http://schemas.microsoft.com/office/drawing/2014/main" id="{BC17B586-9194-4752-9B7B-99FB4058814A}"/>
                </a:ext>
              </a:extLst>
            </p:cNvPr>
            <p:cNvCxnSpPr>
              <a:cxnSpLocks noChangeShapeType="1"/>
              <a:stCxn id="106524" idx="1"/>
              <a:endCxn id="106523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Rectangle 3">
            <a:extLst>
              <a:ext uri="{FF2B5EF4-FFF2-40B4-BE49-F238E27FC236}">
                <a16:creationId xmlns:a16="http://schemas.microsoft.com/office/drawing/2014/main" id="{F5C2A5C2-34C1-4B96-90F5-9526F2FFA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47">
                <a:extLst>
                  <a:ext uri="{FF2B5EF4-FFF2-40B4-BE49-F238E27FC236}">
                    <a16:creationId xmlns:a16="http://schemas.microsoft.com/office/drawing/2014/main" id="{7EC38BD5-9A28-41CE-8BEA-727A15CABEEE}"/>
                  </a:ext>
                </a:extLst>
              </p:cNvPr>
              <p:cNvSpPr txBox="1"/>
              <p:nvPr/>
            </p:nvSpPr>
            <p:spPr bwMode="auto">
              <a:xfrm>
                <a:off x="4121151" y="2078683"/>
                <a:ext cx="3784600" cy="12969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3" name="Object 47">
                <a:extLst>
                  <a:ext uri="{FF2B5EF4-FFF2-40B4-BE49-F238E27FC236}">
                    <a16:creationId xmlns:a16="http://schemas.microsoft.com/office/drawing/2014/main" id="{7EC38BD5-9A28-41CE-8BEA-727A15CAB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1151" y="2078683"/>
                <a:ext cx="3784600" cy="1296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47">
                <a:extLst>
                  <a:ext uri="{FF2B5EF4-FFF2-40B4-BE49-F238E27FC236}">
                    <a16:creationId xmlns:a16="http://schemas.microsoft.com/office/drawing/2014/main" id="{1F1C0B33-D26A-426F-AA6E-64DBF6A6A8F5}"/>
                  </a:ext>
                </a:extLst>
              </p:cNvPr>
              <p:cNvSpPr txBox="1"/>
              <p:nvPr/>
            </p:nvSpPr>
            <p:spPr bwMode="auto">
              <a:xfrm>
                <a:off x="4932040" y="3543300"/>
                <a:ext cx="2411657" cy="92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5" name="Object 47">
                <a:extLst>
                  <a:ext uri="{FF2B5EF4-FFF2-40B4-BE49-F238E27FC236}">
                    <a16:creationId xmlns:a16="http://schemas.microsoft.com/office/drawing/2014/main" id="{1F1C0B33-D26A-426F-AA6E-64DBF6A6A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2040" y="3543300"/>
                <a:ext cx="2411657" cy="927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06D99BFE-B792-4A25-A909-955C8FDEA18D}"/>
                  </a:ext>
                </a:extLst>
              </p:cNvPr>
              <p:cNvSpPr txBox="1"/>
              <p:nvPr/>
            </p:nvSpPr>
            <p:spPr>
              <a:xfrm>
                <a:off x="2646040" y="4869160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𝑑𝐶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06D99BFE-B792-4A25-A909-955C8FDEA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040" y="4869160"/>
                <a:ext cx="4572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3882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500" name="Group 4">
            <a:extLst>
              <a:ext uri="{FF2B5EF4-FFF2-40B4-BE49-F238E27FC236}">
                <a16:creationId xmlns:a16="http://schemas.microsoft.com/office/drawing/2014/main" id="{4E9AD241-B846-4AEE-AEF3-2CB3DFDE5C39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6501" name="Text Box 5">
              <a:extLst>
                <a:ext uri="{FF2B5EF4-FFF2-40B4-BE49-F238E27FC236}">
                  <a16:creationId xmlns:a16="http://schemas.microsoft.com/office/drawing/2014/main" id="{5127ECA7-7D52-4458-8EA7-4519C816D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6502" name="AutoShape 6">
              <a:extLst>
                <a:ext uri="{FF2B5EF4-FFF2-40B4-BE49-F238E27FC236}">
                  <a16:creationId xmlns:a16="http://schemas.microsoft.com/office/drawing/2014/main" id="{6E67CD24-FD60-4275-A8A0-5EAC6B08BE11}"/>
                </a:ext>
              </a:extLst>
            </p:cNvPr>
            <p:cNvCxnSpPr>
              <a:cxnSpLocks noChangeShapeType="1"/>
              <a:stCxn id="106501" idx="0"/>
              <a:endCxn id="106522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503" name="Rectangle 7">
              <a:extLst>
                <a:ext uri="{FF2B5EF4-FFF2-40B4-BE49-F238E27FC236}">
                  <a16:creationId xmlns:a16="http://schemas.microsoft.com/office/drawing/2014/main" id="{E09C6D47-D57C-439E-8BFA-D5F5372BC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4" name="Rectangle 8">
              <a:extLst>
                <a:ext uri="{FF2B5EF4-FFF2-40B4-BE49-F238E27FC236}">
                  <a16:creationId xmlns:a16="http://schemas.microsoft.com/office/drawing/2014/main" id="{52F007E3-6476-45D7-BBF6-D3F49DD51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6505" name="Oval 9">
              <a:extLst>
                <a:ext uri="{FF2B5EF4-FFF2-40B4-BE49-F238E27FC236}">
                  <a16:creationId xmlns:a16="http://schemas.microsoft.com/office/drawing/2014/main" id="{B4B0811C-BF2F-43F1-9122-AC0AA87D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6" name="Oval 10">
              <a:extLst>
                <a:ext uri="{FF2B5EF4-FFF2-40B4-BE49-F238E27FC236}">
                  <a16:creationId xmlns:a16="http://schemas.microsoft.com/office/drawing/2014/main" id="{451D4E9C-51EB-4F00-94B7-D3B103148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7" name="Oval 11">
              <a:extLst>
                <a:ext uri="{FF2B5EF4-FFF2-40B4-BE49-F238E27FC236}">
                  <a16:creationId xmlns:a16="http://schemas.microsoft.com/office/drawing/2014/main" id="{84D3F231-0EBF-4E76-8277-A9354AEFB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8" name="Oval 12">
              <a:extLst>
                <a:ext uri="{FF2B5EF4-FFF2-40B4-BE49-F238E27FC236}">
                  <a16:creationId xmlns:a16="http://schemas.microsoft.com/office/drawing/2014/main" id="{EDDAB799-6960-4044-B17C-D3E84172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9" name="Oval 13">
              <a:extLst>
                <a:ext uri="{FF2B5EF4-FFF2-40B4-BE49-F238E27FC236}">
                  <a16:creationId xmlns:a16="http://schemas.microsoft.com/office/drawing/2014/main" id="{DD4E1DFF-8079-4FC4-840A-95135620F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0" name="Oval 14">
              <a:extLst>
                <a:ext uri="{FF2B5EF4-FFF2-40B4-BE49-F238E27FC236}">
                  <a16:creationId xmlns:a16="http://schemas.microsoft.com/office/drawing/2014/main" id="{D8C2CC26-E6F2-4A9B-AFF1-C9A9C0863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1" name="Oval 15">
              <a:extLst>
                <a:ext uri="{FF2B5EF4-FFF2-40B4-BE49-F238E27FC236}">
                  <a16:creationId xmlns:a16="http://schemas.microsoft.com/office/drawing/2014/main" id="{DD59A2B7-9E5B-401F-9350-32E64AB26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2" name="Oval 16">
              <a:extLst>
                <a:ext uri="{FF2B5EF4-FFF2-40B4-BE49-F238E27FC236}">
                  <a16:creationId xmlns:a16="http://schemas.microsoft.com/office/drawing/2014/main" id="{E963171C-AB81-4992-917A-84C3EA01C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3" name="Oval 17">
              <a:extLst>
                <a:ext uri="{FF2B5EF4-FFF2-40B4-BE49-F238E27FC236}">
                  <a16:creationId xmlns:a16="http://schemas.microsoft.com/office/drawing/2014/main" id="{BAD4A506-5242-44E1-92B3-FD9B049ED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4" name="Oval 18">
              <a:extLst>
                <a:ext uri="{FF2B5EF4-FFF2-40B4-BE49-F238E27FC236}">
                  <a16:creationId xmlns:a16="http://schemas.microsoft.com/office/drawing/2014/main" id="{7787749D-89CE-4BD4-B9F0-F4A60D2BA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5" name="Oval 19">
              <a:extLst>
                <a:ext uri="{FF2B5EF4-FFF2-40B4-BE49-F238E27FC236}">
                  <a16:creationId xmlns:a16="http://schemas.microsoft.com/office/drawing/2014/main" id="{E970094C-4A48-4606-9930-D26E80621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6" name="Oval 20">
              <a:extLst>
                <a:ext uri="{FF2B5EF4-FFF2-40B4-BE49-F238E27FC236}">
                  <a16:creationId xmlns:a16="http://schemas.microsoft.com/office/drawing/2014/main" id="{AB9B3E1D-FDDF-4294-9D96-3BE920662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7" name="Oval 21">
              <a:extLst>
                <a:ext uri="{FF2B5EF4-FFF2-40B4-BE49-F238E27FC236}">
                  <a16:creationId xmlns:a16="http://schemas.microsoft.com/office/drawing/2014/main" id="{D8B6B03D-168B-4ECB-9D8C-03DD40F43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8" name="Text Box 22">
              <a:extLst>
                <a:ext uri="{FF2B5EF4-FFF2-40B4-BE49-F238E27FC236}">
                  <a16:creationId xmlns:a16="http://schemas.microsoft.com/office/drawing/2014/main" id="{1D163965-5598-4000-BC39-62712D423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6519" name="Line 23">
              <a:extLst>
                <a:ext uri="{FF2B5EF4-FFF2-40B4-BE49-F238E27FC236}">
                  <a16:creationId xmlns:a16="http://schemas.microsoft.com/office/drawing/2014/main" id="{E7A2D883-A3D1-4019-80FE-A47D07262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20" name="Oval 24">
              <a:extLst>
                <a:ext uri="{FF2B5EF4-FFF2-40B4-BE49-F238E27FC236}">
                  <a16:creationId xmlns:a16="http://schemas.microsoft.com/office/drawing/2014/main" id="{8F267A1E-1FF1-41CD-ACF9-6A2F36E7C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1" name="Oval 25">
              <a:extLst>
                <a:ext uri="{FF2B5EF4-FFF2-40B4-BE49-F238E27FC236}">
                  <a16:creationId xmlns:a16="http://schemas.microsoft.com/office/drawing/2014/main" id="{9A5B4857-E589-492D-9665-53C65E732E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2" name="Rectangle 26">
              <a:extLst>
                <a:ext uri="{FF2B5EF4-FFF2-40B4-BE49-F238E27FC236}">
                  <a16:creationId xmlns:a16="http://schemas.microsoft.com/office/drawing/2014/main" id="{706225AA-3438-416B-8E2C-EF040A02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3" name="Oval 27">
              <a:extLst>
                <a:ext uri="{FF2B5EF4-FFF2-40B4-BE49-F238E27FC236}">
                  <a16:creationId xmlns:a16="http://schemas.microsoft.com/office/drawing/2014/main" id="{EC6D0C6E-9662-49B1-96D2-02A08F09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4" name="Text Box 28">
              <a:extLst>
                <a:ext uri="{FF2B5EF4-FFF2-40B4-BE49-F238E27FC236}">
                  <a16:creationId xmlns:a16="http://schemas.microsoft.com/office/drawing/2014/main" id="{BD22EF72-A664-4D54-BFD9-4896E904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6525" name="AutoShape 29">
              <a:extLst>
                <a:ext uri="{FF2B5EF4-FFF2-40B4-BE49-F238E27FC236}">
                  <a16:creationId xmlns:a16="http://schemas.microsoft.com/office/drawing/2014/main" id="{BC17B586-9194-4752-9B7B-99FB4058814A}"/>
                </a:ext>
              </a:extLst>
            </p:cNvPr>
            <p:cNvCxnSpPr>
              <a:cxnSpLocks noChangeShapeType="1"/>
              <a:stCxn id="106524" idx="1"/>
              <a:endCxn id="106523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Rectangle 3">
            <a:extLst>
              <a:ext uri="{FF2B5EF4-FFF2-40B4-BE49-F238E27FC236}">
                <a16:creationId xmlns:a16="http://schemas.microsoft.com/office/drawing/2014/main" id="{F5C2A5C2-34C1-4B96-90F5-9526F2FFA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06D99BFE-B792-4A25-A909-955C8FDEA18D}"/>
                  </a:ext>
                </a:extLst>
              </p:cNvPr>
              <p:cNvSpPr txBox="1"/>
              <p:nvPr/>
            </p:nvSpPr>
            <p:spPr>
              <a:xfrm>
                <a:off x="3519487" y="2525683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𝑑𝐶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06D99BFE-B792-4A25-A909-955C8FDEA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487" y="2525683"/>
                <a:ext cx="4572000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A1B8DC0E-6A98-452D-9709-AB092C3E5875}"/>
                  </a:ext>
                </a:extLst>
              </p:cNvPr>
              <p:cNvSpPr txBox="1"/>
              <p:nvPr/>
            </p:nvSpPr>
            <p:spPr>
              <a:xfrm>
                <a:off x="2364855" y="4634416"/>
                <a:ext cx="6320358" cy="970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𝑑𝐶</m:t>
                                  </m:r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d>
                                        <m:d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subSup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A1B8DC0E-6A98-452D-9709-AB092C3E5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855" y="4634416"/>
                <a:ext cx="6320358" cy="9705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62572E4E-A6AA-4388-88AB-29698765759E}"/>
              </a:ext>
            </a:extLst>
          </p:cNvPr>
          <p:cNvSpPr/>
          <p:nvPr/>
        </p:nvSpPr>
        <p:spPr>
          <a:xfrm>
            <a:off x="5689010" y="3773851"/>
            <a:ext cx="232954" cy="769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7563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500" name="Group 4">
            <a:extLst>
              <a:ext uri="{FF2B5EF4-FFF2-40B4-BE49-F238E27FC236}">
                <a16:creationId xmlns:a16="http://schemas.microsoft.com/office/drawing/2014/main" id="{4E9AD241-B846-4AEE-AEF3-2CB3DFDE5C39}"/>
              </a:ext>
            </a:extLst>
          </p:cNvPr>
          <p:cNvGrpSpPr>
            <a:grpSpLocks/>
          </p:cNvGrpSpPr>
          <p:nvPr/>
        </p:nvGrpSpPr>
        <p:grpSpPr bwMode="auto">
          <a:xfrm>
            <a:off x="99811" y="2207332"/>
            <a:ext cx="3889127" cy="2443336"/>
            <a:chOff x="158" y="1392"/>
            <a:chExt cx="2438" cy="1568"/>
          </a:xfrm>
        </p:grpSpPr>
        <p:sp>
          <p:nvSpPr>
            <p:cNvPr id="106501" name="Text Box 5">
              <a:extLst>
                <a:ext uri="{FF2B5EF4-FFF2-40B4-BE49-F238E27FC236}">
                  <a16:creationId xmlns:a16="http://schemas.microsoft.com/office/drawing/2014/main" id="{5127ECA7-7D52-4458-8EA7-4519C816D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6502" name="AutoShape 6">
              <a:extLst>
                <a:ext uri="{FF2B5EF4-FFF2-40B4-BE49-F238E27FC236}">
                  <a16:creationId xmlns:a16="http://schemas.microsoft.com/office/drawing/2014/main" id="{6E67CD24-FD60-4275-A8A0-5EAC6B08BE11}"/>
                </a:ext>
              </a:extLst>
            </p:cNvPr>
            <p:cNvCxnSpPr>
              <a:cxnSpLocks noChangeShapeType="1"/>
              <a:stCxn id="106501" idx="0"/>
              <a:endCxn id="106522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503" name="Rectangle 7">
              <a:extLst>
                <a:ext uri="{FF2B5EF4-FFF2-40B4-BE49-F238E27FC236}">
                  <a16:creationId xmlns:a16="http://schemas.microsoft.com/office/drawing/2014/main" id="{E09C6D47-D57C-439E-8BFA-D5F5372BC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4" name="Rectangle 8">
              <a:extLst>
                <a:ext uri="{FF2B5EF4-FFF2-40B4-BE49-F238E27FC236}">
                  <a16:creationId xmlns:a16="http://schemas.microsoft.com/office/drawing/2014/main" id="{52F007E3-6476-45D7-BBF6-D3F49DD51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6505" name="Oval 9">
              <a:extLst>
                <a:ext uri="{FF2B5EF4-FFF2-40B4-BE49-F238E27FC236}">
                  <a16:creationId xmlns:a16="http://schemas.microsoft.com/office/drawing/2014/main" id="{B4B0811C-BF2F-43F1-9122-AC0AA87D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6" name="Oval 10">
              <a:extLst>
                <a:ext uri="{FF2B5EF4-FFF2-40B4-BE49-F238E27FC236}">
                  <a16:creationId xmlns:a16="http://schemas.microsoft.com/office/drawing/2014/main" id="{451D4E9C-51EB-4F00-94B7-D3B103148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7" name="Oval 11">
              <a:extLst>
                <a:ext uri="{FF2B5EF4-FFF2-40B4-BE49-F238E27FC236}">
                  <a16:creationId xmlns:a16="http://schemas.microsoft.com/office/drawing/2014/main" id="{84D3F231-0EBF-4E76-8277-A9354AEFB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8" name="Oval 12">
              <a:extLst>
                <a:ext uri="{FF2B5EF4-FFF2-40B4-BE49-F238E27FC236}">
                  <a16:creationId xmlns:a16="http://schemas.microsoft.com/office/drawing/2014/main" id="{EDDAB799-6960-4044-B17C-D3E84172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9" name="Oval 13">
              <a:extLst>
                <a:ext uri="{FF2B5EF4-FFF2-40B4-BE49-F238E27FC236}">
                  <a16:creationId xmlns:a16="http://schemas.microsoft.com/office/drawing/2014/main" id="{DD4E1DFF-8079-4FC4-840A-95135620F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0" name="Oval 14">
              <a:extLst>
                <a:ext uri="{FF2B5EF4-FFF2-40B4-BE49-F238E27FC236}">
                  <a16:creationId xmlns:a16="http://schemas.microsoft.com/office/drawing/2014/main" id="{D8C2CC26-E6F2-4A9B-AFF1-C9A9C0863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1" name="Oval 15">
              <a:extLst>
                <a:ext uri="{FF2B5EF4-FFF2-40B4-BE49-F238E27FC236}">
                  <a16:creationId xmlns:a16="http://schemas.microsoft.com/office/drawing/2014/main" id="{DD59A2B7-9E5B-401F-9350-32E64AB26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2" name="Oval 16">
              <a:extLst>
                <a:ext uri="{FF2B5EF4-FFF2-40B4-BE49-F238E27FC236}">
                  <a16:creationId xmlns:a16="http://schemas.microsoft.com/office/drawing/2014/main" id="{E963171C-AB81-4992-917A-84C3EA01C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3" name="Oval 17">
              <a:extLst>
                <a:ext uri="{FF2B5EF4-FFF2-40B4-BE49-F238E27FC236}">
                  <a16:creationId xmlns:a16="http://schemas.microsoft.com/office/drawing/2014/main" id="{BAD4A506-5242-44E1-92B3-FD9B049ED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4" name="Oval 18">
              <a:extLst>
                <a:ext uri="{FF2B5EF4-FFF2-40B4-BE49-F238E27FC236}">
                  <a16:creationId xmlns:a16="http://schemas.microsoft.com/office/drawing/2014/main" id="{7787749D-89CE-4BD4-B9F0-F4A60D2BA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5" name="Oval 19">
              <a:extLst>
                <a:ext uri="{FF2B5EF4-FFF2-40B4-BE49-F238E27FC236}">
                  <a16:creationId xmlns:a16="http://schemas.microsoft.com/office/drawing/2014/main" id="{E970094C-4A48-4606-9930-D26E80621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6" name="Oval 20">
              <a:extLst>
                <a:ext uri="{FF2B5EF4-FFF2-40B4-BE49-F238E27FC236}">
                  <a16:creationId xmlns:a16="http://schemas.microsoft.com/office/drawing/2014/main" id="{AB9B3E1D-FDDF-4294-9D96-3BE920662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7" name="Oval 21">
              <a:extLst>
                <a:ext uri="{FF2B5EF4-FFF2-40B4-BE49-F238E27FC236}">
                  <a16:creationId xmlns:a16="http://schemas.microsoft.com/office/drawing/2014/main" id="{D8B6B03D-168B-4ECB-9D8C-03DD40F43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8" name="Text Box 22">
              <a:extLst>
                <a:ext uri="{FF2B5EF4-FFF2-40B4-BE49-F238E27FC236}">
                  <a16:creationId xmlns:a16="http://schemas.microsoft.com/office/drawing/2014/main" id="{1D163965-5598-4000-BC39-62712D423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6519" name="Line 23">
              <a:extLst>
                <a:ext uri="{FF2B5EF4-FFF2-40B4-BE49-F238E27FC236}">
                  <a16:creationId xmlns:a16="http://schemas.microsoft.com/office/drawing/2014/main" id="{E7A2D883-A3D1-4019-80FE-A47D07262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20" name="Oval 24">
              <a:extLst>
                <a:ext uri="{FF2B5EF4-FFF2-40B4-BE49-F238E27FC236}">
                  <a16:creationId xmlns:a16="http://schemas.microsoft.com/office/drawing/2014/main" id="{8F267A1E-1FF1-41CD-ACF9-6A2F36E7C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1" name="Oval 25">
              <a:extLst>
                <a:ext uri="{FF2B5EF4-FFF2-40B4-BE49-F238E27FC236}">
                  <a16:creationId xmlns:a16="http://schemas.microsoft.com/office/drawing/2014/main" id="{9A5B4857-E589-492D-9665-53C65E732E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2" name="Rectangle 26">
              <a:extLst>
                <a:ext uri="{FF2B5EF4-FFF2-40B4-BE49-F238E27FC236}">
                  <a16:creationId xmlns:a16="http://schemas.microsoft.com/office/drawing/2014/main" id="{706225AA-3438-416B-8E2C-EF040A02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3" name="Oval 27">
              <a:extLst>
                <a:ext uri="{FF2B5EF4-FFF2-40B4-BE49-F238E27FC236}">
                  <a16:creationId xmlns:a16="http://schemas.microsoft.com/office/drawing/2014/main" id="{EC6D0C6E-9662-49B1-96D2-02A08F09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4" name="Text Box 28">
              <a:extLst>
                <a:ext uri="{FF2B5EF4-FFF2-40B4-BE49-F238E27FC236}">
                  <a16:creationId xmlns:a16="http://schemas.microsoft.com/office/drawing/2014/main" id="{BD22EF72-A664-4D54-BFD9-4896E904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6525" name="AutoShape 29">
              <a:extLst>
                <a:ext uri="{FF2B5EF4-FFF2-40B4-BE49-F238E27FC236}">
                  <a16:creationId xmlns:a16="http://schemas.microsoft.com/office/drawing/2014/main" id="{BC17B586-9194-4752-9B7B-99FB4058814A}"/>
                </a:ext>
              </a:extLst>
            </p:cNvPr>
            <p:cNvCxnSpPr>
              <a:cxnSpLocks noChangeShapeType="1"/>
              <a:stCxn id="106524" idx="1"/>
              <a:endCxn id="106523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Rectangle 3">
            <a:extLst>
              <a:ext uri="{FF2B5EF4-FFF2-40B4-BE49-F238E27FC236}">
                <a16:creationId xmlns:a16="http://schemas.microsoft.com/office/drawing/2014/main" id="{F5C2A5C2-34C1-4B96-90F5-9526F2FFA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A1B8DC0E-6A98-452D-9709-AB092C3E5875}"/>
                  </a:ext>
                </a:extLst>
              </p:cNvPr>
              <p:cNvSpPr txBox="1"/>
              <p:nvPr/>
            </p:nvSpPr>
            <p:spPr>
              <a:xfrm>
                <a:off x="2723831" y="2648432"/>
                <a:ext cx="6320358" cy="970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𝑑𝐶</m:t>
                                  </m:r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d>
                                        <m:d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subSup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A1B8DC0E-6A98-452D-9709-AB092C3E5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831" y="2648432"/>
                <a:ext cx="6320358" cy="9705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62572E4E-A6AA-4388-88AB-29698765759E}"/>
              </a:ext>
            </a:extLst>
          </p:cNvPr>
          <p:cNvSpPr/>
          <p:nvPr/>
        </p:nvSpPr>
        <p:spPr>
          <a:xfrm>
            <a:off x="5689010" y="3773851"/>
            <a:ext cx="232954" cy="769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D2451580-0919-4A7D-A991-3B1E1ED3100B}"/>
                  </a:ext>
                </a:extLst>
              </p:cNvPr>
              <p:cNvSpPr txBox="1"/>
              <p:nvPr/>
            </p:nvSpPr>
            <p:spPr>
              <a:xfrm>
                <a:off x="2411760" y="4797152"/>
                <a:ext cx="6120680" cy="1142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d>
                                            <m:d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.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D2451580-0919-4A7D-A991-3B1E1ED31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797152"/>
                <a:ext cx="6120680" cy="1142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272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500" name="Group 4">
            <a:extLst>
              <a:ext uri="{FF2B5EF4-FFF2-40B4-BE49-F238E27FC236}">
                <a16:creationId xmlns:a16="http://schemas.microsoft.com/office/drawing/2014/main" id="{4E9AD241-B846-4AEE-AEF3-2CB3DFDE5C39}"/>
              </a:ext>
            </a:extLst>
          </p:cNvPr>
          <p:cNvGrpSpPr>
            <a:grpSpLocks/>
          </p:cNvGrpSpPr>
          <p:nvPr/>
        </p:nvGrpSpPr>
        <p:grpSpPr bwMode="auto">
          <a:xfrm>
            <a:off x="99811" y="2207332"/>
            <a:ext cx="3889127" cy="2443336"/>
            <a:chOff x="158" y="1392"/>
            <a:chExt cx="2438" cy="1568"/>
          </a:xfrm>
        </p:grpSpPr>
        <p:sp>
          <p:nvSpPr>
            <p:cNvPr id="106501" name="Text Box 5">
              <a:extLst>
                <a:ext uri="{FF2B5EF4-FFF2-40B4-BE49-F238E27FC236}">
                  <a16:creationId xmlns:a16="http://schemas.microsoft.com/office/drawing/2014/main" id="{5127ECA7-7D52-4458-8EA7-4519C816D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6502" name="AutoShape 6">
              <a:extLst>
                <a:ext uri="{FF2B5EF4-FFF2-40B4-BE49-F238E27FC236}">
                  <a16:creationId xmlns:a16="http://schemas.microsoft.com/office/drawing/2014/main" id="{6E67CD24-FD60-4275-A8A0-5EAC6B08BE11}"/>
                </a:ext>
              </a:extLst>
            </p:cNvPr>
            <p:cNvCxnSpPr>
              <a:cxnSpLocks noChangeShapeType="1"/>
              <a:stCxn id="106501" idx="0"/>
              <a:endCxn id="106522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503" name="Rectangle 7">
              <a:extLst>
                <a:ext uri="{FF2B5EF4-FFF2-40B4-BE49-F238E27FC236}">
                  <a16:creationId xmlns:a16="http://schemas.microsoft.com/office/drawing/2014/main" id="{E09C6D47-D57C-439E-8BFA-D5F5372BC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4" name="Rectangle 8">
              <a:extLst>
                <a:ext uri="{FF2B5EF4-FFF2-40B4-BE49-F238E27FC236}">
                  <a16:creationId xmlns:a16="http://schemas.microsoft.com/office/drawing/2014/main" id="{52F007E3-6476-45D7-BBF6-D3F49DD51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6505" name="Oval 9">
              <a:extLst>
                <a:ext uri="{FF2B5EF4-FFF2-40B4-BE49-F238E27FC236}">
                  <a16:creationId xmlns:a16="http://schemas.microsoft.com/office/drawing/2014/main" id="{B4B0811C-BF2F-43F1-9122-AC0AA87D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6" name="Oval 10">
              <a:extLst>
                <a:ext uri="{FF2B5EF4-FFF2-40B4-BE49-F238E27FC236}">
                  <a16:creationId xmlns:a16="http://schemas.microsoft.com/office/drawing/2014/main" id="{451D4E9C-51EB-4F00-94B7-D3B103148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7" name="Oval 11">
              <a:extLst>
                <a:ext uri="{FF2B5EF4-FFF2-40B4-BE49-F238E27FC236}">
                  <a16:creationId xmlns:a16="http://schemas.microsoft.com/office/drawing/2014/main" id="{84D3F231-0EBF-4E76-8277-A9354AEFB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8" name="Oval 12">
              <a:extLst>
                <a:ext uri="{FF2B5EF4-FFF2-40B4-BE49-F238E27FC236}">
                  <a16:creationId xmlns:a16="http://schemas.microsoft.com/office/drawing/2014/main" id="{EDDAB799-6960-4044-B17C-D3E84172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9" name="Oval 13">
              <a:extLst>
                <a:ext uri="{FF2B5EF4-FFF2-40B4-BE49-F238E27FC236}">
                  <a16:creationId xmlns:a16="http://schemas.microsoft.com/office/drawing/2014/main" id="{DD4E1DFF-8079-4FC4-840A-95135620F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0" name="Oval 14">
              <a:extLst>
                <a:ext uri="{FF2B5EF4-FFF2-40B4-BE49-F238E27FC236}">
                  <a16:creationId xmlns:a16="http://schemas.microsoft.com/office/drawing/2014/main" id="{D8C2CC26-E6F2-4A9B-AFF1-C9A9C0863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1" name="Oval 15">
              <a:extLst>
                <a:ext uri="{FF2B5EF4-FFF2-40B4-BE49-F238E27FC236}">
                  <a16:creationId xmlns:a16="http://schemas.microsoft.com/office/drawing/2014/main" id="{DD59A2B7-9E5B-401F-9350-32E64AB26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2" name="Oval 16">
              <a:extLst>
                <a:ext uri="{FF2B5EF4-FFF2-40B4-BE49-F238E27FC236}">
                  <a16:creationId xmlns:a16="http://schemas.microsoft.com/office/drawing/2014/main" id="{E963171C-AB81-4992-917A-84C3EA01C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3" name="Oval 17">
              <a:extLst>
                <a:ext uri="{FF2B5EF4-FFF2-40B4-BE49-F238E27FC236}">
                  <a16:creationId xmlns:a16="http://schemas.microsoft.com/office/drawing/2014/main" id="{BAD4A506-5242-44E1-92B3-FD9B049ED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4" name="Oval 18">
              <a:extLst>
                <a:ext uri="{FF2B5EF4-FFF2-40B4-BE49-F238E27FC236}">
                  <a16:creationId xmlns:a16="http://schemas.microsoft.com/office/drawing/2014/main" id="{7787749D-89CE-4BD4-B9F0-F4A60D2BA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5" name="Oval 19">
              <a:extLst>
                <a:ext uri="{FF2B5EF4-FFF2-40B4-BE49-F238E27FC236}">
                  <a16:creationId xmlns:a16="http://schemas.microsoft.com/office/drawing/2014/main" id="{E970094C-4A48-4606-9930-D26E80621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6" name="Oval 20">
              <a:extLst>
                <a:ext uri="{FF2B5EF4-FFF2-40B4-BE49-F238E27FC236}">
                  <a16:creationId xmlns:a16="http://schemas.microsoft.com/office/drawing/2014/main" id="{AB9B3E1D-FDDF-4294-9D96-3BE920662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7" name="Oval 21">
              <a:extLst>
                <a:ext uri="{FF2B5EF4-FFF2-40B4-BE49-F238E27FC236}">
                  <a16:creationId xmlns:a16="http://schemas.microsoft.com/office/drawing/2014/main" id="{D8B6B03D-168B-4ECB-9D8C-03DD40F43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8" name="Text Box 22">
              <a:extLst>
                <a:ext uri="{FF2B5EF4-FFF2-40B4-BE49-F238E27FC236}">
                  <a16:creationId xmlns:a16="http://schemas.microsoft.com/office/drawing/2014/main" id="{1D163965-5598-4000-BC39-62712D423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6519" name="Line 23">
              <a:extLst>
                <a:ext uri="{FF2B5EF4-FFF2-40B4-BE49-F238E27FC236}">
                  <a16:creationId xmlns:a16="http://schemas.microsoft.com/office/drawing/2014/main" id="{E7A2D883-A3D1-4019-80FE-A47D07262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20" name="Oval 24">
              <a:extLst>
                <a:ext uri="{FF2B5EF4-FFF2-40B4-BE49-F238E27FC236}">
                  <a16:creationId xmlns:a16="http://schemas.microsoft.com/office/drawing/2014/main" id="{8F267A1E-1FF1-41CD-ACF9-6A2F36E7C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1" name="Oval 25">
              <a:extLst>
                <a:ext uri="{FF2B5EF4-FFF2-40B4-BE49-F238E27FC236}">
                  <a16:creationId xmlns:a16="http://schemas.microsoft.com/office/drawing/2014/main" id="{9A5B4857-E589-492D-9665-53C65E732E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2" name="Rectangle 26">
              <a:extLst>
                <a:ext uri="{FF2B5EF4-FFF2-40B4-BE49-F238E27FC236}">
                  <a16:creationId xmlns:a16="http://schemas.microsoft.com/office/drawing/2014/main" id="{706225AA-3438-416B-8E2C-EF040A02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3" name="Oval 27">
              <a:extLst>
                <a:ext uri="{FF2B5EF4-FFF2-40B4-BE49-F238E27FC236}">
                  <a16:creationId xmlns:a16="http://schemas.microsoft.com/office/drawing/2014/main" id="{EC6D0C6E-9662-49B1-96D2-02A08F09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4" name="Text Box 28">
              <a:extLst>
                <a:ext uri="{FF2B5EF4-FFF2-40B4-BE49-F238E27FC236}">
                  <a16:creationId xmlns:a16="http://schemas.microsoft.com/office/drawing/2014/main" id="{BD22EF72-A664-4D54-BFD9-4896E904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6525" name="AutoShape 29">
              <a:extLst>
                <a:ext uri="{FF2B5EF4-FFF2-40B4-BE49-F238E27FC236}">
                  <a16:creationId xmlns:a16="http://schemas.microsoft.com/office/drawing/2014/main" id="{BC17B586-9194-4752-9B7B-99FB4058814A}"/>
                </a:ext>
              </a:extLst>
            </p:cNvPr>
            <p:cNvCxnSpPr>
              <a:cxnSpLocks noChangeShapeType="1"/>
              <a:stCxn id="106524" idx="1"/>
              <a:endCxn id="106523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Rectangle 3">
            <a:extLst>
              <a:ext uri="{FF2B5EF4-FFF2-40B4-BE49-F238E27FC236}">
                <a16:creationId xmlns:a16="http://schemas.microsoft.com/office/drawing/2014/main" id="{F5C2A5C2-34C1-4B96-90F5-9526F2FFA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D2451580-0919-4A7D-A991-3B1E1ED3100B}"/>
                  </a:ext>
                </a:extLst>
              </p:cNvPr>
              <p:cNvSpPr txBox="1"/>
              <p:nvPr/>
            </p:nvSpPr>
            <p:spPr>
              <a:xfrm>
                <a:off x="2828174" y="2084798"/>
                <a:ext cx="6120680" cy="1142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d>
                                            <m:d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.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D2451580-0919-4A7D-A991-3B1E1ED31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174" y="2084798"/>
                <a:ext cx="6120680" cy="1142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A4501823-CC1A-443A-A222-C40D9255ED18}"/>
                  </a:ext>
                </a:extLst>
              </p:cNvPr>
              <p:cNvSpPr txBox="1"/>
              <p:nvPr/>
            </p:nvSpPr>
            <p:spPr>
              <a:xfrm>
                <a:off x="4427984" y="3616421"/>
                <a:ext cx="2448272" cy="889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A4501823-CC1A-443A-A222-C40D9255E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616421"/>
                <a:ext cx="2448272" cy="889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0EBF933B-5205-4AF3-AF25-88DA626E5FF7}"/>
                  </a:ext>
                </a:extLst>
              </p:cNvPr>
              <p:cNvSpPr txBox="1"/>
              <p:nvPr/>
            </p:nvSpPr>
            <p:spPr>
              <a:xfrm>
                <a:off x="2692423" y="4930465"/>
                <a:ext cx="5698749" cy="1185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d>
                                            <m:d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.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0EBF933B-5205-4AF3-AF25-88DA626E5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23" y="4930465"/>
                <a:ext cx="5698749" cy="1185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832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500" name="Group 4">
            <a:extLst>
              <a:ext uri="{FF2B5EF4-FFF2-40B4-BE49-F238E27FC236}">
                <a16:creationId xmlns:a16="http://schemas.microsoft.com/office/drawing/2014/main" id="{4E9AD241-B846-4AEE-AEF3-2CB3DFDE5C39}"/>
              </a:ext>
            </a:extLst>
          </p:cNvPr>
          <p:cNvGrpSpPr>
            <a:grpSpLocks/>
          </p:cNvGrpSpPr>
          <p:nvPr/>
        </p:nvGrpSpPr>
        <p:grpSpPr bwMode="auto">
          <a:xfrm>
            <a:off x="99811" y="2207332"/>
            <a:ext cx="3889127" cy="2443336"/>
            <a:chOff x="158" y="1392"/>
            <a:chExt cx="2438" cy="1568"/>
          </a:xfrm>
        </p:grpSpPr>
        <p:sp>
          <p:nvSpPr>
            <p:cNvPr id="106501" name="Text Box 5">
              <a:extLst>
                <a:ext uri="{FF2B5EF4-FFF2-40B4-BE49-F238E27FC236}">
                  <a16:creationId xmlns:a16="http://schemas.microsoft.com/office/drawing/2014/main" id="{5127ECA7-7D52-4458-8EA7-4519C816D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6502" name="AutoShape 6">
              <a:extLst>
                <a:ext uri="{FF2B5EF4-FFF2-40B4-BE49-F238E27FC236}">
                  <a16:creationId xmlns:a16="http://schemas.microsoft.com/office/drawing/2014/main" id="{6E67CD24-FD60-4275-A8A0-5EAC6B08BE11}"/>
                </a:ext>
              </a:extLst>
            </p:cNvPr>
            <p:cNvCxnSpPr>
              <a:cxnSpLocks noChangeShapeType="1"/>
              <a:stCxn id="106501" idx="0"/>
              <a:endCxn id="106522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503" name="Rectangle 7">
              <a:extLst>
                <a:ext uri="{FF2B5EF4-FFF2-40B4-BE49-F238E27FC236}">
                  <a16:creationId xmlns:a16="http://schemas.microsoft.com/office/drawing/2014/main" id="{E09C6D47-D57C-439E-8BFA-D5F5372BC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4" name="Rectangle 8">
              <a:extLst>
                <a:ext uri="{FF2B5EF4-FFF2-40B4-BE49-F238E27FC236}">
                  <a16:creationId xmlns:a16="http://schemas.microsoft.com/office/drawing/2014/main" id="{52F007E3-6476-45D7-BBF6-D3F49DD51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6505" name="Oval 9">
              <a:extLst>
                <a:ext uri="{FF2B5EF4-FFF2-40B4-BE49-F238E27FC236}">
                  <a16:creationId xmlns:a16="http://schemas.microsoft.com/office/drawing/2014/main" id="{B4B0811C-BF2F-43F1-9122-AC0AA87D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6" name="Oval 10">
              <a:extLst>
                <a:ext uri="{FF2B5EF4-FFF2-40B4-BE49-F238E27FC236}">
                  <a16:creationId xmlns:a16="http://schemas.microsoft.com/office/drawing/2014/main" id="{451D4E9C-51EB-4F00-94B7-D3B103148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7" name="Oval 11">
              <a:extLst>
                <a:ext uri="{FF2B5EF4-FFF2-40B4-BE49-F238E27FC236}">
                  <a16:creationId xmlns:a16="http://schemas.microsoft.com/office/drawing/2014/main" id="{84D3F231-0EBF-4E76-8277-A9354AEFB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8" name="Oval 12">
              <a:extLst>
                <a:ext uri="{FF2B5EF4-FFF2-40B4-BE49-F238E27FC236}">
                  <a16:creationId xmlns:a16="http://schemas.microsoft.com/office/drawing/2014/main" id="{EDDAB799-6960-4044-B17C-D3E84172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9" name="Oval 13">
              <a:extLst>
                <a:ext uri="{FF2B5EF4-FFF2-40B4-BE49-F238E27FC236}">
                  <a16:creationId xmlns:a16="http://schemas.microsoft.com/office/drawing/2014/main" id="{DD4E1DFF-8079-4FC4-840A-95135620F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0" name="Oval 14">
              <a:extLst>
                <a:ext uri="{FF2B5EF4-FFF2-40B4-BE49-F238E27FC236}">
                  <a16:creationId xmlns:a16="http://schemas.microsoft.com/office/drawing/2014/main" id="{D8C2CC26-E6F2-4A9B-AFF1-C9A9C0863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1" name="Oval 15">
              <a:extLst>
                <a:ext uri="{FF2B5EF4-FFF2-40B4-BE49-F238E27FC236}">
                  <a16:creationId xmlns:a16="http://schemas.microsoft.com/office/drawing/2014/main" id="{DD59A2B7-9E5B-401F-9350-32E64AB26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2" name="Oval 16">
              <a:extLst>
                <a:ext uri="{FF2B5EF4-FFF2-40B4-BE49-F238E27FC236}">
                  <a16:creationId xmlns:a16="http://schemas.microsoft.com/office/drawing/2014/main" id="{E963171C-AB81-4992-917A-84C3EA01C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3" name="Oval 17">
              <a:extLst>
                <a:ext uri="{FF2B5EF4-FFF2-40B4-BE49-F238E27FC236}">
                  <a16:creationId xmlns:a16="http://schemas.microsoft.com/office/drawing/2014/main" id="{BAD4A506-5242-44E1-92B3-FD9B049ED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4" name="Oval 18">
              <a:extLst>
                <a:ext uri="{FF2B5EF4-FFF2-40B4-BE49-F238E27FC236}">
                  <a16:creationId xmlns:a16="http://schemas.microsoft.com/office/drawing/2014/main" id="{7787749D-89CE-4BD4-B9F0-F4A60D2BA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5" name="Oval 19">
              <a:extLst>
                <a:ext uri="{FF2B5EF4-FFF2-40B4-BE49-F238E27FC236}">
                  <a16:creationId xmlns:a16="http://schemas.microsoft.com/office/drawing/2014/main" id="{E970094C-4A48-4606-9930-D26E80621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6" name="Oval 20">
              <a:extLst>
                <a:ext uri="{FF2B5EF4-FFF2-40B4-BE49-F238E27FC236}">
                  <a16:creationId xmlns:a16="http://schemas.microsoft.com/office/drawing/2014/main" id="{AB9B3E1D-FDDF-4294-9D96-3BE920662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7" name="Oval 21">
              <a:extLst>
                <a:ext uri="{FF2B5EF4-FFF2-40B4-BE49-F238E27FC236}">
                  <a16:creationId xmlns:a16="http://schemas.microsoft.com/office/drawing/2014/main" id="{D8B6B03D-168B-4ECB-9D8C-03DD40F43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8" name="Text Box 22">
              <a:extLst>
                <a:ext uri="{FF2B5EF4-FFF2-40B4-BE49-F238E27FC236}">
                  <a16:creationId xmlns:a16="http://schemas.microsoft.com/office/drawing/2014/main" id="{1D163965-5598-4000-BC39-62712D423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6519" name="Line 23">
              <a:extLst>
                <a:ext uri="{FF2B5EF4-FFF2-40B4-BE49-F238E27FC236}">
                  <a16:creationId xmlns:a16="http://schemas.microsoft.com/office/drawing/2014/main" id="{E7A2D883-A3D1-4019-80FE-A47D07262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20" name="Oval 24">
              <a:extLst>
                <a:ext uri="{FF2B5EF4-FFF2-40B4-BE49-F238E27FC236}">
                  <a16:creationId xmlns:a16="http://schemas.microsoft.com/office/drawing/2014/main" id="{8F267A1E-1FF1-41CD-ACF9-6A2F36E7C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1" name="Oval 25">
              <a:extLst>
                <a:ext uri="{FF2B5EF4-FFF2-40B4-BE49-F238E27FC236}">
                  <a16:creationId xmlns:a16="http://schemas.microsoft.com/office/drawing/2014/main" id="{9A5B4857-E589-492D-9665-53C65E732E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2" name="Rectangle 26">
              <a:extLst>
                <a:ext uri="{FF2B5EF4-FFF2-40B4-BE49-F238E27FC236}">
                  <a16:creationId xmlns:a16="http://schemas.microsoft.com/office/drawing/2014/main" id="{706225AA-3438-416B-8E2C-EF040A02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3" name="Oval 27">
              <a:extLst>
                <a:ext uri="{FF2B5EF4-FFF2-40B4-BE49-F238E27FC236}">
                  <a16:creationId xmlns:a16="http://schemas.microsoft.com/office/drawing/2014/main" id="{EC6D0C6E-9662-49B1-96D2-02A08F09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4" name="Text Box 28">
              <a:extLst>
                <a:ext uri="{FF2B5EF4-FFF2-40B4-BE49-F238E27FC236}">
                  <a16:creationId xmlns:a16="http://schemas.microsoft.com/office/drawing/2014/main" id="{BD22EF72-A664-4D54-BFD9-4896E904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6525" name="AutoShape 29">
              <a:extLst>
                <a:ext uri="{FF2B5EF4-FFF2-40B4-BE49-F238E27FC236}">
                  <a16:creationId xmlns:a16="http://schemas.microsoft.com/office/drawing/2014/main" id="{BC17B586-9194-4752-9B7B-99FB4058814A}"/>
                </a:ext>
              </a:extLst>
            </p:cNvPr>
            <p:cNvCxnSpPr>
              <a:cxnSpLocks noChangeShapeType="1"/>
              <a:stCxn id="106524" idx="1"/>
              <a:endCxn id="106523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Rectangle 3">
            <a:extLst>
              <a:ext uri="{FF2B5EF4-FFF2-40B4-BE49-F238E27FC236}">
                <a16:creationId xmlns:a16="http://schemas.microsoft.com/office/drawing/2014/main" id="{F5C2A5C2-34C1-4B96-90F5-9526F2FFA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0EBF933B-5205-4AF3-AF25-88DA626E5FF7}"/>
                  </a:ext>
                </a:extLst>
              </p:cNvPr>
              <p:cNvSpPr txBox="1"/>
              <p:nvPr/>
            </p:nvSpPr>
            <p:spPr>
              <a:xfrm>
                <a:off x="2938686" y="2343886"/>
                <a:ext cx="5698749" cy="1185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d>
                                            <m:d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.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0EBF933B-5205-4AF3-AF25-88DA626E5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686" y="2343886"/>
                <a:ext cx="5698749" cy="1185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2E928552-89F3-4BE4-87C9-3D1AF8A2BA45}"/>
                  </a:ext>
                </a:extLst>
              </p:cNvPr>
              <p:cNvSpPr txBox="1"/>
              <p:nvPr/>
            </p:nvSpPr>
            <p:spPr>
              <a:xfrm>
                <a:off x="484257" y="4724400"/>
                <a:ext cx="3623250" cy="912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2E928552-89F3-4BE4-87C9-3D1AF8A2B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57" y="4724400"/>
                <a:ext cx="3623250" cy="9121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0B0B32D-3F92-49F0-9568-36BEDAB33C44}"/>
                  </a:ext>
                </a:extLst>
              </p:cNvPr>
              <p:cNvSpPr txBox="1"/>
              <p:nvPr/>
            </p:nvSpPr>
            <p:spPr>
              <a:xfrm>
                <a:off x="4574850" y="4630950"/>
                <a:ext cx="4427984" cy="891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0B0B32D-3F92-49F0-9568-36BEDAB33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850" y="4630950"/>
                <a:ext cx="4427984" cy="891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6499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F5C2A5C2-34C1-4B96-90F5-9526F2FFA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28CA8296-2AB6-413F-AD3C-D1871E670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897892"/>
              </p:ext>
            </p:extLst>
          </p:nvPr>
        </p:nvGraphicFramePr>
        <p:xfrm>
          <a:off x="1331640" y="2127517"/>
          <a:ext cx="6900890" cy="4177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05C2559A-C9E9-436A-9648-BFDD3811A7B6}"/>
                  </a:ext>
                </a:extLst>
              </p:cNvPr>
              <p:cNvSpPr txBox="1"/>
              <p:nvPr/>
            </p:nvSpPr>
            <p:spPr>
              <a:xfrm>
                <a:off x="5580112" y="2276872"/>
                <a:ext cx="2809478" cy="691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pt-BR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05C2559A-C9E9-436A-9648-BFDD3811A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276872"/>
                <a:ext cx="2809478" cy="6915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6807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F5C2A5C2-34C1-4B96-90F5-9526F2FFA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28CA8296-2AB6-413F-AD3C-D1871E670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15865"/>
              </p:ext>
            </p:extLst>
          </p:nvPr>
        </p:nvGraphicFramePr>
        <p:xfrm>
          <a:off x="179512" y="2924944"/>
          <a:ext cx="4968552" cy="300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EA57549-61F9-4B77-BA22-B019E850BF9F}"/>
                  </a:ext>
                </a:extLst>
              </p:cNvPr>
              <p:cNvSpPr txBox="1"/>
              <p:nvPr/>
            </p:nvSpPr>
            <p:spPr>
              <a:xfrm>
                <a:off x="4498950" y="2103992"/>
                <a:ext cx="4572000" cy="2050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sSup>
                                        <m:sSup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EA57549-61F9-4B77-BA22-B019E850B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950" y="2103992"/>
                <a:ext cx="4572000" cy="2050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1666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F5C2A5C2-34C1-4B96-90F5-9526F2FFA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28CA8296-2AB6-413F-AD3C-D1871E6703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12" y="2924944"/>
          <a:ext cx="4968552" cy="300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EA57549-61F9-4B77-BA22-B019E850BF9F}"/>
                  </a:ext>
                </a:extLst>
              </p:cNvPr>
              <p:cNvSpPr txBox="1"/>
              <p:nvPr/>
            </p:nvSpPr>
            <p:spPr>
              <a:xfrm>
                <a:off x="5004048" y="2050668"/>
                <a:ext cx="3298300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EA57549-61F9-4B77-BA22-B019E850B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050668"/>
                <a:ext cx="3298300" cy="8486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DB878A3-11B1-40BB-9C1D-0B502A3B4086}"/>
                  </a:ext>
                </a:extLst>
              </p:cNvPr>
              <p:cNvSpPr txBox="1"/>
              <p:nvPr/>
            </p:nvSpPr>
            <p:spPr>
              <a:xfrm>
                <a:off x="5535117" y="3673286"/>
                <a:ext cx="3150096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DB878A3-11B1-40BB-9C1D-0B502A3B4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117" y="3673286"/>
                <a:ext cx="3150096" cy="848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F1E57084-8C59-4F4A-8083-51E3ADAF9056}"/>
              </a:ext>
            </a:extLst>
          </p:cNvPr>
          <p:cNvSpPr/>
          <p:nvPr/>
        </p:nvSpPr>
        <p:spPr>
          <a:xfrm>
            <a:off x="6876256" y="3068960"/>
            <a:ext cx="216024" cy="537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C5C16E7-1BA1-4341-9FFF-F8B846D093A0}"/>
                  </a:ext>
                </a:extLst>
              </p:cNvPr>
              <p:cNvSpPr txBox="1"/>
              <p:nvPr/>
            </p:nvSpPr>
            <p:spPr>
              <a:xfrm>
                <a:off x="5679133" y="5295904"/>
                <a:ext cx="3006080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C5C16E7-1BA1-4341-9FFF-F8B846D09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133" y="5295904"/>
                <a:ext cx="3006080" cy="8486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0141161C-C921-4D8B-9F78-75FA7E489994}"/>
              </a:ext>
            </a:extLst>
          </p:cNvPr>
          <p:cNvSpPr/>
          <p:nvPr/>
        </p:nvSpPr>
        <p:spPr>
          <a:xfrm>
            <a:off x="6876256" y="4655761"/>
            <a:ext cx="216024" cy="537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9537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F5C2A5C2-34C1-4B96-90F5-9526F2FFA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C5C16E7-1BA1-4341-9FFF-F8B846D093A0}"/>
                  </a:ext>
                </a:extLst>
              </p:cNvPr>
              <p:cNvSpPr txBox="1"/>
              <p:nvPr/>
            </p:nvSpPr>
            <p:spPr>
              <a:xfrm>
                <a:off x="5616116" y="2289395"/>
                <a:ext cx="3006080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C5C16E7-1BA1-4341-9FFF-F8B846D09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2289395"/>
                <a:ext cx="3006080" cy="848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0141161C-C921-4D8B-9F78-75FA7E489994}"/>
              </a:ext>
            </a:extLst>
          </p:cNvPr>
          <p:cNvSpPr/>
          <p:nvPr/>
        </p:nvSpPr>
        <p:spPr>
          <a:xfrm>
            <a:off x="7011144" y="3259153"/>
            <a:ext cx="216024" cy="537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8DBA0A71-2782-45B4-B78E-4784611FB40C}"/>
                  </a:ext>
                </a:extLst>
              </p:cNvPr>
              <p:cNvSpPr txBox="1"/>
              <p:nvPr/>
            </p:nvSpPr>
            <p:spPr>
              <a:xfrm>
                <a:off x="5598751" y="5134800"/>
                <a:ext cx="3006080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8DBA0A71-2782-45B4-B78E-4784611FB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751" y="5134800"/>
                <a:ext cx="3006080" cy="490199"/>
              </a:xfrm>
              <a:prstGeom prst="rect">
                <a:avLst/>
              </a:prstGeom>
              <a:blipFill>
                <a:blip r:embed="rId4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32">
            <a:extLst>
              <a:ext uri="{FF2B5EF4-FFF2-40B4-BE49-F238E27FC236}">
                <a16:creationId xmlns:a16="http://schemas.microsoft.com/office/drawing/2014/main" id="{E496FFAA-281C-4BBC-9DB3-0C450878E0C8}"/>
              </a:ext>
            </a:extLst>
          </p:cNvPr>
          <p:cNvGrpSpPr>
            <a:grpSpLocks/>
          </p:cNvGrpSpPr>
          <p:nvPr/>
        </p:nvGrpSpPr>
        <p:grpSpPr bwMode="auto">
          <a:xfrm>
            <a:off x="687012" y="2523517"/>
            <a:ext cx="4678362" cy="3313112"/>
            <a:chOff x="204" y="1570"/>
            <a:chExt cx="2947" cy="2087"/>
          </a:xfrm>
        </p:grpSpPr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id="{339ADEEC-B20D-440F-AE8B-E5C973465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3369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2400" b="1"/>
                <a:t>C</a:t>
              </a:r>
            </a:p>
          </p:txBody>
        </p:sp>
        <p:sp>
          <p:nvSpPr>
            <p:cNvPr id="15" name="Line 22">
              <a:extLst>
                <a:ext uri="{FF2B5EF4-FFF2-40B4-BE49-F238E27FC236}">
                  <a16:creationId xmlns:a16="http://schemas.microsoft.com/office/drawing/2014/main" id="{70FBAB5E-A2DF-4939-ADBE-D1DC67FD5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570"/>
              <a:ext cx="0" cy="20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Line 23">
              <a:extLst>
                <a:ext uri="{FF2B5EF4-FFF2-40B4-BE49-F238E27FC236}">
                  <a16:creationId xmlns:a16="http://schemas.microsoft.com/office/drawing/2014/main" id="{8D01E8FF-602F-4739-956C-B331D1E11B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678" y="1911"/>
              <a:ext cx="0" cy="294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 Box 24">
              <a:extLst>
                <a:ext uri="{FF2B5EF4-FFF2-40B4-BE49-F238E27FC236}">
                  <a16:creationId xmlns:a16="http://schemas.microsoft.com/office/drawing/2014/main" id="{498B4BF4-6F94-4EC8-A904-796E65B78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1616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2400" b="1"/>
                <a:t>q</a:t>
              </a:r>
            </a:p>
          </p:txBody>
        </p:sp>
        <p:sp>
          <p:nvSpPr>
            <p:cNvPr id="18" name="Line 25">
              <a:extLst>
                <a:ext uri="{FF2B5EF4-FFF2-40B4-BE49-F238E27FC236}">
                  <a16:creationId xmlns:a16="http://schemas.microsoft.com/office/drawing/2014/main" id="{F573095B-01B5-49BF-A360-7D9205253F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" y="1797"/>
              <a:ext cx="1905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bject 26">
                  <a:extLst>
                    <a:ext uri="{FF2B5EF4-FFF2-40B4-BE49-F238E27FC236}">
                      <a16:creationId xmlns:a16="http://schemas.microsoft.com/office/drawing/2014/main" id="{EB11D9C7-5FA8-44A0-BB1C-831595C84C8D}"/>
                    </a:ext>
                  </a:extLst>
                </p:cNvPr>
                <p:cNvSpPr txBox="1"/>
                <p:nvPr/>
              </p:nvSpPr>
              <p:spPr bwMode="auto">
                <a:xfrm>
                  <a:off x="857" y="1666"/>
                  <a:ext cx="992" cy="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9" name="Object 26">
                  <a:extLst>
                    <a:ext uri="{FF2B5EF4-FFF2-40B4-BE49-F238E27FC236}">
                      <a16:creationId xmlns:a16="http://schemas.microsoft.com/office/drawing/2014/main" id="{EB11D9C7-5FA8-44A0-BB1C-831595C84C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" y="1666"/>
                  <a:ext cx="992" cy="3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 Box 28">
              <a:extLst>
                <a:ext uri="{FF2B5EF4-FFF2-40B4-BE49-F238E27FC236}">
                  <a16:creationId xmlns:a16="http://schemas.microsoft.com/office/drawing/2014/main" id="{C883AD15-A5E3-411B-B20B-80394F42A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3369"/>
              <a:ext cx="3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2400" b="1"/>
                <a:t>C</a:t>
              </a:r>
              <a:r>
                <a:rPr lang="pt-BR" altLang="pt-BR" sz="2400" b="1" baseline="-25000"/>
                <a:t>eq</a:t>
              </a:r>
            </a:p>
          </p:txBody>
        </p: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D70F26B8-2CBB-4069-982D-0DCC1388E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7" y="2296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30">
              <a:extLst>
                <a:ext uri="{FF2B5EF4-FFF2-40B4-BE49-F238E27FC236}">
                  <a16:creationId xmlns:a16="http://schemas.microsoft.com/office/drawing/2014/main" id="{6B3A075D-B6D8-472C-8BBA-A842BCD6EA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2296"/>
              <a:ext cx="1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 Box 31">
              <a:extLst>
                <a:ext uri="{FF2B5EF4-FFF2-40B4-BE49-F238E27FC236}">
                  <a16:creationId xmlns:a16="http://schemas.microsoft.com/office/drawing/2014/main" id="{3620EA7C-4FFB-4C7A-9B56-E0A1C603B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2115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2400" b="1"/>
                <a:t>q</a:t>
              </a:r>
            </a:p>
          </p:txBody>
        </p:sp>
      </p:grpSp>
      <p:sp>
        <p:nvSpPr>
          <p:cNvPr id="24" name="Rectangle 46">
            <a:extLst>
              <a:ext uri="{FF2B5EF4-FFF2-40B4-BE49-F238E27FC236}">
                <a16:creationId xmlns:a16="http://schemas.microsoft.com/office/drawing/2014/main" id="{AE7DB302-3C95-41A0-80B4-9FA9B045F9E0}"/>
              </a:ext>
            </a:extLst>
          </p:cNvPr>
          <p:cNvSpPr txBox="1">
            <a:spLocks noChangeArrowheads="1"/>
          </p:cNvSpPr>
          <p:nvPr/>
        </p:nvSpPr>
        <p:spPr>
          <a:xfrm>
            <a:off x="5616116" y="3931197"/>
            <a:ext cx="3455446" cy="633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b="0" dirty="0">
                <a:sym typeface="Symbol" panose="05050102010706020507" pitchFamily="18" charset="2"/>
              </a:rPr>
              <a:t>Isoterma de adsorção</a:t>
            </a:r>
          </a:p>
        </p:txBody>
      </p: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66E7AC4A-7985-4CCB-8FE0-A8EF84B9661A}"/>
              </a:ext>
            </a:extLst>
          </p:cNvPr>
          <p:cNvSpPr/>
          <p:nvPr/>
        </p:nvSpPr>
        <p:spPr>
          <a:xfrm>
            <a:off x="7011144" y="4540435"/>
            <a:ext cx="216024" cy="537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31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6D6339FB-7394-4EEB-BA80-17891A2DE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5760640" cy="2133600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200" dirty="0"/>
              <a:t>Absorção: Acumulação do adsorvato no interior dos poros do material adsorvente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200" dirty="0"/>
              <a:t> Adsorção: Acumulação do adsorvato na superfície do material adsorvente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48130" name="Picture 2" descr="Granules Granular Activated Carbon for Water Purification, Packaging Type:  Hdpe Bag, 98 Min, Rs 25 /kilogram | ID: 17232712212">
            <a:extLst>
              <a:ext uri="{FF2B5EF4-FFF2-40B4-BE49-F238E27FC236}">
                <a16:creationId xmlns:a16="http://schemas.microsoft.com/office/drawing/2014/main" id="{C87F0A64-98B0-419D-85B8-36CFD9CF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2957314" cy="29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1386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F5C2A5C2-34C1-4B96-90F5-9526F2FFA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D6A589DE-B357-47AA-9E44-663BE93F73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444159"/>
              </p:ext>
            </p:extLst>
          </p:nvPr>
        </p:nvGraphicFramePr>
        <p:xfrm>
          <a:off x="1475656" y="1988840"/>
          <a:ext cx="7138941" cy="432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DDA11D8-EEF8-4440-B872-29BD3632F663}"/>
                  </a:ext>
                </a:extLst>
              </p:cNvPr>
              <p:cNvSpPr txBox="1"/>
              <p:nvPr/>
            </p:nvSpPr>
            <p:spPr>
              <a:xfrm>
                <a:off x="6084168" y="1988840"/>
                <a:ext cx="2809478" cy="691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pt-BR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DDA11D8-EEF8-4440-B872-29BD3632F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988840"/>
                <a:ext cx="2809478" cy="6915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3CE5438-7F07-4EA0-AE80-F321432D6529}"/>
                  </a:ext>
                </a:extLst>
              </p:cNvPr>
              <p:cNvSpPr txBox="1"/>
              <p:nvPr/>
            </p:nvSpPr>
            <p:spPr>
              <a:xfrm>
                <a:off x="6519045" y="3036262"/>
                <a:ext cx="1939724" cy="65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3CE5438-7F07-4EA0-AE80-F321432D6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045" y="3036262"/>
                <a:ext cx="1939724" cy="659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5660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F5C2A5C2-34C1-4B96-90F5-9526F2FFA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ACÚMULO DE CONTAMINANTES </a:t>
            </a:r>
            <a:br>
              <a:rPr lang="pt-BR" altLang="pt-BR" sz="3600" dirty="0"/>
            </a:br>
            <a:r>
              <a:rPr lang="pt-BR" altLang="pt-BR" sz="3600" dirty="0"/>
              <a:t>EM FASE SÓLIDA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B937546-7C60-43DF-B2C5-63F44400D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267667"/>
              </p:ext>
            </p:extLst>
          </p:nvPr>
        </p:nvGraphicFramePr>
        <p:xfrm>
          <a:off x="909169" y="2167838"/>
          <a:ext cx="6932613" cy="4196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6B66481-08D8-4365-A631-B229C004BA80}"/>
                  </a:ext>
                </a:extLst>
              </p:cNvPr>
              <p:cNvSpPr txBox="1"/>
              <p:nvPr/>
            </p:nvSpPr>
            <p:spPr>
              <a:xfrm>
                <a:off x="6012159" y="1796056"/>
                <a:ext cx="2809478" cy="691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pt-BR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6B66481-08D8-4365-A631-B229C004B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59" y="1796056"/>
                <a:ext cx="2809478" cy="6915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69565B1-3959-4290-A4B7-E8EC7A2EC508}"/>
                  </a:ext>
                </a:extLst>
              </p:cNvPr>
              <p:cNvSpPr txBox="1"/>
              <p:nvPr/>
            </p:nvSpPr>
            <p:spPr>
              <a:xfrm>
                <a:off x="6447036" y="3026702"/>
                <a:ext cx="1939724" cy="65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69565B1-3959-4290-A4B7-E8EC7A2EC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036" y="3026702"/>
                <a:ext cx="1939724" cy="659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3">
                <a:extLst>
                  <a:ext uri="{FF2B5EF4-FFF2-40B4-BE49-F238E27FC236}">
                    <a16:creationId xmlns:a16="http://schemas.microsoft.com/office/drawing/2014/main" id="{5E438997-ACB3-41FA-A0D1-F10D01CBE2E5}"/>
                  </a:ext>
                </a:extLst>
              </p:cNvPr>
              <p:cNvSpPr txBox="1"/>
              <p:nvPr/>
            </p:nvSpPr>
            <p:spPr bwMode="auto">
              <a:xfrm>
                <a:off x="3292418" y="3986717"/>
                <a:ext cx="1282647" cy="558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Object 43">
                <a:extLst>
                  <a:ext uri="{FF2B5EF4-FFF2-40B4-BE49-F238E27FC236}">
                    <a16:creationId xmlns:a16="http://schemas.microsoft.com/office/drawing/2014/main" id="{5E438997-ACB3-41FA-A0D1-F10D01CBE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2418" y="3986717"/>
                <a:ext cx="1282647" cy="558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315A9F3-F6DD-4768-9F8E-4E1597DF373D}"/>
                  </a:ext>
                </a:extLst>
              </p:cNvPr>
              <p:cNvSpPr txBox="1"/>
              <p:nvPr/>
            </p:nvSpPr>
            <p:spPr>
              <a:xfrm>
                <a:off x="5580694" y="4884892"/>
                <a:ext cx="3672408" cy="783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315A9F3-F6DD-4768-9F8E-4E1597DF3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694" y="4884892"/>
                <a:ext cx="3672408" cy="7835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3049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4DB41CF-753F-408F-9BEC-F3FFA3633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6408712" cy="12584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EM SISTEMAS NATURAIS 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04AAC7C-D116-47D2-8C26-9486D76D7F97}"/>
              </a:ext>
            </a:extLst>
          </p:cNvPr>
          <p:cNvGrpSpPr>
            <a:grpSpLocks noChangeAspect="1"/>
          </p:cNvGrpSpPr>
          <p:nvPr/>
        </p:nvGrpSpPr>
        <p:grpSpPr>
          <a:xfrm>
            <a:off x="4139952" y="1916832"/>
            <a:ext cx="4284113" cy="4190326"/>
            <a:chOff x="2745249" y="333416"/>
            <a:chExt cx="5191249" cy="5077603"/>
          </a:xfrm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A8ACA9FB-601B-4657-9318-51C621B91F9A}"/>
                </a:ext>
              </a:extLst>
            </p:cNvPr>
            <p:cNvSpPr/>
            <p:nvPr/>
          </p:nvSpPr>
          <p:spPr>
            <a:xfrm>
              <a:off x="2745249" y="2707148"/>
              <a:ext cx="4965290" cy="2703871"/>
            </a:xfrm>
            <a:custGeom>
              <a:avLst/>
              <a:gdLst>
                <a:gd name="connsiteX0" fmla="*/ 0 w 4965290"/>
                <a:gd name="connsiteY0" fmla="*/ 0 h 2703871"/>
                <a:gd name="connsiteX1" fmla="*/ 0 w 4965290"/>
                <a:gd name="connsiteY1" fmla="*/ 0 h 2703871"/>
                <a:gd name="connsiteX2" fmla="*/ 137652 w 4965290"/>
                <a:gd name="connsiteY2" fmla="*/ 19665 h 2703871"/>
                <a:gd name="connsiteX3" fmla="*/ 196645 w 4965290"/>
                <a:gd name="connsiteY3" fmla="*/ 39329 h 2703871"/>
                <a:gd name="connsiteX4" fmla="*/ 226142 w 4965290"/>
                <a:gd name="connsiteY4" fmla="*/ 78658 h 2703871"/>
                <a:gd name="connsiteX5" fmla="*/ 255639 w 4965290"/>
                <a:gd name="connsiteY5" fmla="*/ 88491 h 2703871"/>
                <a:gd name="connsiteX6" fmla="*/ 285135 w 4965290"/>
                <a:gd name="connsiteY6" fmla="*/ 108155 h 2703871"/>
                <a:gd name="connsiteX7" fmla="*/ 353961 w 4965290"/>
                <a:gd name="connsiteY7" fmla="*/ 147484 h 2703871"/>
                <a:gd name="connsiteX8" fmla="*/ 383458 w 4965290"/>
                <a:gd name="connsiteY8" fmla="*/ 167149 h 2703871"/>
                <a:gd name="connsiteX9" fmla="*/ 432619 w 4965290"/>
                <a:gd name="connsiteY9" fmla="*/ 226142 h 2703871"/>
                <a:gd name="connsiteX10" fmla="*/ 521110 w 4965290"/>
                <a:gd name="connsiteY10" fmla="*/ 294968 h 2703871"/>
                <a:gd name="connsiteX11" fmla="*/ 550606 w 4965290"/>
                <a:gd name="connsiteY11" fmla="*/ 334297 h 2703871"/>
                <a:gd name="connsiteX12" fmla="*/ 570271 w 4965290"/>
                <a:gd name="connsiteY12" fmla="*/ 363794 h 2703871"/>
                <a:gd name="connsiteX13" fmla="*/ 609600 w 4965290"/>
                <a:gd name="connsiteY13" fmla="*/ 393291 h 2703871"/>
                <a:gd name="connsiteX14" fmla="*/ 668593 w 4965290"/>
                <a:gd name="connsiteY14" fmla="*/ 491613 h 2703871"/>
                <a:gd name="connsiteX15" fmla="*/ 688258 w 4965290"/>
                <a:gd name="connsiteY15" fmla="*/ 521110 h 2703871"/>
                <a:gd name="connsiteX16" fmla="*/ 707922 w 4965290"/>
                <a:gd name="connsiteY16" fmla="*/ 570271 h 2703871"/>
                <a:gd name="connsiteX17" fmla="*/ 727587 w 4965290"/>
                <a:gd name="connsiteY17" fmla="*/ 599768 h 2703871"/>
                <a:gd name="connsiteX18" fmla="*/ 747252 w 4965290"/>
                <a:gd name="connsiteY18" fmla="*/ 648929 h 2703871"/>
                <a:gd name="connsiteX19" fmla="*/ 776748 w 4965290"/>
                <a:gd name="connsiteY19" fmla="*/ 757084 h 2703871"/>
                <a:gd name="connsiteX20" fmla="*/ 786581 w 4965290"/>
                <a:gd name="connsiteY20" fmla="*/ 806246 h 2703871"/>
                <a:gd name="connsiteX21" fmla="*/ 796413 w 4965290"/>
                <a:gd name="connsiteY21" fmla="*/ 845575 h 2703871"/>
                <a:gd name="connsiteX22" fmla="*/ 835742 w 4965290"/>
                <a:gd name="connsiteY22" fmla="*/ 943897 h 2703871"/>
                <a:gd name="connsiteX23" fmla="*/ 855406 w 4965290"/>
                <a:gd name="connsiteY23" fmla="*/ 1052052 h 2703871"/>
                <a:gd name="connsiteX24" fmla="*/ 865239 w 4965290"/>
                <a:gd name="connsiteY24" fmla="*/ 1091381 h 2703871"/>
                <a:gd name="connsiteX25" fmla="*/ 914400 w 4965290"/>
                <a:gd name="connsiteY25" fmla="*/ 1248697 h 2703871"/>
                <a:gd name="connsiteX26" fmla="*/ 943897 w 4965290"/>
                <a:gd name="connsiteY26" fmla="*/ 1337187 h 2703871"/>
                <a:gd name="connsiteX27" fmla="*/ 963561 w 4965290"/>
                <a:gd name="connsiteY27" fmla="*/ 1396181 h 2703871"/>
                <a:gd name="connsiteX28" fmla="*/ 993058 w 4965290"/>
                <a:gd name="connsiteY28" fmla="*/ 1435510 h 2703871"/>
                <a:gd name="connsiteX29" fmla="*/ 1022555 w 4965290"/>
                <a:gd name="connsiteY29" fmla="*/ 1514168 h 2703871"/>
                <a:gd name="connsiteX30" fmla="*/ 1061884 w 4965290"/>
                <a:gd name="connsiteY30" fmla="*/ 1553497 h 2703871"/>
                <a:gd name="connsiteX31" fmla="*/ 1101213 w 4965290"/>
                <a:gd name="connsiteY31" fmla="*/ 1622323 h 2703871"/>
                <a:gd name="connsiteX32" fmla="*/ 1140542 w 4965290"/>
                <a:gd name="connsiteY32" fmla="*/ 1641987 h 2703871"/>
                <a:gd name="connsiteX33" fmla="*/ 1209368 w 4965290"/>
                <a:gd name="connsiteY33" fmla="*/ 1700981 h 2703871"/>
                <a:gd name="connsiteX34" fmla="*/ 1229032 w 4965290"/>
                <a:gd name="connsiteY34" fmla="*/ 1730478 h 2703871"/>
                <a:gd name="connsiteX35" fmla="*/ 1278193 w 4965290"/>
                <a:gd name="connsiteY35" fmla="*/ 1789471 h 2703871"/>
                <a:gd name="connsiteX36" fmla="*/ 1297858 w 4965290"/>
                <a:gd name="connsiteY36" fmla="*/ 1828800 h 2703871"/>
                <a:gd name="connsiteX37" fmla="*/ 1337187 w 4965290"/>
                <a:gd name="connsiteY37" fmla="*/ 1868129 h 2703871"/>
                <a:gd name="connsiteX38" fmla="*/ 1376516 w 4965290"/>
                <a:gd name="connsiteY38" fmla="*/ 1917291 h 2703871"/>
                <a:gd name="connsiteX39" fmla="*/ 1465006 w 4965290"/>
                <a:gd name="connsiteY39" fmla="*/ 2005781 h 2703871"/>
                <a:gd name="connsiteX40" fmla="*/ 1504335 w 4965290"/>
                <a:gd name="connsiteY40" fmla="*/ 2045110 h 2703871"/>
                <a:gd name="connsiteX41" fmla="*/ 1563329 w 4965290"/>
                <a:gd name="connsiteY41" fmla="*/ 2123768 h 2703871"/>
                <a:gd name="connsiteX42" fmla="*/ 1573161 w 4965290"/>
                <a:gd name="connsiteY42" fmla="*/ 2153265 h 2703871"/>
                <a:gd name="connsiteX43" fmla="*/ 1740310 w 4965290"/>
                <a:gd name="connsiteY43" fmla="*/ 2300749 h 2703871"/>
                <a:gd name="connsiteX44" fmla="*/ 1769806 w 4965290"/>
                <a:gd name="connsiteY44" fmla="*/ 2310581 h 2703871"/>
                <a:gd name="connsiteX45" fmla="*/ 1828800 w 4965290"/>
                <a:gd name="connsiteY45" fmla="*/ 2349910 h 2703871"/>
                <a:gd name="connsiteX46" fmla="*/ 1877961 w 4965290"/>
                <a:gd name="connsiteY46" fmla="*/ 2369575 h 2703871"/>
                <a:gd name="connsiteX47" fmla="*/ 1936955 w 4965290"/>
                <a:gd name="connsiteY47" fmla="*/ 2408904 h 2703871"/>
                <a:gd name="connsiteX48" fmla="*/ 2005781 w 4965290"/>
                <a:gd name="connsiteY48" fmla="*/ 2438400 h 2703871"/>
                <a:gd name="connsiteX49" fmla="*/ 2064774 w 4965290"/>
                <a:gd name="connsiteY49" fmla="*/ 2467897 h 2703871"/>
                <a:gd name="connsiteX50" fmla="*/ 2084439 w 4965290"/>
                <a:gd name="connsiteY50" fmla="*/ 2497394 h 2703871"/>
                <a:gd name="connsiteX51" fmla="*/ 2163097 w 4965290"/>
                <a:gd name="connsiteY51" fmla="*/ 2526891 h 2703871"/>
                <a:gd name="connsiteX52" fmla="*/ 2231922 w 4965290"/>
                <a:gd name="connsiteY52" fmla="*/ 2576052 h 2703871"/>
                <a:gd name="connsiteX53" fmla="*/ 2271252 w 4965290"/>
                <a:gd name="connsiteY53" fmla="*/ 2595716 h 2703871"/>
                <a:gd name="connsiteX54" fmla="*/ 2330245 w 4965290"/>
                <a:gd name="connsiteY54" fmla="*/ 2635046 h 2703871"/>
                <a:gd name="connsiteX55" fmla="*/ 2389239 w 4965290"/>
                <a:gd name="connsiteY55" fmla="*/ 2674375 h 2703871"/>
                <a:gd name="connsiteX56" fmla="*/ 2458064 w 4965290"/>
                <a:gd name="connsiteY56" fmla="*/ 2703871 h 2703871"/>
                <a:gd name="connsiteX57" fmla="*/ 2851355 w 4965290"/>
                <a:gd name="connsiteY57" fmla="*/ 2684207 h 2703871"/>
                <a:gd name="connsiteX58" fmla="*/ 2880852 w 4965290"/>
                <a:gd name="connsiteY58" fmla="*/ 2674375 h 2703871"/>
                <a:gd name="connsiteX59" fmla="*/ 2959510 w 4965290"/>
                <a:gd name="connsiteY59" fmla="*/ 2664542 h 2703871"/>
                <a:gd name="connsiteX60" fmla="*/ 3067664 w 4965290"/>
                <a:gd name="connsiteY60" fmla="*/ 2644878 h 2703871"/>
                <a:gd name="connsiteX61" fmla="*/ 3156155 w 4965290"/>
                <a:gd name="connsiteY61" fmla="*/ 2605549 h 2703871"/>
                <a:gd name="connsiteX62" fmla="*/ 3185652 w 4965290"/>
                <a:gd name="connsiteY62" fmla="*/ 2595716 h 2703871"/>
                <a:gd name="connsiteX63" fmla="*/ 3234813 w 4965290"/>
                <a:gd name="connsiteY63" fmla="*/ 2576052 h 2703871"/>
                <a:gd name="connsiteX64" fmla="*/ 3264310 w 4965290"/>
                <a:gd name="connsiteY64" fmla="*/ 2536723 h 2703871"/>
                <a:gd name="connsiteX65" fmla="*/ 3313471 w 4965290"/>
                <a:gd name="connsiteY65" fmla="*/ 2477729 h 2703871"/>
                <a:gd name="connsiteX66" fmla="*/ 3333135 w 4965290"/>
                <a:gd name="connsiteY66" fmla="*/ 2399071 h 2703871"/>
                <a:gd name="connsiteX67" fmla="*/ 3342968 w 4965290"/>
                <a:gd name="connsiteY67" fmla="*/ 2359742 h 2703871"/>
                <a:gd name="connsiteX68" fmla="*/ 3372464 w 4965290"/>
                <a:gd name="connsiteY68" fmla="*/ 2320413 h 2703871"/>
                <a:gd name="connsiteX69" fmla="*/ 3411793 w 4965290"/>
                <a:gd name="connsiteY69" fmla="*/ 2153265 h 2703871"/>
                <a:gd name="connsiteX70" fmla="*/ 3421626 w 4965290"/>
                <a:gd name="connsiteY70" fmla="*/ 2104104 h 2703871"/>
                <a:gd name="connsiteX71" fmla="*/ 3431458 w 4965290"/>
                <a:gd name="connsiteY71" fmla="*/ 2035278 h 2703871"/>
                <a:gd name="connsiteX72" fmla="*/ 3441290 w 4965290"/>
                <a:gd name="connsiteY72" fmla="*/ 1946787 h 2703871"/>
                <a:gd name="connsiteX73" fmla="*/ 3451122 w 4965290"/>
                <a:gd name="connsiteY73" fmla="*/ 1917291 h 2703871"/>
                <a:gd name="connsiteX74" fmla="*/ 3460955 w 4965290"/>
                <a:gd name="connsiteY74" fmla="*/ 1828800 h 2703871"/>
                <a:gd name="connsiteX75" fmla="*/ 3519948 w 4965290"/>
                <a:gd name="connsiteY75" fmla="*/ 1730478 h 2703871"/>
                <a:gd name="connsiteX76" fmla="*/ 3559277 w 4965290"/>
                <a:gd name="connsiteY76" fmla="*/ 1671484 h 2703871"/>
                <a:gd name="connsiteX77" fmla="*/ 3618271 w 4965290"/>
                <a:gd name="connsiteY77" fmla="*/ 1573162 h 2703871"/>
                <a:gd name="connsiteX78" fmla="*/ 3696929 w 4965290"/>
                <a:gd name="connsiteY78" fmla="*/ 1484671 h 2703871"/>
                <a:gd name="connsiteX79" fmla="*/ 3726426 w 4965290"/>
                <a:gd name="connsiteY79" fmla="*/ 1455175 h 2703871"/>
                <a:gd name="connsiteX80" fmla="*/ 3746090 w 4965290"/>
                <a:gd name="connsiteY80" fmla="*/ 1425678 h 2703871"/>
                <a:gd name="connsiteX81" fmla="*/ 3775587 w 4965290"/>
                <a:gd name="connsiteY81" fmla="*/ 1396181 h 2703871"/>
                <a:gd name="connsiteX82" fmla="*/ 3834581 w 4965290"/>
                <a:gd name="connsiteY82" fmla="*/ 1347020 h 2703871"/>
                <a:gd name="connsiteX83" fmla="*/ 3893574 w 4965290"/>
                <a:gd name="connsiteY83" fmla="*/ 1258529 h 2703871"/>
                <a:gd name="connsiteX84" fmla="*/ 3932903 w 4965290"/>
                <a:gd name="connsiteY84" fmla="*/ 1219200 h 2703871"/>
                <a:gd name="connsiteX85" fmla="*/ 3952568 w 4965290"/>
                <a:gd name="connsiteY85" fmla="*/ 1179871 h 2703871"/>
                <a:gd name="connsiteX86" fmla="*/ 3982064 w 4965290"/>
                <a:gd name="connsiteY86" fmla="*/ 1150375 h 2703871"/>
                <a:gd name="connsiteX87" fmla="*/ 4001729 w 4965290"/>
                <a:gd name="connsiteY87" fmla="*/ 1120878 h 2703871"/>
                <a:gd name="connsiteX88" fmla="*/ 4031226 w 4965290"/>
                <a:gd name="connsiteY88" fmla="*/ 1101213 h 2703871"/>
                <a:gd name="connsiteX89" fmla="*/ 4109884 w 4965290"/>
                <a:gd name="connsiteY89" fmla="*/ 1042220 h 2703871"/>
                <a:gd name="connsiteX90" fmla="*/ 4149213 w 4965290"/>
                <a:gd name="connsiteY90" fmla="*/ 1002891 h 2703871"/>
                <a:gd name="connsiteX91" fmla="*/ 4178710 w 4965290"/>
                <a:gd name="connsiteY91" fmla="*/ 993058 h 2703871"/>
                <a:gd name="connsiteX92" fmla="*/ 4208206 w 4965290"/>
                <a:gd name="connsiteY92" fmla="*/ 973394 h 2703871"/>
                <a:gd name="connsiteX93" fmla="*/ 4277032 w 4965290"/>
                <a:gd name="connsiteY93" fmla="*/ 914400 h 2703871"/>
                <a:gd name="connsiteX94" fmla="*/ 4306529 w 4965290"/>
                <a:gd name="connsiteY94" fmla="*/ 894736 h 2703871"/>
                <a:gd name="connsiteX95" fmla="*/ 4375355 w 4965290"/>
                <a:gd name="connsiteY95" fmla="*/ 825910 h 2703871"/>
                <a:gd name="connsiteX96" fmla="*/ 4463845 w 4965290"/>
                <a:gd name="connsiteY96" fmla="*/ 747252 h 2703871"/>
                <a:gd name="connsiteX97" fmla="*/ 4513006 w 4965290"/>
                <a:gd name="connsiteY97" fmla="*/ 688258 h 2703871"/>
                <a:gd name="connsiteX98" fmla="*/ 4552335 w 4965290"/>
                <a:gd name="connsiteY98" fmla="*/ 629265 h 2703871"/>
                <a:gd name="connsiteX99" fmla="*/ 4630993 w 4965290"/>
                <a:gd name="connsiteY99" fmla="*/ 570271 h 2703871"/>
                <a:gd name="connsiteX100" fmla="*/ 4660490 w 4965290"/>
                <a:gd name="connsiteY100" fmla="*/ 511278 h 2703871"/>
                <a:gd name="connsiteX101" fmla="*/ 4670322 w 4965290"/>
                <a:gd name="connsiteY101" fmla="*/ 481781 h 2703871"/>
                <a:gd name="connsiteX102" fmla="*/ 4709652 w 4965290"/>
                <a:gd name="connsiteY102" fmla="*/ 412955 h 2703871"/>
                <a:gd name="connsiteX103" fmla="*/ 4719484 w 4965290"/>
                <a:gd name="connsiteY103" fmla="*/ 363794 h 2703871"/>
                <a:gd name="connsiteX104" fmla="*/ 4748981 w 4965290"/>
                <a:gd name="connsiteY104" fmla="*/ 334297 h 2703871"/>
                <a:gd name="connsiteX105" fmla="*/ 4768645 w 4965290"/>
                <a:gd name="connsiteY105" fmla="*/ 304800 h 2703871"/>
                <a:gd name="connsiteX106" fmla="*/ 4827639 w 4965290"/>
                <a:gd name="connsiteY106" fmla="*/ 206478 h 2703871"/>
                <a:gd name="connsiteX107" fmla="*/ 4847303 w 4965290"/>
                <a:gd name="connsiteY107" fmla="*/ 176981 h 2703871"/>
                <a:gd name="connsiteX108" fmla="*/ 4896464 w 4965290"/>
                <a:gd name="connsiteY108" fmla="*/ 88491 h 2703871"/>
                <a:gd name="connsiteX109" fmla="*/ 4916129 w 4965290"/>
                <a:gd name="connsiteY109" fmla="*/ 58994 h 2703871"/>
                <a:gd name="connsiteX110" fmla="*/ 4965290 w 4965290"/>
                <a:gd name="connsiteY110" fmla="*/ 9833 h 2703871"/>
                <a:gd name="connsiteX111" fmla="*/ 0 w 4965290"/>
                <a:gd name="connsiteY111" fmla="*/ 0 h 270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965290" h="2703871">
                  <a:moveTo>
                    <a:pt x="0" y="0"/>
                  </a:moveTo>
                  <a:lnTo>
                    <a:pt x="0" y="0"/>
                  </a:lnTo>
                  <a:cubicBezTo>
                    <a:pt x="68325" y="6833"/>
                    <a:pt x="84192" y="3627"/>
                    <a:pt x="137652" y="19665"/>
                  </a:cubicBezTo>
                  <a:cubicBezTo>
                    <a:pt x="157506" y="25621"/>
                    <a:pt x="196645" y="39329"/>
                    <a:pt x="196645" y="39329"/>
                  </a:cubicBezTo>
                  <a:cubicBezTo>
                    <a:pt x="206477" y="52439"/>
                    <a:pt x="213553" y="68167"/>
                    <a:pt x="226142" y="78658"/>
                  </a:cubicBezTo>
                  <a:cubicBezTo>
                    <a:pt x="234104" y="85293"/>
                    <a:pt x="246369" y="83856"/>
                    <a:pt x="255639" y="88491"/>
                  </a:cubicBezTo>
                  <a:cubicBezTo>
                    <a:pt x="266208" y="93776"/>
                    <a:pt x="276057" y="100590"/>
                    <a:pt x="285135" y="108155"/>
                  </a:cubicBezTo>
                  <a:cubicBezTo>
                    <a:pt x="335345" y="149996"/>
                    <a:pt x="290299" y="131569"/>
                    <a:pt x="353961" y="147484"/>
                  </a:cubicBezTo>
                  <a:cubicBezTo>
                    <a:pt x="363793" y="154039"/>
                    <a:pt x="375102" y="158793"/>
                    <a:pt x="383458" y="167149"/>
                  </a:cubicBezTo>
                  <a:cubicBezTo>
                    <a:pt x="440265" y="223958"/>
                    <a:pt x="360135" y="169767"/>
                    <a:pt x="432619" y="226142"/>
                  </a:cubicBezTo>
                  <a:cubicBezTo>
                    <a:pt x="489680" y="270522"/>
                    <a:pt x="482845" y="250325"/>
                    <a:pt x="521110" y="294968"/>
                  </a:cubicBezTo>
                  <a:cubicBezTo>
                    <a:pt x="531774" y="307410"/>
                    <a:pt x="541081" y="320962"/>
                    <a:pt x="550606" y="334297"/>
                  </a:cubicBezTo>
                  <a:cubicBezTo>
                    <a:pt x="557474" y="343913"/>
                    <a:pt x="561915" y="355438"/>
                    <a:pt x="570271" y="363794"/>
                  </a:cubicBezTo>
                  <a:cubicBezTo>
                    <a:pt x="581858" y="375381"/>
                    <a:pt x="596490" y="383459"/>
                    <a:pt x="609600" y="393291"/>
                  </a:cubicBezTo>
                  <a:cubicBezTo>
                    <a:pt x="639833" y="453758"/>
                    <a:pt x="621134" y="420425"/>
                    <a:pt x="668593" y="491613"/>
                  </a:cubicBezTo>
                  <a:cubicBezTo>
                    <a:pt x="675148" y="501445"/>
                    <a:pt x="683869" y="510138"/>
                    <a:pt x="688258" y="521110"/>
                  </a:cubicBezTo>
                  <a:cubicBezTo>
                    <a:pt x="694813" y="537497"/>
                    <a:pt x="700029" y="554485"/>
                    <a:pt x="707922" y="570271"/>
                  </a:cubicBezTo>
                  <a:cubicBezTo>
                    <a:pt x="713207" y="580840"/>
                    <a:pt x="722302" y="589199"/>
                    <a:pt x="727587" y="599768"/>
                  </a:cubicBezTo>
                  <a:cubicBezTo>
                    <a:pt x="735480" y="615554"/>
                    <a:pt x="740697" y="632542"/>
                    <a:pt x="747252" y="648929"/>
                  </a:cubicBezTo>
                  <a:cubicBezTo>
                    <a:pt x="771203" y="768691"/>
                    <a:pt x="739328" y="619880"/>
                    <a:pt x="776748" y="757084"/>
                  </a:cubicBezTo>
                  <a:cubicBezTo>
                    <a:pt x="781145" y="773207"/>
                    <a:pt x="782956" y="789932"/>
                    <a:pt x="786581" y="806246"/>
                  </a:cubicBezTo>
                  <a:cubicBezTo>
                    <a:pt x="789512" y="819437"/>
                    <a:pt x="792701" y="832582"/>
                    <a:pt x="796413" y="845575"/>
                  </a:cubicBezTo>
                  <a:cubicBezTo>
                    <a:pt x="806541" y="881024"/>
                    <a:pt x="820459" y="908236"/>
                    <a:pt x="835742" y="943897"/>
                  </a:cubicBezTo>
                  <a:cubicBezTo>
                    <a:pt x="842856" y="986580"/>
                    <a:pt x="846246" y="1010833"/>
                    <a:pt x="855406" y="1052052"/>
                  </a:cubicBezTo>
                  <a:cubicBezTo>
                    <a:pt x="858338" y="1065243"/>
                    <a:pt x="861961" y="1078271"/>
                    <a:pt x="865239" y="1091381"/>
                  </a:cubicBezTo>
                  <a:cubicBezTo>
                    <a:pt x="883990" y="1278899"/>
                    <a:pt x="852088" y="1115172"/>
                    <a:pt x="914400" y="1248697"/>
                  </a:cubicBezTo>
                  <a:cubicBezTo>
                    <a:pt x="927549" y="1276872"/>
                    <a:pt x="934065" y="1307690"/>
                    <a:pt x="943897" y="1337187"/>
                  </a:cubicBezTo>
                  <a:cubicBezTo>
                    <a:pt x="950452" y="1356852"/>
                    <a:pt x="951124" y="1379598"/>
                    <a:pt x="963561" y="1396181"/>
                  </a:cubicBezTo>
                  <a:lnTo>
                    <a:pt x="993058" y="1435510"/>
                  </a:lnTo>
                  <a:cubicBezTo>
                    <a:pt x="1000520" y="1465359"/>
                    <a:pt x="1003273" y="1488459"/>
                    <a:pt x="1022555" y="1514168"/>
                  </a:cubicBezTo>
                  <a:cubicBezTo>
                    <a:pt x="1033679" y="1529000"/>
                    <a:pt x="1048774" y="1540387"/>
                    <a:pt x="1061884" y="1553497"/>
                  </a:cubicBezTo>
                  <a:cubicBezTo>
                    <a:pt x="1067134" y="1563997"/>
                    <a:pt x="1089300" y="1612395"/>
                    <a:pt x="1101213" y="1622323"/>
                  </a:cubicBezTo>
                  <a:cubicBezTo>
                    <a:pt x="1112473" y="1631706"/>
                    <a:pt x="1127816" y="1634715"/>
                    <a:pt x="1140542" y="1641987"/>
                  </a:cubicBezTo>
                  <a:cubicBezTo>
                    <a:pt x="1169766" y="1658686"/>
                    <a:pt x="1186314" y="1674084"/>
                    <a:pt x="1209368" y="1700981"/>
                  </a:cubicBezTo>
                  <a:cubicBezTo>
                    <a:pt x="1217058" y="1709953"/>
                    <a:pt x="1221467" y="1721400"/>
                    <a:pt x="1229032" y="1730478"/>
                  </a:cubicBezTo>
                  <a:cubicBezTo>
                    <a:pt x="1266008" y="1774850"/>
                    <a:pt x="1251561" y="1742865"/>
                    <a:pt x="1278193" y="1789471"/>
                  </a:cubicBezTo>
                  <a:cubicBezTo>
                    <a:pt x="1285465" y="1802197"/>
                    <a:pt x="1289064" y="1817074"/>
                    <a:pt x="1297858" y="1828800"/>
                  </a:cubicBezTo>
                  <a:cubicBezTo>
                    <a:pt x="1308982" y="1843632"/>
                    <a:pt x="1324870" y="1854272"/>
                    <a:pt x="1337187" y="1868129"/>
                  </a:cubicBezTo>
                  <a:cubicBezTo>
                    <a:pt x="1351129" y="1883814"/>
                    <a:pt x="1362236" y="1901913"/>
                    <a:pt x="1376516" y="1917291"/>
                  </a:cubicBezTo>
                  <a:cubicBezTo>
                    <a:pt x="1404901" y="1947859"/>
                    <a:pt x="1435509" y="1976284"/>
                    <a:pt x="1465006" y="2005781"/>
                  </a:cubicBezTo>
                  <a:cubicBezTo>
                    <a:pt x="1478116" y="2018891"/>
                    <a:pt x="1492753" y="2030633"/>
                    <a:pt x="1504335" y="2045110"/>
                  </a:cubicBezTo>
                  <a:cubicBezTo>
                    <a:pt x="1551046" y="2103499"/>
                    <a:pt x="1532023" y="2076810"/>
                    <a:pt x="1563329" y="2123768"/>
                  </a:cubicBezTo>
                  <a:cubicBezTo>
                    <a:pt x="1566606" y="2133600"/>
                    <a:pt x="1566526" y="2145303"/>
                    <a:pt x="1573161" y="2153265"/>
                  </a:cubicBezTo>
                  <a:cubicBezTo>
                    <a:pt x="1590502" y="2174075"/>
                    <a:pt x="1702389" y="2288109"/>
                    <a:pt x="1740310" y="2300749"/>
                  </a:cubicBezTo>
                  <a:lnTo>
                    <a:pt x="1769806" y="2310581"/>
                  </a:lnTo>
                  <a:cubicBezTo>
                    <a:pt x="1789471" y="2323691"/>
                    <a:pt x="1806857" y="2341132"/>
                    <a:pt x="1828800" y="2349910"/>
                  </a:cubicBezTo>
                  <a:cubicBezTo>
                    <a:pt x="1845187" y="2356465"/>
                    <a:pt x="1862467" y="2361124"/>
                    <a:pt x="1877961" y="2369575"/>
                  </a:cubicBezTo>
                  <a:cubicBezTo>
                    <a:pt x="1898709" y="2380892"/>
                    <a:pt x="1914534" y="2401431"/>
                    <a:pt x="1936955" y="2408904"/>
                  </a:cubicBezTo>
                  <a:cubicBezTo>
                    <a:pt x="2006118" y="2431957"/>
                    <a:pt x="1920751" y="2401958"/>
                    <a:pt x="2005781" y="2438400"/>
                  </a:cubicBezTo>
                  <a:cubicBezTo>
                    <a:pt x="2062768" y="2462823"/>
                    <a:pt x="2008091" y="2430110"/>
                    <a:pt x="2064774" y="2467897"/>
                  </a:cubicBezTo>
                  <a:cubicBezTo>
                    <a:pt x="2071329" y="2477729"/>
                    <a:pt x="2074823" y="2490526"/>
                    <a:pt x="2084439" y="2497394"/>
                  </a:cubicBezTo>
                  <a:cubicBezTo>
                    <a:pt x="2094722" y="2504739"/>
                    <a:pt x="2145338" y="2520971"/>
                    <a:pt x="2163097" y="2526891"/>
                  </a:cubicBezTo>
                  <a:cubicBezTo>
                    <a:pt x="2179965" y="2539542"/>
                    <a:pt x="2211805" y="2564557"/>
                    <a:pt x="2231922" y="2576052"/>
                  </a:cubicBezTo>
                  <a:cubicBezTo>
                    <a:pt x="2244648" y="2583324"/>
                    <a:pt x="2258142" y="2589161"/>
                    <a:pt x="2271252" y="2595716"/>
                  </a:cubicBezTo>
                  <a:cubicBezTo>
                    <a:pt x="2336708" y="2661174"/>
                    <a:pt x="2266216" y="2599474"/>
                    <a:pt x="2330245" y="2635046"/>
                  </a:cubicBezTo>
                  <a:cubicBezTo>
                    <a:pt x="2350905" y="2646524"/>
                    <a:pt x="2368100" y="2663806"/>
                    <a:pt x="2389239" y="2674375"/>
                  </a:cubicBezTo>
                  <a:cubicBezTo>
                    <a:pt x="2437838" y="2698674"/>
                    <a:pt x="2414663" y="2689404"/>
                    <a:pt x="2458064" y="2703871"/>
                  </a:cubicBezTo>
                  <a:cubicBezTo>
                    <a:pt x="2524105" y="2701670"/>
                    <a:pt x="2742812" y="2700905"/>
                    <a:pt x="2851355" y="2684207"/>
                  </a:cubicBezTo>
                  <a:cubicBezTo>
                    <a:pt x="2861599" y="2682631"/>
                    <a:pt x="2870655" y="2676229"/>
                    <a:pt x="2880852" y="2674375"/>
                  </a:cubicBezTo>
                  <a:cubicBezTo>
                    <a:pt x="2906849" y="2669648"/>
                    <a:pt x="2933318" y="2668034"/>
                    <a:pt x="2959510" y="2664542"/>
                  </a:cubicBezTo>
                  <a:cubicBezTo>
                    <a:pt x="3005211" y="2658448"/>
                    <a:pt x="3027136" y="2657036"/>
                    <a:pt x="3067664" y="2644878"/>
                  </a:cubicBezTo>
                  <a:cubicBezTo>
                    <a:pt x="3194487" y="2606831"/>
                    <a:pt x="3077134" y="2645060"/>
                    <a:pt x="3156155" y="2605549"/>
                  </a:cubicBezTo>
                  <a:cubicBezTo>
                    <a:pt x="3165425" y="2600914"/>
                    <a:pt x="3175948" y="2599355"/>
                    <a:pt x="3185652" y="2595716"/>
                  </a:cubicBezTo>
                  <a:cubicBezTo>
                    <a:pt x="3202178" y="2589519"/>
                    <a:pt x="3218426" y="2582607"/>
                    <a:pt x="3234813" y="2576052"/>
                  </a:cubicBezTo>
                  <a:cubicBezTo>
                    <a:pt x="3244645" y="2562942"/>
                    <a:pt x="3253645" y="2549165"/>
                    <a:pt x="3264310" y="2536723"/>
                  </a:cubicBezTo>
                  <a:cubicBezTo>
                    <a:pt x="3321088" y="2470482"/>
                    <a:pt x="3270009" y="2542921"/>
                    <a:pt x="3313471" y="2477729"/>
                  </a:cubicBezTo>
                  <a:cubicBezTo>
                    <a:pt x="3333456" y="2377800"/>
                    <a:pt x="3312982" y="2469605"/>
                    <a:pt x="3333135" y="2399071"/>
                  </a:cubicBezTo>
                  <a:cubicBezTo>
                    <a:pt x="3336847" y="2386078"/>
                    <a:pt x="3336925" y="2371829"/>
                    <a:pt x="3342968" y="2359742"/>
                  </a:cubicBezTo>
                  <a:cubicBezTo>
                    <a:pt x="3350296" y="2345085"/>
                    <a:pt x="3362632" y="2333523"/>
                    <a:pt x="3372464" y="2320413"/>
                  </a:cubicBezTo>
                  <a:cubicBezTo>
                    <a:pt x="3393756" y="2235249"/>
                    <a:pt x="3392641" y="2242638"/>
                    <a:pt x="3411793" y="2153265"/>
                  </a:cubicBezTo>
                  <a:cubicBezTo>
                    <a:pt x="3415295" y="2136924"/>
                    <a:pt x="3418879" y="2120588"/>
                    <a:pt x="3421626" y="2104104"/>
                  </a:cubicBezTo>
                  <a:cubicBezTo>
                    <a:pt x="3425436" y="2081244"/>
                    <a:pt x="3428584" y="2058274"/>
                    <a:pt x="3431458" y="2035278"/>
                  </a:cubicBezTo>
                  <a:cubicBezTo>
                    <a:pt x="3435139" y="2005829"/>
                    <a:pt x="3436411" y="1976062"/>
                    <a:pt x="3441290" y="1946787"/>
                  </a:cubicBezTo>
                  <a:cubicBezTo>
                    <a:pt x="3442994" y="1936564"/>
                    <a:pt x="3447845" y="1927123"/>
                    <a:pt x="3451122" y="1917291"/>
                  </a:cubicBezTo>
                  <a:cubicBezTo>
                    <a:pt x="3454400" y="1887794"/>
                    <a:pt x="3453757" y="1857592"/>
                    <a:pt x="3460955" y="1828800"/>
                  </a:cubicBezTo>
                  <a:cubicBezTo>
                    <a:pt x="3483362" y="1739174"/>
                    <a:pt x="3479804" y="1782092"/>
                    <a:pt x="3519948" y="1730478"/>
                  </a:cubicBezTo>
                  <a:cubicBezTo>
                    <a:pt x="3534458" y="1711822"/>
                    <a:pt x="3546751" y="1691526"/>
                    <a:pt x="3559277" y="1671484"/>
                  </a:cubicBezTo>
                  <a:cubicBezTo>
                    <a:pt x="3579534" y="1639073"/>
                    <a:pt x="3591245" y="1600188"/>
                    <a:pt x="3618271" y="1573162"/>
                  </a:cubicBezTo>
                  <a:cubicBezTo>
                    <a:pt x="3706180" y="1485253"/>
                    <a:pt x="3607826" y="1586503"/>
                    <a:pt x="3696929" y="1484671"/>
                  </a:cubicBezTo>
                  <a:cubicBezTo>
                    <a:pt x="3706085" y="1474207"/>
                    <a:pt x="3717524" y="1465857"/>
                    <a:pt x="3726426" y="1455175"/>
                  </a:cubicBezTo>
                  <a:cubicBezTo>
                    <a:pt x="3733991" y="1446097"/>
                    <a:pt x="3738525" y="1434756"/>
                    <a:pt x="3746090" y="1425678"/>
                  </a:cubicBezTo>
                  <a:cubicBezTo>
                    <a:pt x="3754992" y="1414996"/>
                    <a:pt x="3764905" y="1405083"/>
                    <a:pt x="3775587" y="1396181"/>
                  </a:cubicBezTo>
                  <a:cubicBezTo>
                    <a:pt x="3808893" y="1368426"/>
                    <a:pt x="3805860" y="1385315"/>
                    <a:pt x="3834581" y="1347020"/>
                  </a:cubicBezTo>
                  <a:cubicBezTo>
                    <a:pt x="3891120" y="1271634"/>
                    <a:pt x="3836651" y="1323584"/>
                    <a:pt x="3893574" y="1258529"/>
                  </a:cubicBezTo>
                  <a:cubicBezTo>
                    <a:pt x="3905783" y="1244576"/>
                    <a:pt x="3921779" y="1234032"/>
                    <a:pt x="3932903" y="1219200"/>
                  </a:cubicBezTo>
                  <a:cubicBezTo>
                    <a:pt x="3941697" y="1207474"/>
                    <a:pt x="3944049" y="1191798"/>
                    <a:pt x="3952568" y="1179871"/>
                  </a:cubicBezTo>
                  <a:cubicBezTo>
                    <a:pt x="3960650" y="1168556"/>
                    <a:pt x="3973163" y="1161057"/>
                    <a:pt x="3982064" y="1150375"/>
                  </a:cubicBezTo>
                  <a:cubicBezTo>
                    <a:pt x="3989629" y="1141297"/>
                    <a:pt x="3993373" y="1129234"/>
                    <a:pt x="4001729" y="1120878"/>
                  </a:cubicBezTo>
                  <a:cubicBezTo>
                    <a:pt x="4010085" y="1112522"/>
                    <a:pt x="4022333" y="1108995"/>
                    <a:pt x="4031226" y="1101213"/>
                  </a:cubicBezTo>
                  <a:cubicBezTo>
                    <a:pt x="4100751" y="1040378"/>
                    <a:pt x="4052572" y="1061323"/>
                    <a:pt x="4109884" y="1042220"/>
                  </a:cubicBezTo>
                  <a:cubicBezTo>
                    <a:pt x="4122994" y="1029110"/>
                    <a:pt x="4134127" y="1013667"/>
                    <a:pt x="4149213" y="1002891"/>
                  </a:cubicBezTo>
                  <a:cubicBezTo>
                    <a:pt x="4157647" y="996867"/>
                    <a:pt x="4169440" y="997693"/>
                    <a:pt x="4178710" y="993058"/>
                  </a:cubicBezTo>
                  <a:cubicBezTo>
                    <a:pt x="4189279" y="987773"/>
                    <a:pt x="4198590" y="980262"/>
                    <a:pt x="4208206" y="973394"/>
                  </a:cubicBezTo>
                  <a:cubicBezTo>
                    <a:pt x="4311319" y="899741"/>
                    <a:pt x="4191264" y="985873"/>
                    <a:pt x="4277032" y="914400"/>
                  </a:cubicBezTo>
                  <a:cubicBezTo>
                    <a:pt x="4286110" y="906835"/>
                    <a:pt x="4296697" y="901291"/>
                    <a:pt x="4306529" y="894736"/>
                  </a:cubicBezTo>
                  <a:cubicBezTo>
                    <a:pt x="4351607" y="827118"/>
                    <a:pt x="4323437" y="843215"/>
                    <a:pt x="4375355" y="825910"/>
                  </a:cubicBezTo>
                  <a:cubicBezTo>
                    <a:pt x="4442704" y="758560"/>
                    <a:pt x="4411209" y="782342"/>
                    <a:pt x="4463845" y="747252"/>
                  </a:cubicBezTo>
                  <a:cubicBezTo>
                    <a:pt x="4517525" y="639895"/>
                    <a:pt x="4448152" y="762377"/>
                    <a:pt x="4513006" y="688258"/>
                  </a:cubicBezTo>
                  <a:cubicBezTo>
                    <a:pt x="4528569" y="670472"/>
                    <a:pt x="4533428" y="643445"/>
                    <a:pt x="4552335" y="629265"/>
                  </a:cubicBezTo>
                  <a:lnTo>
                    <a:pt x="4630993" y="570271"/>
                  </a:lnTo>
                  <a:cubicBezTo>
                    <a:pt x="4655712" y="496122"/>
                    <a:pt x="4622366" y="587529"/>
                    <a:pt x="4660490" y="511278"/>
                  </a:cubicBezTo>
                  <a:cubicBezTo>
                    <a:pt x="4665125" y="502008"/>
                    <a:pt x="4666239" y="491307"/>
                    <a:pt x="4670322" y="481781"/>
                  </a:cubicBezTo>
                  <a:cubicBezTo>
                    <a:pt x="4685291" y="446854"/>
                    <a:pt x="4689904" y="442577"/>
                    <a:pt x="4709652" y="412955"/>
                  </a:cubicBezTo>
                  <a:cubicBezTo>
                    <a:pt x="4712929" y="396568"/>
                    <a:pt x="4712010" y="378741"/>
                    <a:pt x="4719484" y="363794"/>
                  </a:cubicBezTo>
                  <a:cubicBezTo>
                    <a:pt x="4725703" y="351357"/>
                    <a:pt x="4740079" y="344979"/>
                    <a:pt x="4748981" y="334297"/>
                  </a:cubicBezTo>
                  <a:cubicBezTo>
                    <a:pt x="4756546" y="325219"/>
                    <a:pt x="4762782" y="315060"/>
                    <a:pt x="4768645" y="304800"/>
                  </a:cubicBezTo>
                  <a:cubicBezTo>
                    <a:pt x="4829110" y="198986"/>
                    <a:pt x="4731435" y="350784"/>
                    <a:pt x="4827639" y="206478"/>
                  </a:cubicBezTo>
                  <a:cubicBezTo>
                    <a:pt x="4834194" y="196646"/>
                    <a:pt x="4843566" y="188192"/>
                    <a:pt x="4847303" y="176981"/>
                  </a:cubicBezTo>
                  <a:cubicBezTo>
                    <a:pt x="4864608" y="125063"/>
                    <a:pt x="4851386" y="156107"/>
                    <a:pt x="4896464" y="88491"/>
                  </a:cubicBezTo>
                  <a:cubicBezTo>
                    <a:pt x="4903019" y="78659"/>
                    <a:pt x="4907773" y="67350"/>
                    <a:pt x="4916129" y="58994"/>
                  </a:cubicBezTo>
                  <a:lnTo>
                    <a:pt x="4965290" y="9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7B715E98-8441-4605-A458-826F23A30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9720" y="3657600"/>
              <a:ext cx="263425" cy="48241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947EFC58-DD18-4EC1-AF46-EA460845F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5992" y="333416"/>
              <a:ext cx="1312729" cy="1312729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393D182A-DF9B-465F-B8CA-F74F846B4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02357" y="2845721"/>
              <a:ext cx="263425" cy="482418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BE5AA72C-6882-48EE-BBF4-4BBA60C98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33309" y="2831155"/>
              <a:ext cx="263425" cy="48241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0C8450FF-4C5C-42F3-A52F-DEE14B462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19968" y="3810682"/>
              <a:ext cx="263425" cy="482418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9E63E7AD-CAD3-4C09-A6F6-EB9FA23FC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49008" y="4071601"/>
              <a:ext cx="263425" cy="482418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A3167036-AC42-41FD-AE49-0E04AFC48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57757" y="2870382"/>
              <a:ext cx="263425" cy="482418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8E28A837-0301-4045-8229-108E81532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06950" y="4402415"/>
              <a:ext cx="263425" cy="482418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6E9AA1A3-199E-4D66-8E21-EC8AFCA52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73871" y="3950337"/>
              <a:ext cx="263425" cy="482418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18EDE459-46F6-4059-AABD-68312462C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66374" y="4519925"/>
              <a:ext cx="263425" cy="482418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CF68C030-33A9-4467-87DA-F8030DB39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7894" y="3175182"/>
              <a:ext cx="263425" cy="482418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D94BAD1-F709-42EA-8B9A-ADDAD04E8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0982" y="3187791"/>
              <a:ext cx="263425" cy="482418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DE8AC2BA-6D32-4B89-89AD-0226364CF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38725" y="3200400"/>
              <a:ext cx="263425" cy="482418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2C188156-4388-4FC9-BBD3-5E8E86237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98087" y="2831155"/>
              <a:ext cx="263425" cy="482418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E8084533-78A6-4C0F-B859-13FE1BCE8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0470" y="3810682"/>
              <a:ext cx="263425" cy="482418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A680C2DD-05A2-4AAF-81D6-63B6FA6F2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83489" y="1749504"/>
              <a:ext cx="263425" cy="482418"/>
            </a:xfrm>
            <a:prstGeom prst="rect">
              <a:avLst/>
            </a:prstGeom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BBB266A8-7412-4986-A306-48F55AE3E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97045" y="989781"/>
              <a:ext cx="263425" cy="482418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04B82E61-47F7-42C0-A67A-966915F8C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42158" y="1986770"/>
              <a:ext cx="263425" cy="482418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0851086E-D3ED-42F7-8693-C7A093EFE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85458" y="1227394"/>
              <a:ext cx="263425" cy="482418"/>
            </a:xfrm>
            <a:prstGeom prst="rect">
              <a:avLst/>
            </a:prstGeom>
          </p:spPr>
        </p:pic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2DAEEB2F-1760-4DCA-BE02-6FB798281B51}"/>
                </a:ext>
              </a:extLst>
            </p:cNvPr>
            <p:cNvSpPr/>
            <p:nvPr/>
          </p:nvSpPr>
          <p:spPr>
            <a:xfrm>
              <a:off x="4238725" y="1947425"/>
              <a:ext cx="494584" cy="1267176"/>
            </a:xfrm>
            <a:custGeom>
              <a:avLst/>
              <a:gdLst>
                <a:gd name="connsiteX0" fmla="*/ 0 w 481781"/>
                <a:gd name="connsiteY0" fmla="*/ 816077 h 816077"/>
                <a:gd name="connsiteX1" fmla="*/ 176981 w 481781"/>
                <a:gd name="connsiteY1" fmla="*/ 373626 h 816077"/>
                <a:gd name="connsiteX2" fmla="*/ 226142 w 481781"/>
                <a:gd name="connsiteY2" fmla="*/ 639097 h 816077"/>
                <a:gd name="connsiteX3" fmla="*/ 481781 w 481781"/>
                <a:gd name="connsiteY3" fmla="*/ 0 h 816077"/>
                <a:gd name="connsiteX4" fmla="*/ 481781 w 481781"/>
                <a:gd name="connsiteY4" fmla="*/ 0 h 81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81" h="816077">
                  <a:moveTo>
                    <a:pt x="0" y="816077"/>
                  </a:moveTo>
                  <a:cubicBezTo>
                    <a:pt x="69645" y="609600"/>
                    <a:pt x="139291" y="403123"/>
                    <a:pt x="176981" y="373626"/>
                  </a:cubicBezTo>
                  <a:cubicBezTo>
                    <a:pt x="214671" y="344129"/>
                    <a:pt x="175342" y="701368"/>
                    <a:pt x="226142" y="639097"/>
                  </a:cubicBezTo>
                  <a:cubicBezTo>
                    <a:pt x="276942" y="576826"/>
                    <a:pt x="481781" y="0"/>
                    <a:pt x="481781" y="0"/>
                  </a:cubicBezTo>
                  <a:lnTo>
                    <a:pt x="481781" y="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2DBDD36C-AEAD-4A94-BDCC-AF4B79C00237}"/>
                </a:ext>
              </a:extLst>
            </p:cNvPr>
            <p:cNvSpPr/>
            <p:nvPr/>
          </p:nvSpPr>
          <p:spPr>
            <a:xfrm>
              <a:off x="4593961" y="1947425"/>
              <a:ext cx="494584" cy="1267176"/>
            </a:xfrm>
            <a:custGeom>
              <a:avLst/>
              <a:gdLst>
                <a:gd name="connsiteX0" fmla="*/ 0 w 481781"/>
                <a:gd name="connsiteY0" fmla="*/ 816077 h 816077"/>
                <a:gd name="connsiteX1" fmla="*/ 176981 w 481781"/>
                <a:gd name="connsiteY1" fmla="*/ 373626 h 816077"/>
                <a:gd name="connsiteX2" fmla="*/ 226142 w 481781"/>
                <a:gd name="connsiteY2" fmla="*/ 639097 h 816077"/>
                <a:gd name="connsiteX3" fmla="*/ 481781 w 481781"/>
                <a:gd name="connsiteY3" fmla="*/ 0 h 816077"/>
                <a:gd name="connsiteX4" fmla="*/ 481781 w 481781"/>
                <a:gd name="connsiteY4" fmla="*/ 0 h 81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81" h="816077">
                  <a:moveTo>
                    <a:pt x="0" y="816077"/>
                  </a:moveTo>
                  <a:cubicBezTo>
                    <a:pt x="69645" y="609600"/>
                    <a:pt x="139291" y="403123"/>
                    <a:pt x="176981" y="373626"/>
                  </a:cubicBezTo>
                  <a:cubicBezTo>
                    <a:pt x="214671" y="344129"/>
                    <a:pt x="175342" y="701368"/>
                    <a:pt x="226142" y="639097"/>
                  </a:cubicBezTo>
                  <a:cubicBezTo>
                    <a:pt x="276942" y="576826"/>
                    <a:pt x="481781" y="0"/>
                    <a:pt x="481781" y="0"/>
                  </a:cubicBezTo>
                  <a:lnTo>
                    <a:pt x="481781" y="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8399AEFE-EA82-4C6D-8E90-C74E4B8A4ED3}"/>
                </a:ext>
              </a:extLst>
            </p:cNvPr>
            <p:cNvSpPr txBox="1"/>
            <p:nvPr/>
          </p:nvSpPr>
          <p:spPr>
            <a:xfrm>
              <a:off x="3176059" y="2285964"/>
              <a:ext cx="1151938" cy="33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volatilização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8E226C48-E7DB-4F4B-9E22-37C9EFFF1B7C}"/>
                </a:ext>
              </a:extLst>
            </p:cNvPr>
            <p:cNvSpPr txBox="1"/>
            <p:nvPr/>
          </p:nvSpPr>
          <p:spPr>
            <a:xfrm>
              <a:off x="5491319" y="3642560"/>
              <a:ext cx="1343073" cy="33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biodegradação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3DAF7B2F-45E0-41EE-9549-C18EE387CE00}"/>
                </a:ext>
              </a:extLst>
            </p:cNvPr>
            <p:cNvSpPr txBox="1"/>
            <p:nvPr/>
          </p:nvSpPr>
          <p:spPr>
            <a:xfrm>
              <a:off x="6616423" y="1787631"/>
              <a:ext cx="1320075" cy="559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decomposição</a:t>
              </a:r>
            </a:p>
            <a:p>
              <a:r>
                <a:rPr lang="pt-BR" sz="1200" dirty="0"/>
                <a:t> fotoquímica</a:t>
              </a:r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E8986DE6-3FA0-411B-A16D-09741EAE1829}"/>
                </a:ext>
              </a:extLst>
            </p:cNvPr>
            <p:cNvSpPr/>
            <p:nvPr/>
          </p:nvSpPr>
          <p:spPr>
            <a:xfrm>
              <a:off x="6062395" y="1850002"/>
              <a:ext cx="425719" cy="1276335"/>
            </a:xfrm>
            <a:custGeom>
              <a:avLst/>
              <a:gdLst>
                <a:gd name="connsiteX0" fmla="*/ 520700 w 520700"/>
                <a:gd name="connsiteY0" fmla="*/ 0 h 1828800"/>
                <a:gd name="connsiteX1" fmla="*/ 114300 w 520700"/>
                <a:gd name="connsiteY1" fmla="*/ 1003300 h 1828800"/>
                <a:gd name="connsiteX2" fmla="*/ 457200 w 520700"/>
                <a:gd name="connsiteY2" fmla="*/ 889000 h 1828800"/>
                <a:gd name="connsiteX3" fmla="*/ 0 w 520700"/>
                <a:gd name="connsiteY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00" h="1828800">
                  <a:moveTo>
                    <a:pt x="520700" y="0"/>
                  </a:moveTo>
                  <a:lnTo>
                    <a:pt x="114300" y="1003300"/>
                  </a:lnTo>
                  <a:lnTo>
                    <a:pt x="457200" y="889000"/>
                  </a:lnTo>
                  <a:lnTo>
                    <a:pt x="0" y="182880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676CC854-1126-4E7E-86FD-76E8599A0F86}"/>
                </a:ext>
              </a:extLst>
            </p:cNvPr>
            <p:cNvSpPr/>
            <p:nvPr/>
          </p:nvSpPr>
          <p:spPr>
            <a:xfrm>
              <a:off x="6201946" y="1725064"/>
              <a:ext cx="425719" cy="1276335"/>
            </a:xfrm>
            <a:custGeom>
              <a:avLst/>
              <a:gdLst>
                <a:gd name="connsiteX0" fmla="*/ 520700 w 520700"/>
                <a:gd name="connsiteY0" fmla="*/ 0 h 1828800"/>
                <a:gd name="connsiteX1" fmla="*/ 114300 w 520700"/>
                <a:gd name="connsiteY1" fmla="*/ 1003300 h 1828800"/>
                <a:gd name="connsiteX2" fmla="*/ 457200 w 520700"/>
                <a:gd name="connsiteY2" fmla="*/ 889000 h 1828800"/>
                <a:gd name="connsiteX3" fmla="*/ 0 w 520700"/>
                <a:gd name="connsiteY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00" h="1828800">
                  <a:moveTo>
                    <a:pt x="520700" y="0"/>
                  </a:moveTo>
                  <a:lnTo>
                    <a:pt x="114300" y="1003300"/>
                  </a:lnTo>
                  <a:lnTo>
                    <a:pt x="457200" y="889000"/>
                  </a:lnTo>
                  <a:lnTo>
                    <a:pt x="0" y="182880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</p:grpSp>
      <p:sp>
        <p:nvSpPr>
          <p:cNvPr id="40" name="Rectangle 8">
            <a:extLst>
              <a:ext uri="{FF2B5EF4-FFF2-40B4-BE49-F238E27FC236}">
                <a16:creationId xmlns:a16="http://schemas.microsoft.com/office/drawing/2014/main" id="{08038A3D-5811-40CC-879B-D6D1F4A2178E}"/>
              </a:ext>
            </a:extLst>
          </p:cNvPr>
          <p:cNvSpPr txBox="1">
            <a:spLocks noChangeArrowheads="1"/>
          </p:cNvSpPr>
          <p:nvPr/>
        </p:nvSpPr>
        <p:spPr>
          <a:xfrm>
            <a:off x="195485" y="3283463"/>
            <a:ext cx="3672273" cy="18466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>
                <a:sym typeface="Symbol" panose="05050102010706020507" pitchFamily="18" charset="2"/>
              </a:rPr>
              <a:t>Comportamento de compostos orgânicos em águas naturais !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477227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4DB41CF-753F-408F-9BEC-F3FFA3633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6408712" cy="12584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EM SISTEMAS NATURAIS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DE87777-3E26-45D6-954D-F15E25265394}"/>
              </a:ext>
            </a:extLst>
          </p:cNvPr>
          <p:cNvGrpSpPr>
            <a:grpSpLocks noChangeAspect="1"/>
          </p:cNvGrpSpPr>
          <p:nvPr/>
        </p:nvGrpSpPr>
        <p:grpSpPr>
          <a:xfrm>
            <a:off x="4355976" y="1916832"/>
            <a:ext cx="4274927" cy="4208580"/>
            <a:chOff x="2745249" y="333416"/>
            <a:chExt cx="5195056" cy="5114429"/>
          </a:xfrm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BA1B3DE9-3335-44A7-9330-8400F61A1124}"/>
                </a:ext>
              </a:extLst>
            </p:cNvPr>
            <p:cNvSpPr/>
            <p:nvPr/>
          </p:nvSpPr>
          <p:spPr>
            <a:xfrm>
              <a:off x="2745249" y="2707148"/>
              <a:ext cx="4965290" cy="2703871"/>
            </a:xfrm>
            <a:custGeom>
              <a:avLst/>
              <a:gdLst>
                <a:gd name="connsiteX0" fmla="*/ 0 w 4965290"/>
                <a:gd name="connsiteY0" fmla="*/ 0 h 2703871"/>
                <a:gd name="connsiteX1" fmla="*/ 0 w 4965290"/>
                <a:gd name="connsiteY1" fmla="*/ 0 h 2703871"/>
                <a:gd name="connsiteX2" fmla="*/ 137652 w 4965290"/>
                <a:gd name="connsiteY2" fmla="*/ 19665 h 2703871"/>
                <a:gd name="connsiteX3" fmla="*/ 196645 w 4965290"/>
                <a:gd name="connsiteY3" fmla="*/ 39329 h 2703871"/>
                <a:gd name="connsiteX4" fmla="*/ 226142 w 4965290"/>
                <a:gd name="connsiteY4" fmla="*/ 78658 h 2703871"/>
                <a:gd name="connsiteX5" fmla="*/ 255639 w 4965290"/>
                <a:gd name="connsiteY5" fmla="*/ 88491 h 2703871"/>
                <a:gd name="connsiteX6" fmla="*/ 285135 w 4965290"/>
                <a:gd name="connsiteY6" fmla="*/ 108155 h 2703871"/>
                <a:gd name="connsiteX7" fmla="*/ 353961 w 4965290"/>
                <a:gd name="connsiteY7" fmla="*/ 147484 h 2703871"/>
                <a:gd name="connsiteX8" fmla="*/ 383458 w 4965290"/>
                <a:gd name="connsiteY8" fmla="*/ 167149 h 2703871"/>
                <a:gd name="connsiteX9" fmla="*/ 432619 w 4965290"/>
                <a:gd name="connsiteY9" fmla="*/ 226142 h 2703871"/>
                <a:gd name="connsiteX10" fmla="*/ 521110 w 4965290"/>
                <a:gd name="connsiteY10" fmla="*/ 294968 h 2703871"/>
                <a:gd name="connsiteX11" fmla="*/ 550606 w 4965290"/>
                <a:gd name="connsiteY11" fmla="*/ 334297 h 2703871"/>
                <a:gd name="connsiteX12" fmla="*/ 570271 w 4965290"/>
                <a:gd name="connsiteY12" fmla="*/ 363794 h 2703871"/>
                <a:gd name="connsiteX13" fmla="*/ 609600 w 4965290"/>
                <a:gd name="connsiteY13" fmla="*/ 393291 h 2703871"/>
                <a:gd name="connsiteX14" fmla="*/ 668593 w 4965290"/>
                <a:gd name="connsiteY14" fmla="*/ 491613 h 2703871"/>
                <a:gd name="connsiteX15" fmla="*/ 688258 w 4965290"/>
                <a:gd name="connsiteY15" fmla="*/ 521110 h 2703871"/>
                <a:gd name="connsiteX16" fmla="*/ 707922 w 4965290"/>
                <a:gd name="connsiteY16" fmla="*/ 570271 h 2703871"/>
                <a:gd name="connsiteX17" fmla="*/ 727587 w 4965290"/>
                <a:gd name="connsiteY17" fmla="*/ 599768 h 2703871"/>
                <a:gd name="connsiteX18" fmla="*/ 747252 w 4965290"/>
                <a:gd name="connsiteY18" fmla="*/ 648929 h 2703871"/>
                <a:gd name="connsiteX19" fmla="*/ 776748 w 4965290"/>
                <a:gd name="connsiteY19" fmla="*/ 757084 h 2703871"/>
                <a:gd name="connsiteX20" fmla="*/ 786581 w 4965290"/>
                <a:gd name="connsiteY20" fmla="*/ 806246 h 2703871"/>
                <a:gd name="connsiteX21" fmla="*/ 796413 w 4965290"/>
                <a:gd name="connsiteY21" fmla="*/ 845575 h 2703871"/>
                <a:gd name="connsiteX22" fmla="*/ 835742 w 4965290"/>
                <a:gd name="connsiteY22" fmla="*/ 943897 h 2703871"/>
                <a:gd name="connsiteX23" fmla="*/ 855406 w 4965290"/>
                <a:gd name="connsiteY23" fmla="*/ 1052052 h 2703871"/>
                <a:gd name="connsiteX24" fmla="*/ 865239 w 4965290"/>
                <a:gd name="connsiteY24" fmla="*/ 1091381 h 2703871"/>
                <a:gd name="connsiteX25" fmla="*/ 914400 w 4965290"/>
                <a:gd name="connsiteY25" fmla="*/ 1248697 h 2703871"/>
                <a:gd name="connsiteX26" fmla="*/ 943897 w 4965290"/>
                <a:gd name="connsiteY26" fmla="*/ 1337187 h 2703871"/>
                <a:gd name="connsiteX27" fmla="*/ 963561 w 4965290"/>
                <a:gd name="connsiteY27" fmla="*/ 1396181 h 2703871"/>
                <a:gd name="connsiteX28" fmla="*/ 993058 w 4965290"/>
                <a:gd name="connsiteY28" fmla="*/ 1435510 h 2703871"/>
                <a:gd name="connsiteX29" fmla="*/ 1022555 w 4965290"/>
                <a:gd name="connsiteY29" fmla="*/ 1514168 h 2703871"/>
                <a:gd name="connsiteX30" fmla="*/ 1061884 w 4965290"/>
                <a:gd name="connsiteY30" fmla="*/ 1553497 h 2703871"/>
                <a:gd name="connsiteX31" fmla="*/ 1101213 w 4965290"/>
                <a:gd name="connsiteY31" fmla="*/ 1622323 h 2703871"/>
                <a:gd name="connsiteX32" fmla="*/ 1140542 w 4965290"/>
                <a:gd name="connsiteY32" fmla="*/ 1641987 h 2703871"/>
                <a:gd name="connsiteX33" fmla="*/ 1209368 w 4965290"/>
                <a:gd name="connsiteY33" fmla="*/ 1700981 h 2703871"/>
                <a:gd name="connsiteX34" fmla="*/ 1229032 w 4965290"/>
                <a:gd name="connsiteY34" fmla="*/ 1730478 h 2703871"/>
                <a:gd name="connsiteX35" fmla="*/ 1278193 w 4965290"/>
                <a:gd name="connsiteY35" fmla="*/ 1789471 h 2703871"/>
                <a:gd name="connsiteX36" fmla="*/ 1297858 w 4965290"/>
                <a:gd name="connsiteY36" fmla="*/ 1828800 h 2703871"/>
                <a:gd name="connsiteX37" fmla="*/ 1337187 w 4965290"/>
                <a:gd name="connsiteY37" fmla="*/ 1868129 h 2703871"/>
                <a:gd name="connsiteX38" fmla="*/ 1376516 w 4965290"/>
                <a:gd name="connsiteY38" fmla="*/ 1917291 h 2703871"/>
                <a:gd name="connsiteX39" fmla="*/ 1465006 w 4965290"/>
                <a:gd name="connsiteY39" fmla="*/ 2005781 h 2703871"/>
                <a:gd name="connsiteX40" fmla="*/ 1504335 w 4965290"/>
                <a:gd name="connsiteY40" fmla="*/ 2045110 h 2703871"/>
                <a:gd name="connsiteX41" fmla="*/ 1563329 w 4965290"/>
                <a:gd name="connsiteY41" fmla="*/ 2123768 h 2703871"/>
                <a:gd name="connsiteX42" fmla="*/ 1573161 w 4965290"/>
                <a:gd name="connsiteY42" fmla="*/ 2153265 h 2703871"/>
                <a:gd name="connsiteX43" fmla="*/ 1740310 w 4965290"/>
                <a:gd name="connsiteY43" fmla="*/ 2300749 h 2703871"/>
                <a:gd name="connsiteX44" fmla="*/ 1769806 w 4965290"/>
                <a:gd name="connsiteY44" fmla="*/ 2310581 h 2703871"/>
                <a:gd name="connsiteX45" fmla="*/ 1828800 w 4965290"/>
                <a:gd name="connsiteY45" fmla="*/ 2349910 h 2703871"/>
                <a:gd name="connsiteX46" fmla="*/ 1877961 w 4965290"/>
                <a:gd name="connsiteY46" fmla="*/ 2369575 h 2703871"/>
                <a:gd name="connsiteX47" fmla="*/ 1936955 w 4965290"/>
                <a:gd name="connsiteY47" fmla="*/ 2408904 h 2703871"/>
                <a:gd name="connsiteX48" fmla="*/ 2005781 w 4965290"/>
                <a:gd name="connsiteY48" fmla="*/ 2438400 h 2703871"/>
                <a:gd name="connsiteX49" fmla="*/ 2064774 w 4965290"/>
                <a:gd name="connsiteY49" fmla="*/ 2467897 h 2703871"/>
                <a:gd name="connsiteX50" fmla="*/ 2084439 w 4965290"/>
                <a:gd name="connsiteY50" fmla="*/ 2497394 h 2703871"/>
                <a:gd name="connsiteX51" fmla="*/ 2163097 w 4965290"/>
                <a:gd name="connsiteY51" fmla="*/ 2526891 h 2703871"/>
                <a:gd name="connsiteX52" fmla="*/ 2231922 w 4965290"/>
                <a:gd name="connsiteY52" fmla="*/ 2576052 h 2703871"/>
                <a:gd name="connsiteX53" fmla="*/ 2271252 w 4965290"/>
                <a:gd name="connsiteY53" fmla="*/ 2595716 h 2703871"/>
                <a:gd name="connsiteX54" fmla="*/ 2330245 w 4965290"/>
                <a:gd name="connsiteY54" fmla="*/ 2635046 h 2703871"/>
                <a:gd name="connsiteX55" fmla="*/ 2389239 w 4965290"/>
                <a:gd name="connsiteY55" fmla="*/ 2674375 h 2703871"/>
                <a:gd name="connsiteX56" fmla="*/ 2458064 w 4965290"/>
                <a:gd name="connsiteY56" fmla="*/ 2703871 h 2703871"/>
                <a:gd name="connsiteX57" fmla="*/ 2851355 w 4965290"/>
                <a:gd name="connsiteY57" fmla="*/ 2684207 h 2703871"/>
                <a:gd name="connsiteX58" fmla="*/ 2880852 w 4965290"/>
                <a:gd name="connsiteY58" fmla="*/ 2674375 h 2703871"/>
                <a:gd name="connsiteX59" fmla="*/ 2959510 w 4965290"/>
                <a:gd name="connsiteY59" fmla="*/ 2664542 h 2703871"/>
                <a:gd name="connsiteX60" fmla="*/ 3067664 w 4965290"/>
                <a:gd name="connsiteY60" fmla="*/ 2644878 h 2703871"/>
                <a:gd name="connsiteX61" fmla="*/ 3156155 w 4965290"/>
                <a:gd name="connsiteY61" fmla="*/ 2605549 h 2703871"/>
                <a:gd name="connsiteX62" fmla="*/ 3185652 w 4965290"/>
                <a:gd name="connsiteY62" fmla="*/ 2595716 h 2703871"/>
                <a:gd name="connsiteX63" fmla="*/ 3234813 w 4965290"/>
                <a:gd name="connsiteY63" fmla="*/ 2576052 h 2703871"/>
                <a:gd name="connsiteX64" fmla="*/ 3264310 w 4965290"/>
                <a:gd name="connsiteY64" fmla="*/ 2536723 h 2703871"/>
                <a:gd name="connsiteX65" fmla="*/ 3313471 w 4965290"/>
                <a:gd name="connsiteY65" fmla="*/ 2477729 h 2703871"/>
                <a:gd name="connsiteX66" fmla="*/ 3333135 w 4965290"/>
                <a:gd name="connsiteY66" fmla="*/ 2399071 h 2703871"/>
                <a:gd name="connsiteX67" fmla="*/ 3342968 w 4965290"/>
                <a:gd name="connsiteY67" fmla="*/ 2359742 h 2703871"/>
                <a:gd name="connsiteX68" fmla="*/ 3372464 w 4965290"/>
                <a:gd name="connsiteY68" fmla="*/ 2320413 h 2703871"/>
                <a:gd name="connsiteX69" fmla="*/ 3411793 w 4965290"/>
                <a:gd name="connsiteY69" fmla="*/ 2153265 h 2703871"/>
                <a:gd name="connsiteX70" fmla="*/ 3421626 w 4965290"/>
                <a:gd name="connsiteY70" fmla="*/ 2104104 h 2703871"/>
                <a:gd name="connsiteX71" fmla="*/ 3431458 w 4965290"/>
                <a:gd name="connsiteY71" fmla="*/ 2035278 h 2703871"/>
                <a:gd name="connsiteX72" fmla="*/ 3441290 w 4965290"/>
                <a:gd name="connsiteY72" fmla="*/ 1946787 h 2703871"/>
                <a:gd name="connsiteX73" fmla="*/ 3451122 w 4965290"/>
                <a:gd name="connsiteY73" fmla="*/ 1917291 h 2703871"/>
                <a:gd name="connsiteX74" fmla="*/ 3460955 w 4965290"/>
                <a:gd name="connsiteY74" fmla="*/ 1828800 h 2703871"/>
                <a:gd name="connsiteX75" fmla="*/ 3519948 w 4965290"/>
                <a:gd name="connsiteY75" fmla="*/ 1730478 h 2703871"/>
                <a:gd name="connsiteX76" fmla="*/ 3559277 w 4965290"/>
                <a:gd name="connsiteY76" fmla="*/ 1671484 h 2703871"/>
                <a:gd name="connsiteX77" fmla="*/ 3618271 w 4965290"/>
                <a:gd name="connsiteY77" fmla="*/ 1573162 h 2703871"/>
                <a:gd name="connsiteX78" fmla="*/ 3696929 w 4965290"/>
                <a:gd name="connsiteY78" fmla="*/ 1484671 h 2703871"/>
                <a:gd name="connsiteX79" fmla="*/ 3726426 w 4965290"/>
                <a:gd name="connsiteY79" fmla="*/ 1455175 h 2703871"/>
                <a:gd name="connsiteX80" fmla="*/ 3746090 w 4965290"/>
                <a:gd name="connsiteY80" fmla="*/ 1425678 h 2703871"/>
                <a:gd name="connsiteX81" fmla="*/ 3775587 w 4965290"/>
                <a:gd name="connsiteY81" fmla="*/ 1396181 h 2703871"/>
                <a:gd name="connsiteX82" fmla="*/ 3834581 w 4965290"/>
                <a:gd name="connsiteY82" fmla="*/ 1347020 h 2703871"/>
                <a:gd name="connsiteX83" fmla="*/ 3893574 w 4965290"/>
                <a:gd name="connsiteY83" fmla="*/ 1258529 h 2703871"/>
                <a:gd name="connsiteX84" fmla="*/ 3932903 w 4965290"/>
                <a:gd name="connsiteY84" fmla="*/ 1219200 h 2703871"/>
                <a:gd name="connsiteX85" fmla="*/ 3952568 w 4965290"/>
                <a:gd name="connsiteY85" fmla="*/ 1179871 h 2703871"/>
                <a:gd name="connsiteX86" fmla="*/ 3982064 w 4965290"/>
                <a:gd name="connsiteY86" fmla="*/ 1150375 h 2703871"/>
                <a:gd name="connsiteX87" fmla="*/ 4001729 w 4965290"/>
                <a:gd name="connsiteY87" fmla="*/ 1120878 h 2703871"/>
                <a:gd name="connsiteX88" fmla="*/ 4031226 w 4965290"/>
                <a:gd name="connsiteY88" fmla="*/ 1101213 h 2703871"/>
                <a:gd name="connsiteX89" fmla="*/ 4109884 w 4965290"/>
                <a:gd name="connsiteY89" fmla="*/ 1042220 h 2703871"/>
                <a:gd name="connsiteX90" fmla="*/ 4149213 w 4965290"/>
                <a:gd name="connsiteY90" fmla="*/ 1002891 h 2703871"/>
                <a:gd name="connsiteX91" fmla="*/ 4178710 w 4965290"/>
                <a:gd name="connsiteY91" fmla="*/ 993058 h 2703871"/>
                <a:gd name="connsiteX92" fmla="*/ 4208206 w 4965290"/>
                <a:gd name="connsiteY92" fmla="*/ 973394 h 2703871"/>
                <a:gd name="connsiteX93" fmla="*/ 4277032 w 4965290"/>
                <a:gd name="connsiteY93" fmla="*/ 914400 h 2703871"/>
                <a:gd name="connsiteX94" fmla="*/ 4306529 w 4965290"/>
                <a:gd name="connsiteY94" fmla="*/ 894736 h 2703871"/>
                <a:gd name="connsiteX95" fmla="*/ 4375355 w 4965290"/>
                <a:gd name="connsiteY95" fmla="*/ 825910 h 2703871"/>
                <a:gd name="connsiteX96" fmla="*/ 4463845 w 4965290"/>
                <a:gd name="connsiteY96" fmla="*/ 747252 h 2703871"/>
                <a:gd name="connsiteX97" fmla="*/ 4513006 w 4965290"/>
                <a:gd name="connsiteY97" fmla="*/ 688258 h 2703871"/>
                <a:gd name="connsiteX98" fmla="*/ 4552335 w 4965290"/>
                <a:gd name="connsiteY98" fmla="*/ 629265 h 2703871"/>
                <a:gd name="connsiteX99" fmla="*/ 4630993 w 4965290"/>
                <a:gd name="connsiteY99" fmla="*/ 570271 h 2703871"/>
                <a:gd name="connsiteX100" fmla="*/ 4660490 w 4965290"/>
                <a:gd name="connsiteY100" fmla="*/ 511278 h 2703871"/>
                <a:gd name="connsiteX101" fmla="*/ 4670322 w 4965290"/>
                <a:gd name="connsiteY101" fmla="*/ 481781 h 2703871"/>
                <a:gd name="connsiteX102" fmla="*/ 4709652 w 4965290"/>
                <a:gd name="connsiteY102" fmla="*/ 412955 h 2703871"/>
                <a:gd name="connsiteX103" fmla="*/ 4719484 w 4965290"/>
                <a:gd name="connsiteY103" fmla="*/ 363794 h 2703871"/>
                <a:gd name="connsiteX104" fmla="*/ 4748981 w 4965290"/>
                <a:gd name="connsiteY104" fmla="*/ 334297 h 2703871"/>
                <a:gd name="connsiteX105" fmla="*/ 4768645 w 4965290"/>
                <a:gd name="connsiteY105" fmla="*/ 304800 h 2703871"/>
                <a:gd name="connsiteX106" fmla="*/ 4827639 w 4965290"/>
                <a:gd name="connsiteY106" fmla="*/ 206478 h 2703871"/>
                <a:gd name="connsiteX107" fmla="*/ 4847303 w 4965290"/>
                <a:gd name="connsiteY107" fmla="*/ 176981 h 2703871"/>
                <a:gd name="connsiteX108" fmla="*/ 4896464 w 4965290"/>
                <a:gd name="connsiteY108" fmla="*/ 88491 h 2703871"/>
                <a:gd name="connsiteX109" fmla="*/ 4916129 w 4965290"/>
                <a:gd name="connsiteY109" fmla="*/ 58994 h 2703871"/>
                <a:gd name="connsiteX110" fmla="*/ 4965290 w 4965290"/>
                <a:gd name="connsiteY110" fmla="*/ 9833 h 2703871"/>
                <a:gd name="connsiteX111" fmla="*/ 0 w 4965290"/>
                <a:gd name="connsiteY111" fmla="*/ 0 h 270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965290" h="2703871">
                  <a:moveTo>
                    <a:pt x="0" y="0"/>
                  </a:moveTo>
                  <a:lnTo>
                    <a:pt x="0" y="0"/>
                  </a:lnTo>
                  <a:cubicBezTo>
                    <a:pt x="68325" y="6833"/>
                    <a:pt x="84192" y="3627"/>
                    <a:pt x="137652" y="19665"/>
                  </a:cubicBezTo>
                  <a:cubicBezTo>
                    <a:pt x="157506" y="25621"/>
                    <a:pt x="196645" y="39329"/>
                    <a:pt x="196645" y="39329"/>
                  </a:cubicBezTo>
                  <a:cubicBezTo>
                    <a:pt x="206477" y="52439"/>
                    <a:pt x="213553" y="68167"/>
                    <a:pt x="226142" y="78658"/>
                  </a:cubicBezTo>
                  <a:cubicBezTo>
                    <a:pt x="234104" y="85293"/>
                    <a:pt x="246369" y="83856"/>
                    <a:pt x="255639" y="88491"/>
                  </a:cubicBezTo>
                  <a:cubicBezTo>
                    <a:pt x="266208" y="93776"/>
                    <a:pt x="276057" y="100590"/>
                    <a:pt x="285135" y="108155"/>
                  </a:cubicBezTo>
                  <a:cubicBezTo>
                    <a:pt x="335345" y="149996"/>
                    <a:pt x="290299" y="131569"/>
                    <a:pt x="353961" y="147484"/>
                  </a:cubicBezTo>
                  <a:cubicBezTo>
                    <a:pt x="363793" y="154039"/>
                    <a:pt x="375102" y="158793"/>
                    <a:pt x="383458" y="167149"/>
                  </a:cubicBezTo>
                  <a:cubicBezTo>
                    <a:pt x="440265" y="223958"/>
                    <a:pt x="360135" y="169767"/>
                    <a:pt x="432619" y="226142"/>
                  </a:cubicBezTo>
                  <a:cubicBezTo>
                    <a:pt x="489680" y="270522"/>
                    <a:pt x="482845" y="250325"/>
                    <a:pt x="521110" y="294968"/>
                  </a:cubicBezTo>
                  <a:cubicBezTo>
                    <a:pt x="531774" y="307410"/>
                    <a:pt x="541081" y="320962"/>
                    <a:pt x="550606" y="334297"/>
                  </a:cubicBezTo>
                  <a:cubicBezTo>
                    <a:pt x="557474" y="343913"/>
                    <a:pt x="561915" y="355438"/>
                    <a:pt x="570271" y="363794"/>
                  </a:cubicBezTo>
                  <a:cubicBezTo>
                    <a:pt x="581858" y="375381"/>
                    <a:pt x="596490" y="383459"/>
                    <a:pt x="609600" y="393291"/>
                  </a:cubicBezTo>
                  <a:cubicBezTo>
                    <a:pt x="639833" y="453758"/>
                    <a:pt x="621134" y="420425"/>
                    <a:pt x="668593" y="491613"/>
                  </a:cubicBezTo>
                  <a:cubicBezTo>
                    <a:pt x="675148" y="501445"/>
                    <a:pt x="683869" y="510138"/>
                    <a:pt x="688258" y="521110"/>
                  </a:cubicBezTo>
                  <a:cubicBezTo>
                    <a:pt x="694813" y="537497"/>
                    <a:pt x="700029" y="554485"/>
                    <a:pt x="707922" y="570271"/>
                  </a:cubicBezTo>
                  <a:cubicBezTo>
                    <a:pt x="713207" y="580840"/>
                    <a:pt x="722302" y="589199"/>
                    <a:pt x="727587" y="599768"/>
                  </a:cubicBezTo>
                  <a:cubicBezTo>
                    <a:pt x="735480" y="615554"/>
                    <a:pt x="740697" y="632542"/>
                    <a:pt x="747252" y="648929"/>
                  </a:cubicBezTo>
                  <a:cubicBezTo>
                    <a:pt x="771203" y="768691"/>
                    <a:pt x="739328" y="619880"/>
                    <a:pt x="776748" y="757084"/>
                  </a:cubicBezTo>
                  <a:cubicBezTo>
                    <a:pt x="781145" y="773207"/>
                    <a:pt x="782956" y="789932"/>
                    <a:pt x="786581" y="806246"/>
                  </a:cubicBezTo>
                  <a:cubicBezTo>
                    <a:pt x="789512" y="819437"/>
                    <a:pt x="792701" y="832582"/>
                    <a:pt x="796413" y="845575"/>
                  </a:cubicBezTo>
                  <a:cubicBezTo>
                    <a:pt x="806541" y="881024"/>
                    <a:pt x="820459" y="908236"/>
                    <a:pt x="835742" y="943897"/>
                  </a:cubicBezTo>
                  <a:cubicBezTo>
                    <a:pt x="842856" y="986580"/>
                    <a:pt x="846246" y="1010833"/>
                    <a:pt x="855406" y="1052052"/>
                  </a:cubicBezTo>
                  <a:cubicBezTo>
                    <a:pt x="858338" y="1065243"/>
                    <a:pt x="861961" y="1078271"/>
                    <a:pt x="865239" y="1091381"/>
                  </a:cubicBezTo>
                  <a:cubicBezTo>
                    <a:pt x="883990" y="1278899"/>
                    <a:pt x="852088" y="1115172"/>
                    <a:pt x="914400" y="1248697"/>
                  </a:cubicBezTo>
                  <a:cubicBezTo>
                    <a:pt x="927549" y="1276872"/>
                    <a:pt x="934065" y="1307690"/>
                    <a:pt x="943897" y="1337187"/>
                  </a:cubicBezTo>
                  <a:cubicBezTo>
                    <a:pt x="950452" y="1356852"/>
                    <a:pt x="951124" y="1379598"/>
                    <a:pt x="963561" y="1396181"/>
                  </a:cubicBezTo>
                  <a:lnTo>
                    <a:pt x="993058" y="1435510"/>
                  </a:lnTo>
                  <a:cubicBezTo>
                    <a:pt x="1000520" y="1465359"/>
                    <a:pt x="1003273" y="1488459"/>
                    <a:pt x="1022555" y="1514168"/>
                  </a:cubicBezTo>
                  <a:cubicBezTo>
                    <a:pt x="1033679" y="1529000"/>
                    <a:pt x="1048774" y="1540387"/>
                    <a:pt x="1061884" y="1553497"/>
                  </a:cubicBezTo>
                  <a:cubicBezTo>
                    <a:pt x="1067134" y="1563997"/>
                    <a:pt x="1089300" y="1612395"/>
                    <a:pt x="1101213" y="1622323"/>
                  </a:cubicBezTo>
                  <a:cubicBezTo>
                    <a:pt x="1112473" y="1631706"/>
                    <a:pt x="1127816" y="1634715"/>
                    <a:pt x="1140542" y="1641987"/>
                  </a:cubicBezTo>
                  <a:cubicBezTo>
                    <a:pt x="1169766" y="1658686"/>
                    <a:pt x="1186314" y="1674084"/>
                    <a:pt x="1209368" y="1700981"/>
                  </a:cubicBezTo>
                  <a:cubicBezTo>
                    <a:pt x="1217058" y="1709953"/>
                    <a:pt x="1221467" y="1721400"/>
                    <a:pt x="1229032" y="1730478"/>
                  </a:cubicBezTo>
                  <a:cubicBezTo>
                    <a:pt x="1266008" y="1774850"/>
                    <a:pt x="1251561" y="1742865"/>
                    <a:pt x="1278193" y="1789471"/>
                  </a:cubicBezTo>
                  <a:cubicBezTo>
                    <a:pt x="1285465" y="1802197"/>
                    <a:pt x="1289064" y="1817074"/>
                    <a:pt x="1297858" y="1828800"/>
                  </a:cubicBezTo>
                  <a:cubicBezTo>
                    <a:pt x="1308982" y="1843632"/>
                    <a:pt x="1324870" y="1854272"/>
                    <a:pt x="1337187" y="1868129"/>
                  </a:cubicBezTo>
                  <a:cubicBezTo>
                    <a:pt x="1351129" y="1883814"/>
                    <a:pt x="1362236" y="1901913"/>
                    <a:pt x="1376516" y="1917291"/>
                  </a:cubicBezTo>
                  <a:cubicBezTo>
                    <a:pt x="1404901" y="1947859"/>
                    <a:pt x="1435509" y="1976284"/>
                    <a:pt x="1465006" y="2005781"/>
                  </a:cubicBezTo>
                  <a:cubicBezTo>
                    <a:pt x="1478116" y="2018891"/>
                    <a:pt x="1492753" y="2030633"/>
                    <a:pt x="1504335" y="2045110"/>
                  </a:cubicBezTo>
                  <a:cubicBezTo>
                    <a:pt x="1551046" y="2103499"/>
                    <a:pt x="1532023" y="2076810"/>
                    <a:pt x="1563329" y="2123768"/>
                  </a:cubicBezTo>
                  <a:cubicBezTo>
                    <a:pt x="1566606" y="2133600"/>
                    <a:pt x="1566526" y="2145303"/>
                    <a:pt x="1573161" y="2153265"/>
                  </a:cubicBezTo>
                  <a:cubicBezTo>
                    <a:pt x="1590502" y="2174075"/>
                    <a:pt x="1702389" y="2288109"/>
                    <a:pt x="1740310" y="2300749"/>
                  </a:cubicBezTo>
                  <a:lnTo>
                    <a:pt x="1769806" y="2310581"/>
                  </a:lnTo>
                  <a:cubicBezTo>
                    <a:pt x="1789471" y="2323691"/>
                    <a:pt x="1806857" y="2341132"/>
                    <a:pt x="1828800" y="2349910"/>
                  </a:cubicBezTo>
                  <a:cubicBezTo>
                    <a:pt x="1845187" y="2356465"/>
                    <a:pt x="1862467" y="2361124"/>
                    <a:pt x="1877961" y="2369575"/>
                  </a:cubicBezTo>
                  <a:cubicBezTo>
                    <a:pt x="1898709" y="2380892"/>
                    <a:pt x="1914534" y="2401431"/>
                    <a:pt x="1936955" y="2408904"/>
                  </a:cubicBezTo>
                  <a:cubicBezTo>
                    <a:pt x="2006118" y="2431957"/>
                    <a:pt x="1920751" y="2401958"/>
                    <a:pt x="2005781" y="2438400"/>
                  </a:cubicBezTo>
                  <a:cubicBezTo>
                    <a:pt x="2062768" y="2462823"/>
                    <a:pt x="2008091" y="2430110"/>
                    <a:pt x="2064774" y="2467897"/>
                  </a:cubicBezTo>
                  <a:cubicBezTo>
                    <a:pt x="2071329" y="2477729"/>
                    <a:pt x="2074823" y="2490526"/>
                    <a:pt x="2084439" y="2497394"/>
                  </a:cubicBezTo>
                  <a:cubicBezTo>
                    <a:pt x="2094722" y="2504739"/>
                    <a:pt x="2145338" y="2520971"/>
                    <a:pt x="2163097" y="2526891"/>
                  </a:cubicBezTo>
                  <a:cubicBezTo>
                    <a:pt x="2179965" y="2539542"/>
                    <a:pt x="2211805" y="2564557"/>
                    <a:pt x="2231922" y="2576052"/>
                  </a:cubicBezTo>
                  <a:cubicBezTo>
                    <a:pt x="2244648" y="2583324"/>
                    <a:pt x="2258142" y="2589161"/>
                    <a:pt x="2271252" y="2595716"/>
                  </a:cubicBezTo>
                  <a:cubicBezTo>
                    <a:pt x="2336708" y="2661174"/>
                    <a:pt x="2266216" y="2599474"/>
                    <a:pt x="2330245" y="2635046"/>
                  </a:cubicBezTo>
                  <a:cubicBezTo>
                    <a:pt x="2350905" y="2646524"/>
                    <a:pt x="2368100" y="2663806"/>
                    <a:pt x="2389239" y="2674375"/>
                  </a:cubicBezTo>
                  <a:cubicBezTo>
                    <a:pt x="2437838" y="2698674"/>
                    <a:pt x="2414663" y="2689404"/>
                    <a:pt x="2458064" y="2703871"/>
                  </a:cubicBezTo>
                  <a:cubicBezTo>
                    <a:pt x="2524105" y="2701670"/>
                    <a:pt x="2742812" y="2700905"/>
                    <a:pt x="2851355" y="2684207"/>
                  </a:cubicBezTo>
                  <a:cubicBezTo>
                    <a:pt x="2861599" y="2682631"/>
                    <a:pt x="2870655" y="2676229"/>
                    <a:pt x="2880852" y="2674375"/>
                  </a:cubicBezTo>
                  <a:cubicBezTo>
                    <a:pt x="2906849" y="2669648"/>
                    <a:pt x="2933318" y="2668034"/>
                    <a:pt x="2959510" y="2664542"/>
                  </a:cubicBezTo>
                  <a:cubicBezTo>
                    <a:pt x="3005211" y="2658448"/>
                    <a:pt x="3027136" y="2657036"/>
                    <a:pt x="3067664" y="2644878"/>
                  </a:cubicBezTo>
                  <a:cubicBezTo>
                    <a:pt x="3194487" y="2606831"/>
                    <a:pt x="3077134" y="2645060"/>
                    <a:pt x="3156155" y="2605549"/>
                  </a:cubicBezTo>
                  <a:cubicBezTo>
                    <a:pt x="3165425" y="2600914"/>
                    <a:pt x="3175948" y="2599355"/>
                    <a:pt x="3185652" y="2595716"/>
                  </a:cubicBezTo>
                  <a:cubicBezTo>
                    <a:pt x="3202178" y="2589519"/>
                    <a:pt x="3218426" y="2582607"/>
                    <a:pt x="3234813" y="2576052"/>
                  </a:cubicBezTo>
                  <a:cubicBezTo>
                    <a:pt x="3244645" y="2562942"/>
                    <a:pt x="3253645" y="2549165"/>
                    <a:pt x="3264310" y="2536723"/>
                  </a:cubicBezTo>
                  <a:cubicBezTo>
                    <a:pt x="3321088" y="2470482"/>
                    <a:pt x="3270009" y="2542921"/>
                    <a:pt x="3313471" y="2477729"/>
                  </a:cubicBezTo>
                  <a:cubicBezTo>
                    <a:pt x="3333456" y="2377800"/>
                    <a:pt x="3312982" y="2469605"/>
                    <a:pt x="3333135" y="2399071"/>
                  </a:cubicBezTo>
                  <a:cubicBezTo>
                    <a:pt x="3336847" y="2386078"/>
                    <a:pt x="3336925" y="2371829"/>
                    <a:pt x="3342968" y="2359742"/>
                  </a:cubicBezTo>
                  <a:cubicBezTo>
                    <a:pt x="3350296" y="2345085"/>
                    <a:pt x="3362632" y="2333523"/>
                    <a:pt x="3372464" y="2320413"/>
                  </a:cubicBezTo>
                  <a:cubicBezTo>
                    <a:pt x="3393756" y="2235249"/>
                    <a:pt x="3392641" y="2242638"/>
                    <a:pt x="3411793" y="2153265"/>
                  </a:cubicBezTo>
                  <a:cubicBezTo>
                    <a:pt x="3415295" y="2136924"/>
                    <a:pt x="3418879" y="2120588"/>
                    <a:pt x="3421626" y="2104104"/>
                  </a:cubicBezTo>
                  <a:cubicBezTo>
                    <a:pt x="3425436" y="2081244"/>
                    <a:pt x="3428584" y="2058274"/>
                    <a:pt x="3431458" y="2035278"/>
                  </a:cubicBezTo>
                  <a:cubicBezTo>
                    <a:pt x="3435139" y="2005829"/>
                    <a:pt x="3436411" y="1976062"/>
                    <a:pt x="3441290" y="1946787"/>
                  </a:cubicBezTo>
                  <a:cubicBezTo>
                    <a:pt x="3442994" y="1936564"/>
                    <a:pt x="3447845" y="1927123"/>
                    <a:pt x="3451122" y="1917291"/>
                  </a:cubicBezTo>
                  <a:cubicBezTo>
                    <a:pt x="3454400" y="1887794"/>
                    <a:pt x="3453757" y="1857592"/>
                    <a:pt x="3460955" y="1828800"/>
                  </a:cubicBezTo>
                  <a:cubicBezTo>
                    <a:pt x="3483362" y="1739174"/>
                    <a:pt x="3479804" y="1782092"/>
                    <a:pt x="3519948" y="1730478"/>
                  </a:cubicBezTo>
                  <a:cubicBezTo>
                    <a:pt x="3534458" y="1711822"/>
                    <a:pt x="3546751" y="1691526"/>
                    <a:pt x="3559277" y="1671484"/>
                  </a:cubicBezTo>
                  <a:cubicBezTo>
                    <a:pt x="3579534" y="1639073"/>
                    <a:pt x="3591245" y="1600188"/>
                    <a:pt x="3618271" y="1573162"/>
                  </a:cubicBezTo>
                  <a:cubicBezTo>
                    <a:pt x="3706180" y="1485253"/>
                    <a:pt x="3607826" y="1586503"/>
                    <a:pt x="3696929" y="1484671"/>
                  </a:cubicBezTo>
                  <a:cubicBezTo>
                    <a:pt x="3706085" y="1474207"/>
                    <a:pt x="3717524" y="1465857"/>
                    <a:pt x="3726426" y="1455175"/>
                  </a:cubicBezTo>
                  <a:cubicBezTo>
                    <a:pt x="3733991" y="1446097"/>
                    <a:pt x="3738525" y="1434756"/>
                    <a:pt x="3746090" y="1425678"/>
                  </a:cubicBezTo>
                  <a:cubicBezTo>
                    <a:pt x="3754992" y="1414996"/>
                    <a:pt x="3764905" y="1405083"/>
                    <a:pt x="3775587" y="1396181"/>
                  </a:cubicBezTo>
                  <a:cubicBezTo>
                    <a:pt x="3808893" y="1368426"/>
                    <a:pt x="3805860" y="1385315"/>
                    <a:pt x="3834581" y="1347020"/>
                  </a:cubicBezTo>
                  <a:cubicBezTo>
                    <a:pt x="3891120" y="1271634"/>
                    <a:pt x="3836651" y="1323584"/>
                    <a:pt x="3893574" y="1258529"/>
                  </a:cubicBezTo>
                  <a:cubicBezTo>
                    <a:pt x="3905783" y="1244576"/>
                    <a:pt x="3921779" y="1234032"/>
                    <a:pt x="3932903" y="1219200"/>
                  </a:cubicBezTo>
                  <a:cubicBezTo>
                    <a:pt x="3941697" y="1207474"/>
                    <a:pt x="3944049" y="1191798"/>
                    <a:pt x="3952568" y="1179871"/>
                  </a:cubicBezTo>
                  <a:cubicBezTo>
                    <a:pt x="3960650" y="1168556"/>
                    <a:pt x="3973163" y="1161057"/>
                    <a:pt x="3982064" y="1150375"/>
                  </a:cubicBezTo>
                  <a:cubicBezTo>
                    <a:pt x="3989629" y="1141297"/>
                    <a:pt x="3993373" y="1129234"/>
                    <a:pt x="4001729" y="1120878"/>
                  </a:cubicBezTo>
                  <a:cubicBezTo>
                    <a:pt x="4010085" y="1112522"/>
                    <a:pt x="4022333" y="1108995"/>
                    <a:pt x="4031226" y="1101213"/>
                  </a:cubicBezTo>
                  <a:cubicBezTo>
                    <a:pt x="4100751" y="1040378"/>
                    <a:pt x="4052572" y="1061323"/>
                    <a:pt x="4109884" y="1042220"/>
                  </a:cubicBezTo>
                  <a:cubicBezTo>
                    <a:pt x="4122994" y="1029110"/>
                    <a:pt x="4134127" y="1013667"/>
                    <a:pt x="4149213" y="1002891"/>
                  </a:cubicBezTo>
                  <a:cubicBezTo>
                    <a:pt x="4157647" y="996867"/>
                    <a:pt x="4169440" y="997693"/>
                    <a:pt x="4178710" y="993058"/>
                  </a:cubicBezTo>
                  <a:cubicBezTo>
                    <a:pt x="4189279" y="987773"/>
                    <a:pt x="4198590" y="980262"/>
                    <a:pt x="4208206" y="973394"/>
                  </a:cubicBezTo>
                  <a:cubicBezTo>
                    <a:pt x="4311319" y="899741"/>
                    <a:pt x="4191264" y="985873"/>
                    <a:pt x="4277032" y="914400"/>
                  </a:cubicBezTo>
                  <a:cubicBezTo>
                    <a:pt x="4286110" y="906835"/>
                    <a:pt x="4296697" y="901291"/>
                    <a:pt x="4306529" y="894736"/>
                  </a:cubicBezTo>
                  <a:cubicBezTo>
                    <a:pt x="4351607" y="827118"/>
                    <a:pt x="4323437" y="843215"/>
                    <a:pt x="4375355" y="825910"/>
                  </a:cubicBezTo>
                  <a:cubicBezTo>
                    <a:pt x="4442704" y="758560"/>
                    <a:pt x="4411209" y="782342"/>
                    <a:pt x="4463845" y="747252"/>
                  </a:cubicBezTo>
                  <a:cubicBezTo>
                    <a:pt x="4517525" y="639895"/>
                    <a:pt x="4448152" y="762377"/>
                    <a:pt x="4513006" y="688258"/>
                  </a:cubicBezTo>
                  <a:cubicBezTo>
                    <a:pt x="4528569" y="670472"/>
                    <a:pt x="4533428" y="643445"/>
                    <a:pt x="4552335" y="629265"/>
                  </a:cubicBezTo>
                  <a:lnTo>
                    <a:pt x="4630993" y="570271"/>
                  </a:lnTo>
                  <a:cubicBezTo>
                    <a:pt x="4655712" y="496122"/>
                    <a:pt x="4622366" y="587529"/>
                    <a:pt x="4660490" y="511278"/>
                  </a:cubicBezTo>
                  <a:cubicBezTo>
                    <a:pt x="4665125" y="502008"/>
                    <a:pt x="4666239" y="491307"/>
                    <a:pt x="4670322" y="481781"/>
                  </a:cubicBezTo>
                  <a:cubicBezTo>
                    <a:pt x="4685291" y="446854"/>
                    <a:pt x="4689904" y="442577"/>
                    <a:pt x="4709652" y="412955"/>
                  </a:cubicBezTo>
                  <a:cubicBezTo>
                    <a:pt x="4712929" y="396568"/>
                    <a:pt x="4712010" y="378741"/>
                    <a:pt x="4719484" y="363794"/>
                  </a:cubicBezTo>
                  <a:cubicBezTo>
                    <a:pt x="4725703" y="351357"/>
                    <a:pt x="4740079" y="344979"/>
                    <a:pt x="4748981" y="334297"/>
                  </a:cubicBezTo>
                  <a:cubicBezTo>
                    <a:pt x="4756546" y="325219"/>
                    <a:pt x="4762782" y="315060"/>
                    <a:pt x="4768645" y="304800"/>
                  </a:cubicBezTo>
                  <a:cubicBezTo>
                    <a:pt x="4829110" y="198986"/>
                    <a:pt x="4731435" y="350784"/>
                    <a:pt x="4827639" y="206478"/>
                  </a:cubicBezTo>
                  <a:cubicBezTo>
                    <a:pt x="4834194" y="196646"/>
                    <a:pt x="4843566" y="188192"/>
                    <a:pt x="4847303" y="176981"/>
                  </a:cubicBezTo>
                  <a:cubicBezTo>
                    <a:pt x="4864608" y="125063"/>
                    <a:pt x="4851386" y="156107"/>
                    <a:pt x="4896464" y="88491"/>
                  </a:cubicBezTo>
                  <a:cubicBezTo>
                    <a:pt x="4903019" y="78659"/>
                    <a:pt x="4907773" y="67350"/>
                    <a:pt x="4916129" y="58994"/>
                  </a:cubicBezTo>
                  <a:lnTo>
                    <a:pt x="4965290" y="9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E368E02D-6E71-4242-BDAB-76894CFD5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9720" y="3657600"/>
              <a:ext cx="263425" cy="482418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0D9B95A0-E3A3-4CC8-AE89-EA598484C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5992" y="333416"/>
              <a:ext cx="1312729" cy="1312729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674AFCD-2CA5-4732-B682-E436005BB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75549" y="2788260"/>
              <a:ext cx="263425" cy="482418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7BEE7FA2-7E8F-4B2D-A107-7EA8A6E9F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49008" y="4071601"/>
              <a:ext cx="263425" cy="48241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E8E6B69-C03C-4E16-A84F-77AFB4995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57757" y="2870382"/>
              <a:ext cx="263425" cy="48241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79543BA-54AD-423D-B1A2-19AF3FCD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73871" y="3950337"/>
              <a:ext cx="263425" cy="482418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3B9B8C6-812D-4DF8-99DD-36BDF579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7894" y="3175182"/>
              <a:ext cx="263425" cy="482418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2D42B303-0C4A-4C43-A741-EFFBA3CE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0982" y="3187791"/>
              <a:ext cx="263425" cy="48241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199CBC7-9B65-476E-8837-5D78C4019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38725" y="3200400"/>
              <a:ext cx="263425" cy="482418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FA17F9BB-6DE1-4A5A-8F47-CCED6218A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08929" y="2897294"/>
              <a:ext cx="263425" cy="482418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4119520E-6D7B-4F92-B3B0-10B803286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91905" y="3809173"/>
              <a:ext cx="263425" cy="48241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B3B46B55-570B-41A6-8914-7860BDD5D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83489" y="1749504"/>
              <a:ext cx="263425" cy="482418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7006AC5A-BAF5-4F27-B15E-F727DA52B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42158" y="1986770"/>
              <a:ext cx="263425" cy="482418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381C3393-18F2-4357-91CC-200AEE478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85458" y="1227394"/>
              <a:ext cx="263425" cy="482418"/>
            </a:xfrm>
            <a:prstGeom prst="rect">
              <a:avLst/>
            </a:prstGeom>
          </p:spPr>
        </p:pic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25AF7472-F34C-45F4-AC2F-FD79488F110E}"/>
                </a:ext>
              </a:extLst>
            </p:cNvPr>
            <p:cNvSpPr/>
            <p:nvPr/>
          </p:nvSpPr>
          <p:spPr>
            <a:xfrm>
              <a:off x="4238725" y="1947425"/>
              <a:ext cx="494584" cy="1267176"/>
            </a:xfrm>
            <a:custGeom>
              <a:avLst/>
              <a:gdLst>
                <a:gd name="connsiteX0" fmla="*/ 0 w 481781"/>
                <a:gd name="connsiteY0" fmla="*/ 816077 h 816077"/>
                <a:gd name="connsiteX1" fmla="*/ 176981 w 481781"/>
                <a:gd name="connsiteY1" fmla="*/ 373626 h 816077"/>
                <a:gd name="connsiteX2" fmla="*/ 226142 w 481781"/>
                <a:gd name="connsiteY2" fmla="*/ 639097 h 816077"/>
                <a:gd name="connsiteX3" fmla="*/ 481781 w 481781"/>
                <a:gd name="connsiteY3" fmla="*/ 0 h 816077"/>
                <a:gd name="connsiteX4" fmla="*/ 481781 w 481781"/>
                <a:gd name="connsiteY4" fmla="*/ 0 h 81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81" h="816077">
                  <a:moveTo>
                    <a:pt x="0" y="816077"/>
                  </a:moveTo>
                  <a:cubicBezTo>
                    <a:pt x="69645" y="609600"/>
                    <a:pt x="139291" y="403123"/>
                    <a:pt x="176981" y="373626"/>
                  </a:cubicBezTo>
                  <a:cubicBezTo>
                    <a:pt x="214671" y="344129"/>
                    <a:pt x="175342" y="701368"/>
                    <a:pt x="226142" y="639097"/>
                  </a:cubicBezTo>
                  <a:cubicBezTo>
                    <a:pt x="276942" y="576826"/>
                    <a:pt x="481781" y="0"/>
                    <a:pt x="481781" y="0"/>
                  </a:cubicBezTo>
                  <a:lnTo>
                    <a:pt x="481781" y="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AEF9792B-04CD-4815-B328-0F8A541D3233}"/>
                </a:ext>
              </a:extLst>
            </p:cNvPr>
            <p:cNvSpPr/>
            <p:nvPr/>
          </p:nvSpPr>
          <p:spPr>
            <a:xfrm>
              <a:off x="4593961" y="1947425"/>
              <a:ext cx="494584" cy="1267176"/>
            </a:xfrm>
            <a:custGeom>
              <a:avLst/>
              <a:gdLst>
                <a:gd name="connsiteX0" fmla="*/ 0 w 481781"/>
                <a:gd name="connsiteY0" fmla="*/ 816077 h 816077"/>
                <a:gd name="connsiteX1" fmla="*/ 176981 w 481781"/>
                <a:gd name="connsiteY1" fmla="*/ 373626 h 816077"/>
                <a:gd name="connsiteX2" fmla="*/ 226142 w 481781"/>
                <a:gd name="connsiteY2" fmla="*/ 639097 h 816077"/>
                <a:gd name="connsiteX3" fmla="*/ 481781 w 481781"/>
                <a:gd name="connsiteY3" fmla="*/ 0 h 816077"/>
                <a:gd name="connsiteX4" fmla="*/ 481781 w 481781"/>
                <a:gd name="connsiteY4" fmla="*/ 0 h 81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81" h="816077">
                  <a:moveTo>
                    <a:pt x="0" y="816077"/>
                  </a:moveTo>
                  <a:cubicBezTo>
                    <a:pt x="69645" y="609600"/>
                    <a:pt x="139291" y="403123"/>
                    <a:pt x="176981" y="373626"/>
                  </a:cubicBezTo>
                  <a:cubicBezTo>
                    <a:pt x="214671" y="344129"/>
                    <a:pt x="175342" y="701368"/>
                    <a:pt x="226142" y="639097"/>
                  </a:cubicBezTo>
                  <a:cubicBezTo>
                    <a:pt x="276942" y="576826"/>
                    <a:pt x="481781" y="0"/>
                    <a:pt x="481781" y="0"/>
                  </a:cubicBezTo>
                  <a:lnTo>
                    <a:pt x="481781" y="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C390CF08-BF3C-4F23-A3AB-06AAE972AB04}"/>
                </a:ext>
              </a:extLst>
            </p:cNvPr>
            <p:cNvSpPr txBox="1"/>
            <p:nvPr/>
          </p:nvSpPr>
          <p:spPr>
            <a:xfrm>
              <a:off x="3176060" y="2285964"/>
              <a:ext cx="1155260" cy="336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volatilização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E52E5E3D-95D1-4C72-B1B8-68B3DED2DE0A}"/>
                </a:ext>
              </a:extLst>
            </p:cNvPr>
            <p:cNvSpPr txBox="1"/>
            <p:nvPr/>
          </p:nvSpPr>
          <p:spPr>
            <a:xfrm>
              <a:off x="5491319" y="3642559"/>
              <a:ext cx="1346946" cy="336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biodegradação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DA2FF02A-20E3-442A-A77A-38892F7AD52E}"/>
                </a:ext>
              </a:extLst>
            </p:cNvPr>
            <p:cNvSpPr txBox="1"/>
            <p:nvPr/>
          </p:nvSpPr>
          <p:spPr>
            <a:xfrm>
              <a:off x="6616423" y="1787631"/>
              <a:ext cx="1323882" cy="561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decomposição</a:t>
              </a:r>
            </a:p>
            <a:p>
              <a:r>
                <a:rPr lang="pt-BR" sz="1200" dirty="0"/>
                <a:t> fotoquímica</a:t>
              </a: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C243084D-1D25-4030-960A-470AA70E2080}"/>
                </a:ext>
              </a:extLst>
            </p:cNvPr>
            <p:cNvSpPr/>
            <p:nvPr/>
          </p:nvSpPr>
          <p:spPr>
            <a:xfrm>
              <a:off x="6062395" y="1850002"/>
              <a:ext cx="425719" cy="1276335"/>
            </a:xfrm>
            <a:custGeom>
              <a:avLst/>
              <a:gdLst>
                <a:gd name="connsiteX0" fmla="*/ 520700 w 520700"/>
                <a:gd name="connsiteY0" fmla="*/ 0 h 1828800"/>
                <a:gd name="connsiteX1" fmla="*/ 114300 w 520700"/>
                <a:gd name="connsiteY1" fmla="*/ 1003300 h 1828800"/>
                <a:gd name="connsiteX2" fmla="*/ 457200 w 520700"/>
                <a:gd name="connsiteY2" fmla="*/ 889000 h 1828800"/>
                <a:gd name="connsiteX3" fmla="*/ 0 w 520700"/>
                <a:gd name="connsiteY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00" h="1828800">
                  <a:moveTo>
                    <a:pt x="520700" y="0"/>
                  </a:moveTo>
                  <a:lnTo>
                    <a:pt x="114300" y="1003300"/>
                  </a:lnTo>
                  <a:lnTo>
                    <a:pt x="457200" y="889000"/>
                  </a:lnTo>
                  <a:lnTo>
                    <a:pt x="0" y="182880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D0CBA9A1-420F-488B-9C23-800F2AE7F69E}"/>
                </a:ext>
              </a:extLst>
            </p:cNvPr>
            <p:cNvSpPr/>
            <p:nvPr/>
          </p:nvSpPr>
          <p:spPr>
            <a:xfrm>
              <a:off x="6201946" y="1725064"/>
              <a:ext cx="425719" cy="1276335"/>
            </a:xfrm>
            <a:custGeom>
              <a:avLst/>
              <a:gdLst>
                <a:gd name="connsiteX0" fmla="*/ 520700 w 520700"/>
                <a:gd name="connsiteY0" fmla="*/ 0 h 1828800"/>
                <a:gd name="connsiteX1" fmla="*/ 114300 w 520700"/>
                <a:gd name="connsiteY1" fmla="*/ 1003300 h 1828800"/>
                <a:gd name="connsiteX2" fmla="*/ 457200 w 520700"/>
                <a:gd name="connsiteY2" fmla="*/ 889000 h 1828800"/>
                <a:gd name="connsiteX3" fmla="*/ 0 w 520700"/>
                <a:gd name="connsiteY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00" h="1828800">
                  <a:moveTo>
                    <a:pt x="520700" y="0"/>
                  </a:moveTo>
                  <a:lnTo>
                    <a:pt x="114300" y="1003300"/>
                  </a:lnTo>
                  <a:lnTo>
                    <a:pt x="457200" y="889000"/>
                  </a:lnTo>
                  <a:lnTo>
                    <a:pt x="0" y="182880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57FB649B-EF33-425D-A05E-D8E31CFC55AA}"/>
                </a:ext>
              </a:extLst>
            </p:cNvPr>
            <p:cNvSpPr/>
            <p:nvPr/>
          </p:nvSpPr>
          <p:spPr>
            <a:xfrm>
              <a:off x="6243231" y="339642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8E5E7A4C-0119-48BE-8233-BB99BDDF5338}"/>
                </a:ext>
              </a:extLst>
            </p:cNvPr>
            <p:cNvSpPr/>
            <p:nvPr/>
          </p:nvSpPr>
          <p:spPr>
            <a:xfrm>
              <a:off x="3932030" y="3243415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B7BEDC4-866A-4135-844B-458B523C1D21}"/>
                </a:ext>
              </a:extLst>
            </p:cNvPr>
            <p:cNvSpPr/>
            <p:nvPr/>
          </p:nvSpPr>
          <p:spPr>
            <a:xfrm>
              <a:off x="4503961" y="3421702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F33D631E-CE3A-454B-A6DE-3D80DA80786C}"/>
                </a:ext>
              </a:extLst>
            </p:cNvPr>
            <p:cNvSpPr/>
            <p:nvPr/>
          </p:nvSpPr>
          <p:spPr>
            <a:xfrm>
              <a:off x="4449058" y="442064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2E3A0B8B-8A14-4047-B2A2-9D707C03B01E}"/>
                </a:ext>
              </a:extLst>
            </p:cNvPr>
            <p:cNvSpPr/>
            <p:nvPr/>
          </p:nvSpPr>
          <p:spPr>
            <a:xfrm>
              <a:off x="4401556" y="377262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8A4D2A33-9EAD-4EF7-BCFE-D5682E8923BB}"/>
                </a:ext>
              </a:extLst>
            </p:cNvPr>
            <p:cNvSpPr/>
            <p:nvPr/>
          </p:nvSpPr>
          <p:spPr>
            <a:xfrm>
              <a:off x="6022694" y="4157285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F11D44D7-8909-4F7E-BD43-1480E4E31027}"/>
                </a:ext>
              </a:extLst>
            </p:cNvPr>
            <p:cNvSpPr/>
            <p:nvPr/>
          </p:nvSpPr>
          <p:spPr>
            <a:xfrm>
              <a:off x="4896670" y="348570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C7DA171C-279C-4A49-93BF-30B3E7BE791A}"/>
                </a:ext>
              </a:extLst>
            </p:cNvPr>
            <p:cNvSpPr/>
            <p:nvPr/>
          </p:nvSpPr>
          <p:spPr>
            <a:xfrm>
              <a:off x="5404747" y="324556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79CE879D-35FF-4D20-99FD-69DA6A94BCED}"/>
                </a:ext>
              </a:extLst>
            </p:cNvPr>
            <p:cNvSpPr/>
            <p:nvPr/>
          </p:nvSpPr>
          <p:spPr>
            <a:xfrm>
              <a:off x="5274892" y="4209067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12F22D02-22E4-4373-B3B4-E1C227671C47}"/>
                </a:ext>
              </a:extLst>
            </p:cNvPr>
            <p:cNvSpPr/>
            <p:nvPr/>
          </p:nvSpPr>
          <p:spPr>
            <a:xfrm>
              <a:off x="5490731" y="3379712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4DB359D1-C97F-482A-B4DF-7BF046024114}"/>
                </a:ext>
              </a:extLst>
            </p:cNvPr>
            <p:cNvSpPr/>
            <p:nvPr/>
          </p:nvSpPr>
          <p:spPr>
            <a:xfrm>
              <a:off x="4086231" y="4283867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2C711502-638E-405B-9D81-EE8D34901119}"/>
                </a:ext>
              </a:extLst>
            </p:cNvPr>
            <p:cNvSpPr/>
            <p:nvPr/>
          </p:nvSpPr>
          <p:spPr>
            <a:xfrm>
              <a:off x="3755946" y="330642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D8884E7-4275-4A06-9D37-126036DB8421}"/>
                </a:ext>
              </a:extLst>
            </p:cNvPr>
            <p:cNvSpPr/>
            <p:nvPr/>
          </p:nvSpPr>
          <p:spPr>
            <a:xfrm>
              <a:off x="6989102" y="2958503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  <p:cxnSp>
          <p:nvCxnSpPr>
            <p:cNvPr id="41" name="Conector de Seta Reta 40">
              <a:extLst>
                <a:ext uri="{FF2B5EF4-FFF2-40B4-BE49-F238E27FC236}">
                  <a16:creationId xmlns:a16="http://schemas.microsoft.com/office/drawing/2014/main" id="{963565B8-8A16-4EBD-BC21-AA61EF7CA401}"/>
                </a:ext>
              </a:extLst>
            </p:cNvPr>
            <p:cNvCxnSpPr>
              <a:cxnSpLocks/>
            </p:cNvCxnSpPr>
            <p:nvPr/>
          </p:nvCxnSpPr>
          <p:spPr>
            <a:xfrm>
              <a:off x="4758709" y="3847189"/>
              <a:ext cx="0" cy="793229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1215A40C-8306-4427-9849-A192CB75DDD4}"/>
                </a:ext>
              </a:extLst>
            </p:cNvPr>
            <p:cNvCxnSpPr>
              <a:cxnSpLocks/>
            </p:cNvCxnSpPr>
            <p:nvPr/>
          </p:nvCxnSpPr>
          <p:spPr>
            <a:xfrm>
              <a:off x="4896670" y="3847189"/>
              <a:ext cx="0" cy="793229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C3D2D231-7915-4928-88CA-D8A08B3B6768}"/>
                </a:ext>
              </a:extLst>
            </p:cNvPr>
            <p:cNvSpPr txBox="1"/>
            <p:nvPr/>
          </p:nvSpPr>
          <p:spPr>
            <a:xfrm>
              <a:off x="4265416" y="4607717"/>
              <a:ext cx="1288350" cy="336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sedimentação</a:t>
              </a:r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9DDDE701-C973-4DAC-9DF5-8EB967CC1669}"/>
                </a:ext>
              </a:extLst>
            </p:cNvPr>
            <p:cNvSpPr/>
            <p:nvPr/>
          </p:nvSpPr>
          <p:spPr>
            <a:xfrm>
              <a:off x="4724400" y="5105400"/>
              <a:ext cx="1371600" cy="330200"/>
            </a:xfrm>
            <a:custGeom>
              <a:avLst/>
              <a:gdLst>
                <a:gd name="connsiteX0" fmla="*/ 0 w 1371600"/>
                <a:gd name="connsiteY0" fmla="*/ 12700 h 330200"/>
                <a:gd name="connsiteX1" fmla="*/ 1371600 w 1371600"/>
                <a:gd name="connsiteY1" fmla="*/ 0 h 330200"/>
                <a:gd name="connsiteX2" fmla="*/ 1295400 w 1371600"/>
                <a:gd name="connsiteY2" fmla="*/ 190500 h 330200"/>
                <a:gd name="connsiteX3" fmla="*/ 901700 w 1371600"/>
                <a:gd name="connsiteY3" fmla="*/ 304800 h 330200"/>
                <a:gd name="connsiteX4" fmla="*/ 609600 w 1371600"/>
                <a:gd name="connsiteY4" fmla="*/ 330200 h 330200"/>
                <a:gd name="connsiteX5" fmla="*/ 368300 w 1371600"/>
                <a:gd name="connsiteY5" fmla="*/ 279400 h 330200"/>
                <a:gd name="connsiteX6" fmla="*/ 228600 w 1371600"/>
                <a:gd name="connsiteY6" fmla="*/ 152400 h 330200"/>
                <a:gd name="connsiteX7" fmla="*/ 0 w 1371600"/>
                <a:gd name="connsiteY7" fmla="*/ 127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330200">
                  <a:moveTo>
                    <a:pt x="0" y="12700"/>
                  </a:moveTo>
                  <a:lnTo>
                    <a:pt x="1371600" y="0"/>
                  </a:lnTo>
                  <a:lnTo>
                    <a:pt x="1295400" y="190500"/>
                  </a:lnTo>
                  <a:lnTo>
                    <a:pt x="901700" y="304800"/>
                  </a:lnTo>
                  <a:lnTo>
                    <a:pt x="609600" y="330200"/>
                  </a:lnTo>
                  <a:lnTo>
                    <a:pt x="368300" y="279400"/>
                  </a:lnTo>
                  <a:lnTo>
                    <a:pt x="228600" y="1524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0EA76A8C-E7C9-4AD2-A037-356815620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3505" y="4965427"/>
              <a:ext cx="263425" cy="482418"/>
            </a:xfrm>
            <a:prstGeom prst="rect">
              <a:avLst/>
            </a:prstGeom>
          </p:spPr>
        </p:pic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B6123066-D776-4B71-9B2F-15E218E62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39018" y="4953182"/>
              <a:ext cx="263425" cy="482418"/>
            </a:xfrm>
            <a:prstGeom prst="rect">
              <a:avLst/>
            </a:prstGeom>
          </p:spPr>
        </p:pic>
      </p:grpSp>
      <p:sp>
        <p:nvSpPr>
          <p:cNvPr id="47" name="Rectangle 8">
            <a:extLst>
              <a:ext uri="{FF2B5EF4-FFF2-40B4-BE49-F238E27FC236}">
                <a16:creationId xmlns:a16="http://schemas.microsoft.com/office/drawing/2014/main" id="{C963CE5F-E090-4588-B683-23E7B914ECF5}"/>
              </a:ext>
            </a:extLst>
          </p:cNvPr>
          <p:cNvSpPr txBox="1">
            <a:spLocks noChangeArrowheads="1"/>
          </p:cNvSpPr>
          <p:nvPr/>
        </p:nvSpPr>
        <p:spPr>
          <a:xfrm>
            <a:off x="319252" y="2946795"/>
            <a:ext cx="3672273" cy="18466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>
                <a:sym typeface="Symbol" panose="05050102010706020507" pitchFamily="18" charset="2"/>
              </a:rPr>
              <a:t>Comportamento de compostos orgânicos em águas naturais em presença de sólidos !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8227965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4DB41CF-753F-408F-9BEC-F3FFA3633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6408712" cy="12584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EM SISTEMAS NATURAIS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DE87777-3E26-45D6-954D-F15E25265394}"/>
              </a:ext>
            </a:extLst>
          </p:cNvPr>
          <p:cNvGrpSpPr>
            <a:grpSpLocks noChangeAspect="1"/>
          </p:cNvGrpSpPr>
          <p:nvPr/>
        </p:nvGrpSpPr>
        <p:grpSpPr>
          <a:xfrm>
            <a:off x="611560" y="2602632"/>
            <a:ext cx="3116625" cy="2880320"/>
            <a:chOff x="2745249" y="333416"/>
            <a:chExt cx="5534022" cy="5114429"/>
          </a:xfrm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BA1B3DE9-3335-44A7-9330-8400F61A1124}"/>
                </a:ext>
              </a:extLst>
            </p:cNvPr>
            <p:cNvSpPr/>
            <p:nvPr/>
          </p:nvSpPr>
          <p:spPr>
            <a:xfrm>
              <a:off x="2745249" y="2707148"/>
              <a:ext cx="4965290" cy="2703871"/>
            </a:xfrm>
            <a:custGeom>
              <a:avLst/>
              <a:gdLst>
                <a:gd name="connsiteX0" fmla="*/ 0 w 4965290"/>
                <a:gd name="connsiteY0" fmla="*/ 0 h 2703871"/>
                <a:gd name="connsiteX1" fmla="*/ 0 w 4965290"/>
                <a:gd name="connsiteY1" fmla="*/ 0 h 2703871"/>
                <a:gd name="connsiteX2" fmla="*/ 137652 w 4965290"/>
                <a:gd name="connsiteY2" fmla="*/ 19665 h 2703871"/>
                <a:gd name="connsiteX3" fmla="*/ 196645 w 4965290"/>
                <a:gd name="connsiteY3" fmla="*/ 39329 h 2703871"/>
                <a:gd name="connsiteX4" fmla="*/ 226142 w 4965290"/>
                <a:gd name="connsiteY4" fmla="*/ 78658 h 2703871"/>
                <a:gd name="connsiteX5" fmla="*/ 255639 w 4965290"/>
                <a:gd name="connsiteY5" fmla="*/ 88491 h 2703871"/>
                <a:gd name="connsiteX6" fmla="*/ 285135 w 4965290"/>
                <a:gd name="connsiteY6" fmla="*/ 108155 h 2703871"/>
                <a:gd name="connsiteX7" fmla="*/ 353961 w 4965290"/>
                <a:gd name="connsiteY7" fmla="*/ 147484 h 2703871"/>
                <a:gd name="connsiteX8" fmla="*/ 383458 w 4965290"/>
                <a:gd name="connsiteY8" fmla="*/ 167149 h 2703871"/>
                <a:gd name="connsiteX9" fmla="*/ 432619 w 4965290"/>
                <a:gd name="connsiteY9" fmla="*/ 226142 h 2703871"/>
                <a:gd name="connsiteX10" fmla="*/ 521110 w 4965290"/>
                <a:gd name="connsiteY10" fmla="*/ 294968 h 2703871"/>
                <a:gd name="connsiteX11" fmla="*/ 550606 w 4965290"/>
                <a:gd name="connsiteY11" fmla="*/ 334297 h 2703871"/>
                <a:gd name="connsiteX12" fmla="*/ 570271 w 4965290"/>
                <a:gd name="connsiteY12" fmla="*/ 363794 h 2703871"/>
                <a:gd name="connsiteX13" fmla="*/ 609600 w 4965290"/>
                <a:gd name="connsiteY13" fmla="*/ 393291 h 2703871"/>
                <a:gd name="connsiteX14" fmla="*/ 668593 w 4965290"/>
                <a:gd name="connsiteY14" fmla="*/ 491613 h 2703871"/>
                <a:gd name="connsiteX15" fmla="*/ 688258 w 4965290"/>
                <a:gd name="connsiteY15" fmla="*/ 521110 h 2703871"/>
                <a:gd name="connsiteX16" fmla="*/ 707922 w 4965290"/>
                <a:gd name="connsiteY16" fmla="*/ 570271 h 2703871"/>
                <a:gd name="connsiteX17" fmla="*/ 727587 w 4965290"/>
                <a:gd name="connsiteY17" fmla="*/ 599768 h 2703871"/>
                <a:gd name="connsiteX18" fmla="*/ 747252 w 4965290"/>
                <a:gd name="connsiteY18" fmla="*/ 648929 h 2703871"/>
                <a:gd name="connsiteX19" fmla="*/ 776748 w 4965290"/>
                <a:gd name="connsiteY19" fmla="*/ 757084 h 2703871"/>
                <a:gd name="connsiteX20" fmla="*/ 786581 w 4965290"/>
                <a:gd name="connsiteY20" fmla="*/ 806246 h 2703871"/>
                <a:gd name="connsiteX21" fmla="*/ 796413 w 4965290"/>
                <a:gd name="connsiteY21" fmla="*/ 845575 h 2703871"/>
                <a:gd name="connsiteX22" fmla="*/ 835742 w 4965290"/>
                <a:gd name="connsiteY22" fmla="*/ 943897 h 2703871"/>
                <a:gd name="connsiteX23" fmla="*/ 855406 w 4965290"/>
                <a:gd name="connsiteY23" fmla="*/ 1052052 h 2703871"/>
                <a:gd name="connsiteX24" fmla="*/ 865239 w 4965290"/>
                <a:gd name="connsiteY24" fmla="*/ 1091381 h 2703871"/>
                <a:gd name="connsiteX25" fmla="*/ 914400 w 4965290"/>
                <a:gd name="connsiteY25" fmla="*/ 1248697 h 2703871"/>
                <a:gd name="connsiteX26" fmla="*/ 943897 w 4965290"/>
                <a:gd name="connsiteY26" fmla="*/ 1337187 h 2703871"/>
                <a:gd name="connsiteX27" fmla="*/ 963561 w 4965290"/>
                <a:gd name="connsiteY27" fmla="*/ 1396181 h 2703871"/>
                <a:gd name="connsiteX28" fmla="*/ 993058 w 4965290"/>
                <a:gd name="connsiteY28" fmla="*/ 1435510 h 2703871"/>
                <a:gd name="connsiteX29" fmla="*/ 1022555 w 4965290"/>
                <a:gd name="connsiteY29" fmla="*/ 1514168 h 2703871"/>
                <a:gd name="connsiteX30" fmla="*/ 1061884 w 4965290"/>
                <a:gd name="connsiteY30" fmla="*/ 1553497 h 2703871"/>
                <a:gd name="connsiteX31" fmla="*/ 1101213 w 4965290"/>
                <a:gd name="connsiteY31" fmla="*/ 1622323 h 2703871"/>
                <a:gd name="connsiteX32" fmla="*/ 1140542 w 4965290"/>
                <a:gd name="connsiteY32" fmla="*/ 1641987 h 2703871"/>
                <a:gd name="connsiteX33" fmla="*/ 1209368 w 4965290"/>
                <a:gd name="connsiteY33" fmla="*/ 1700981 h 2703871"/>
                <a:gd name="connsiteX34" fmla="*/ 1229032 w 4965290"/>
                <a:gd name="connsiteY34" fmla="*/ 1730478 h 2703871"/>
                <a:gd name="connsiteX35" fmla="*/ 1278193 w 4965290"/>
                <a:gd name="connsiteY35" fmla="*/ 1789471 h 2703871"/>
                <a:gd name="connsiteX36" fmla="*/ 1297858 w 4965290"/>
                <a:gd name="connsiteY36" fmla="*/ 1828800 h 2703871"/>
                <a:gd name="connsiteX37" fmla="*/ 1337187 w 4965290"/>
                <a:gd name="connsiteY37" fmla="*/ 1868129 h 2703871"/>
                <a:gd name="connsiteX38" fmla="*/ 1376516 w 4965290"/>
                <a:gd name="connsiteY38" fmla="*/ 1917291 h 2703871"/>
                <a:gd name="connsiteX39" fmla="*/ 1465006 w 4965290"/>
                <a:gd name="connsiteY39" fmla="*/ 2005781 h 2703871"/>
                <a:gd name="connsiteX40" fmla="*/ 1504335 w 4965290"/>
                <a:gd name="connsiteY40" fmla="*/ 2045110 h 2703871"/>
                <a:gd name="connsiteX41" fmla="*/ 1563329 w 4965290"/>
                <a:gd name="connsiteY41" fmla="*/ 2123768 h 2703871"/>
                <a:gd name="connsiteX42" fmla="*/ 1573161 w 4965290"/>
                <a:gd name="connsiteY42" fmla="*/ 2153265 h 2703871"/>
                <a:gd name="connsiteX43" fmla="*/ 1740310 w 4965290"/>
                <a:gd name="connsiteY43" fmla="*/ 2300749 h 2703871"/>
                <a:gd name="connsiteX44" fmla="*/ 1769806 w 4965290"/>
                <a:gd name="connsiteY44" fmla="*/ 2310581 h 2703871"/>
                <a:gd name="connsiteX45" fmla="*/ 1828800 w 4965290"/>
                <a:gd name="connsiteY45" fmla="*/ 2349910 h 2703871"/>
                <a:gd name="connsiteX46" fmla="*/ 1877961 w 4965290"/>
                <a:gd name="connsiteY46" fmla="*/ 2369575 h 2703871"/>
                <a:gd name="connsiteX47" fmla="*/ 1936955 w 4965290"/>
                <a:gd name="connsiteY47" fmla="*/ 2408904 h 2703871"/>
                <a:gd name="connsiteX48" fmla="*/ 2005781 w 4965290"/>
                <a:gd name="connsiteY48" fmla="*/ 2438400 h 2703871"/>
                <a:gd name="connsiteX49" fmla="*/ 2064774 w 4965290"/>
                <a:gd name="connsiteY49" fmla="*/ 2467897 h 2703871"/>
                <a:gd name="connsiteX50" fmla="*/ 2084439 w 4965290"/>
                <a:gd name="connsiteY50" fmla="*/ 2497394 h 2703871"/>
                <a:gd name="connsiteX51" fmla="*/ 2163097 w 4965290"/>
                <a:gd name="connsiteY51" fmla="*/ 2526891 h 2703871"/>
                <a:gd name="connsiteX52" fmla="*/ 2231922 w 4965290"/>
                <a:gd name="connsiteY52" fmla="*/ 2576052 h 2703871"/>
                <a:gd name="connsiteX53" fmla="*/ 2271252 w 4965290"/>
                <a:gd name="connsiteY53" fmla="*/ 2595716 h 2703871"/>
                <a:gd name="connsiteX54" fmla="*/ 2330245 w 4965290"/>
                <a:gd name="connsiteY54" fmla="*/ 2635046 h 2703871"/>
                <a:gd name="connsiteX55" fmla="*/ 2389239 w 4965290"/>
                <a:gd name="connsiteY55" fmla="*/ 2674375 h 2703871"/>
                <a:gd name="connsiteX56" fmla="*/ 2458064 w 4965290"/>
                <a:gd name="connsiteY56" fmla="*/ 2703871 h 2703871"/>
                <a:gd name="connsiteX57" fmla="*/ 2851355 w 4965290"/>
                <a:gd name="connsiteY57" fmla="*/ 2684207 h 2703871"/>
                <a:gd name="connsiteX58" fmla="*/ 2880852 w 4965290"/>
                <a:gd name="connsiteY58" fmla="*/ 2674375 h 2703871"/>
                <a:gd name="connsiteX59" fmla="*/ 2959510 w 4965290"/>
                <a:gd name="connsiteY59" fmla="*/ 2664542 h 2703871"/>
                <a:gd name="connsiteX60" fmla="*/ 3067664 w 4965290"/>
                <a:gd name="connsiteY60" fmla="*/ 2644878 h 2703871"/>
                <a:gd name="connsiteX61" fmla="*/ 3156155 w 4965290"/>
                <a:gd name="connsiteY61" fmla="*/ 2605549 h 2703871"/>
                <a:gd name="connsiteX62" fmla="*/ 3185652 w 4965290"/>
                <a:gd name="connsiteY62" fmla="*/ 2595716 h 2703871"/>
                <a:gd name="connsiteX63" fmla="*/ 3234813 w 4965290"/>
                <a:gd name="connsiteY63" fmla="*/ 2576052 h 2703871"/>
                <a:gd name="connsiteX64" fmla="*/ 3264310 w 4965290"/>
                <a:gd name="connsiteY64" fmla="*/ 2536723 h 2703871"/>
                <a:gd name="connsiteX65" fmla="*/ 3313471 w 4965290"/>
                <a:gd name="connsiteY65" fmla="*/ 2477729 h 2703871"/>
                <a:gd name="connsiteX66" fmla="*/ 3333135 w 4965290"/>
                <a:gd name="connsiteY66" fmla="*/ 2399071 h 2703871"/>
                <a:gd name="connsiteX67" fmla="*/ 3342968 w 4965290"/>
                <a:gd name="connsiteY67" fmla="*/ 2359742 h 2703871"/>
                <a:gd name="connsiteX68" fmla="*/ 3372464 w 4965290"/>
                <a:gd name="connsiteY68" fmla="*/ 2320413 h 2703871"/>
                <a:gd name="connsiteX69" fmla="*/ 3411793 w 4965290"/>
                <a:gd name="connsiteY69" fmla="*/ 2153265 h 2703871"/>
                <a:gd name="connsiteX70" fmla="*/ 3421626 w 4965290"/>
                <a:gd name="connsiteY70" fmla="*/ 2104104 h 2703871"/>
                <a:gd name="connsiteX71" fmla="*/ 3431458 w 4965290"/>
                <a:gd name="connsiteY71" fmla="*/ 2035278 h 2703871"/>
                <a:gd name="connsiteX72" fmla="*/ 3441290 w 4965290"/>
                <a:gd name="connsiteY72" fmla="*/ 1946787 h 2703871"/>
                <a:gd name="connsiteX73" fmla="*/ 3451122 w 4965290"/>
                <a:gd name="connsiteY73" fmla="*/ 1917291 h 2703871"/>
                <a:gd name="connsiteX74" fmla="*/ 3460955 w 4965290"/>
                <a:gd name="connsiteY74" fmla="*/ 1828800 h 2703871"/>
                <a:gd name="connsiteX75" fmla="*/ 3519948 w 4965290"/>
                <a:gd name="connsiteY75" fmla="*/ 1730478 h 2703871"/>
                <a:gd name="connsiteX76" fmla="*/ 3559277 w 4965290"/>
                <a:gd name="connsiteY76" fmla="*/ 1671484 h 2703871"/>
                <a:gd name="connsiteX77" fmla="*/ 3618271 w 4965290"/>
                <a:gd name="connsiteY77" fmla="*/ 1573162 h 2703871"/>
                <a:gd name="connsiteX78" fmla="*/ 3696929 w 4965290"/>
                <a:gd name="connsiteY78" fmla="*/ 1484671 h 2703871"/>
                <a:gd name="connsiteX79" fmla="*/ 3726426 w 4965290"/>
                <a:gd name="connsiteY79" fmla="*/ 1455175 h 2703871"/>
                <a:gd name="connsiteX80" fmla="*/ 3746090 w 4965290"/>
                <a:gd name="connsiteY80" fmla="*/ 1425678 h 2703871"/>
                <a:gd name="connsiteX81" fmla="*/ 3775587 w 4965290"/>
                <a:gd name="connsiteY81" fmla="*/ 1396181 h 2703871"/>
                <a:gd name="connsiteX82" fmla="*/ 3834581 w 4965290"/>
                <a:gd name="connsiteY82" fmla="*/ 1347020 h 2703871"/>
                <a:gd name="connsiteX83" fmla="*/ 3893574 w 4965290"/>
                <a:gd name="connsiteY83" fmla="*/ 1258529 h 2703871"/>
                <a:gd name="connsiteX84" fmla="*/ 3932903 w 4965290"/>
                <a:gd name="connsiteY84" fmla="*/ 1219200 h 2703871"/>
                <a:gd name="connsiteX85" fmla="*/ 3952568 w 4965290"/>
                <a:gd name="connsiteY85" fmla="*/ 1179871 h 2703871"/>
                <a:gd name="connsiteX86" fmla="*/ 3982064 w 4965290"/>
                <a:gd name="connsiteY86" fmla="*/ 1150375 h 2703871"/>
                <a:gd name="connsiteX87" fmla="*/ 4001729 w 4965290"/>
                <a:gd name="connsiteY87" fmla="*/ 1120878 h 2703871"/>
                <a:gd name="connsiteX88" fmla="*/ 4031226 w 4965290"/>
                <a:gd name="connsiteY88" fmla="*/ 1101213 h 2703871"/>
                <a:gd name="connsiteX89" fmla="*/ 4109884 w 4965290"/>
                <a:gd name="connsiteY89" fmla="*/ 1042220 h 2703871"/>
                <a:gd name="connsiteX90" fmla="*/ 4149213 w 4965290"/>
                <a:gd name="connsiteY90" fmla="*/ 1002891 h 2703871"/>
                <a:gd name="connsiteX91" fmla="*/ 4178710 w 4965290"/>
                <a:gd name="connsiteY91" fmla="*/ 993058 h 2703871"/>
                <a:gd name="connsiteX92" fmla="*/ 4208206 w 4965290"/>
                <a:gd name="connsiteY92" fmla="*/ 973394 h 2703871"/>
                <a:gd name="connsiteX93" fmla="*/ 4277032 w 4965290"/>
                <a:gd name="connsiteY93" fmla="*/ 914400 h 2703871"/>
                <a:gd name="connsiteX94" fmla="*/ 4306529 w 4965290"/>
                <a:gd name="connsiteY94" fmla="*/ 894736 h 2703871"/>
                <a:gd name="connsiteX95" fmla="*/ 4375355 w 4965290"/>
                <a:gd name="connsiteY95" fmla="*/ 825910 h 2703871"/>
                <a:gd name="connsiteX96" fmla="*/ 4463845 w 4965290"/>
                <a:gd name="connsiteY96" fmla="*/ 747252 h 2703871"/>
                <a:gd name="connsiteX97" fmla="*/ 4513006 w 4965290"/>
                <a:gd name="connsiteY97" fmla="*/ 688258 h 2703871"/>
                <a:gd name="connsiteX98" fmla="*/ 4552335 w 4965290"/>
                <a:gd name="connsiteY98" fmla="*/ 629265 h 2703871"/>
                <a:gd name="connsiteX99" fmla="*/ 4630993 w 4965290"/>
                <a:gd name="connsiteY99" fmla="*/ 570271 h 2703871"/>
                <a:gd name="connsiteX100" fmla="*/ 4660490 w 4965290"/>
                <a:gd name="connsiteY100" fmla="*/ 511278 h 2703871"/>
                <a:gd name="connsiteX101" fmla="*/ 4670322 w 4965290"/>
                <a:gd name="connsiteY101" fmla="*/ 481781 h 2703871"/>
                <a:gd name="connsiteX102" fmla="*/ 4709652 w 4965290"/>
                <a:gd name="connsiteY102" fmla="*/ 412955 h 2703871"/>
                <a:gd name="connsiteX103" fmla="*/ 4719484 w 4965290"/>
                <a:gd name="connsiteY103" fmla="*/ 363794 h 2703871"/>
                <a:gd name="connsiteX104" fmla="*/ 4748981 w 4965290"/>
                <a:gd name="connsiteY104" fmla="*/ 334297 h 2703871"/>
                <a:gd name="connsiteX105" fmla="*/ 4768645 w 4965290"/>
                <a:gd name="connsiteY105" fmla="*/ 304800 h 2703871"/>
                <a:gd name="connsiteX106" fmla="*/ 4827639 w 4965290"/>
                <a:gd name="connsiteY106" fmla="*/ 206478 h 2703871"/>
                <a:gd name="connsiteX107" fmla="*/ 4847303 w 4965290"/>
                <a:gd name="connsiteY107" fmla="*/ 176981 h 2703871"/>
                <a:gd name="connsiteX108" fmla="*/ 4896464 w 4965290"/>
                <a:gd name="connsiteY108" fmla="*/ 88491 h 2703871"/>
                <a:gd name="connsiteX109" fmla="*/ 4916129 w 4965290"/>
                <a:gd name="connsiteY109" fmla="*/ 58994 h 2703871"/>
                <a:gd name="connsiteX110" fmla="*/ 4965290 w 4965290"/>
                <a:gd name="connsiteY110" fmla="*/ 9833 h 2703871"/>
                <a:gd name="connsiteX111" fmla="*/ 0 w 4965290"/>
                <a:gd name="connsiteY111" fmla="*/ 0 h 270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965290" h="2703871">
                  <a:moveTo>
                    <a:pt x="0" y="0"/>
                  </a:moveTo>
                  <a:lnTo>
                    <a:pt x="0" y="0"/>
                  </a:lnTo>
                  <a:cubicBezTo>
                    <a:pt x="68325" y="6833"/>
                    <a:pt x="84192" y="3627"/>
                    <a:pt x="137652" y="19665"/>
                  </a:cubicBezTo>
                  <a:cubicBezTo>
                    <a:pt x="157506" y="25621"/>
                    <a:pt x="196645" y="39329"/>
                    <a:pt x="196645" y="39329"/>
                  </a:cubicBezTo>
                  <a:cubicBezTo>
                    <a:pt x="206477" y="52439"/>
                    <a:pt x="213553" y="68167"/>
                    <a:pt x="226142" y="78658"/>
                  </a:cubicBezTo>
                  <a:cubicBezTo>
                    <a:pt x="234104" y="85293"/>
                    <a:pt x="246369" y="83856"/>
                    <a:pt x="255639" y="88491"/>
                  </a:cubicBezTo>
                  <a:cubicBezTo>
                    <a:pt x="266208" y="93776"/>
                    <a:pt x="276057" y="100590"/>
                    <a:pt x="285135" y="108155"/>
                  </a:cubicBezTo>
                  <a:cubicBezTo>
                    <a:pt x="335345" y="149996"/>
                    <a:pt x="290299" y="131569"/>
                    <a:pt x="353961" y="147484"/>
                  </a:cubicBezTo>
                  <a:cubicBezTo>
                    <a:pt x="363793" y="154039"/>
                    <a:pt x="375102" y="158793"/>
                    <a:pt x="383458" y="167149"/>
                  </a:cubicBezTo>
                  <a:cubicBezTo>
                    <a:pt x="440265" y="223958"/>
                    <a:pt x="360135" y="169767"/>
                    <a:pt x="432619" y="226142"/>
                  </a:cubicBezTo>
                  <a:cubicBezTo>
                    <a:pt x="489680" y="270522"/>
                    <a:pt x="482845" y="250325"/>
                    <a:pt x="521110" y="294968"/>
                  </a:cubicBezTo>
                  <a:cubicBezTo>
                    <a:pt x="531774" y="307410"/>
                    <a:pt x="541081" y="320962"/>
                    <a:pt x="550606" y="334297"/>
                  </a:cubicBezTo>
                  <a:cubicBezTo>
                    <a:pt x="557474" y="343913"/>
                    <a:pt x="561915" y="355438"/>
                    <a:pt x="570271" y="363794"/>
                  </a:cubicBezTo>
                  <a:cubicBezTo>
                    <a:pt x="581858" y="375381"/>
                    <a:pt x="596490" y="383459"/>
                    <a:pt x="609600" y="393291"/>
                  </a:cubicBezTo>
                  <a:cubicBezTo>
                    <a:pt x="639833" y="453758"/>
                    <a:pt x="621134" y="420425"/>
                    <a:pt x="668593" y="491613"/>
                  </a:cubicBezTo>
                  <a:cubicBezTo>
                    <a:pt x="675148" y="501445"/>
                    <a:pt x="683869" y="510138"/>
                    <a:pt x="688258" y="521110"/>
                  </a:cubicBezTo>
                  <a:cubicBezTo>
                    <a:pt x="694813" y="537497"/>
                    <a:pt x="700029" y="554485"/>
                    <a:pt x="707922" y="570271"/>
                  </a:cubicBezTo>
                  <a:cubicBezTo>
                    <a:pt x="713207" y="580840"/>
                    <a:pt x="722302" y="589199"/>
                    <a:pt x="727587" y="599768"/>
                  </a:cubicBezTo>
                  <a:cubicBezTo>
                    <a:pt x="735480" y="615554"/>
                    <a:pt x="740697" y="632542"/>
                    <a:pt x="747252" y="648929"/>
                  </a:cubicBezTo>
                  <a:cubicBezTo>
                    <a:pt x="771203" y="768691"/>
                    <a:pt x="739328" y="619880"/>
                    <a:pt x="776748" y="757084"/>
                  </a:cubicBezTo>
                  <a:cubicBezTo>
                    <a:pt x="781145" y="773207"/>
                    <a:pt x="782956" y="789932"/>
                    <a:pt x="786581" y="806246"/>
                  </a:cubicBezTo>
                  <a:cubicBezTo>
                    <a:pt x="789512" y="819437"/>
                    <a:pt x="792701" y="832582"/>
                    <a:pt x="796413" y="845575"/>
                  </a:cubicBezTo>
                  <a:cubicBezTo>
                    <a:pt x="806541" y="881024"/>
                    <a:pt x="820459" y="908236"/>
                    <a:pt x="835742" y="943897"/>
                  </a:cubicBezTo>
                  <a:cubicBezTo>
                    <a:pt x="842856" y="986580"/>
                    <a:pt x="846246" y="1010833"/>
                    <a:pt x="855406" y="1052052"/>
                  </a:cubicBezTo>
                  <a:cubicBezTo>
                    <a:pt x="858338" y="1065243"/>
                    <a:pt x="861961" y="1078271"/>
                    <a:pt x="865239" y="1091381"/>
                  </a:cubicBezTo>
                  <a:cubicBezTo>
                    <a:pt x="883990" y="1278899"/>
                    <a:pt x="852088" y="1115172"/>
                    <a:pt x="914400" y="1248697"/>
                  </a:cubicBezTo>
                  <a:cubicBezTo>
                    <a:pt x="927549" y="1276872"/>
                    <a:pt x="934065" y="1307690"/>
                    <a:pt x="943897" y="1337187"/>
                  </a:cubicBezTo>
                  <a:cubicBezTo>
                    <a:pt x="950452" y="1356852"/>
                    <a:pt x="951124" y="1379598"/>
                    <a:pt x="963561" y="1396181"/>
                  </a:cubicBezTo>
                  <a:lnTo>
                    <a:pt x="993058" y="1435510"/>
                  </a:lnTo>
                  <a:cubicBezTo>
                    <a:pt x="1000520" y="1465359"/>
                    <a:pt x="1003273" y="1488459"/>
                    <a:pt x="1022555" y="1514168"/>
                  </a:cubicBezTo>
                  <a:cubicBezTo>
                    <a:pt x="1033679" y="1529000"/>
                    <a:pt x="1048774" y="1540387"/>
                    <a:pt x="1061884" y="1553497"/>
                  </a:cubicBezTo>
                  <a:cubicBezTo>
                    <a:pt x="1067134" y="1563997"/>
                    <a:pt x="1089300" y="1612395"/>
                    <a:pt x="1101213" y="1622323"/>
                  </a:cubicBezTo>
                  <a:cubicBezTo>
                    <a:pt x="1112473" y="1631706"/>
                    <a:pt x="1127816" y="1634715"/>
                    <a:pt x="1140542" y="1641987"/>
                  </a:cubicBezTo>
                  <a:cubicBezTo>
                    <a:pt x="1169766" y="1658686"/>
                    <a:pt x="1186314" y="1674084"/>
                    <a:pt x="1209368" y="1700981"/>
                  </a:cubicBezTo>
                  <a:cubicBezTo>
                    <a:pt x="1217058" y="1709953"/>
                    <a:pt x="1221467" y="1721400"/>
                    <a:pt x="1229032" y="1730478"/>
                  </a:cubicBezTo>
                  <a:cubicBezTo>
                    <a:pt x="1266008" y="1774850"/>
                    <a:pt x="1251561" y="1742865"/>
                    <a:pt x="1278193" y="1789471"/>
                  </a:cubicBezTo>
                  <a:cubicBezTo>
                    <a:pt x="1285465" y="1802197"/>
                    <a:pt x="1289064" y="1817074"/>
                    <a:pt x="1297858" y="1828800"/>
                  </a:cubicBezTo>
                  <a:cubicBezTo>
                    <a:pt x="1308982" y="1843632"/>
                    <a:pt x="1324870" y="1854272"/>
                    <a:pt x="1337187" y="1868129"/>
                  </a:cubicBezTo>
                  <a:cubicBezTo>
                    <a:pt x="1351129" y="1883814"/>
                    <a:pt x="1362236" y="1901913"/>
                    <a:pt x="1376516" y="1917291"/>
                  </a:cubicBezTo>
                  <a:cubicBezTo>
                    <a:pt x="1404901" y="1947859"/>
                    <a:pt x="1435509" y="1976284"/>
                    <a:pt x="1465006" y="2005781"/>
                  </a:cubicBezTo>
                  <a:cubicBezTo>
                    <a:pt x="1478116" y="2018891"/>
                    <a:pt x="1492753" y="2030633"/>
                    <a:pt x="1504335" y="2045110"/>
                  </a:cubicBezTo>
                  <a:cubicBezTo>
                    <a:pt x="1551046" y="2103499"/>
                    <a:pt x="1532023" y="2076810"/>
                    <a:pt x="1563329" y="2123768"/>
                  </a:cubicBezTo>
                  <a:cubicBezTo>
                    <a:pt x="1566606" y="2133600"/>
                    <a:pt x="1566526" y="2145303"/>
                    <a:pt x="1573161" y="2153265"/>
                  </a:cubicBezTo>
                  <a:cubicBezTo>
                    <a:pt x="1590502" y="2174075"/>
                    <a:pt x="1702389" y="2288109"/>
                    <a:pt x="1740310" y="2300749"/>
                  </a:cubicBezTo>
                  <a:lnTo>
                    <a:pt x="1769806" y="2310581"/>
                  </a:lnTo>
                  <a:cubicBezTo>
                    <a:pt x="1789471" y="2323691"/>
                    <a:pt x="1806857" y="2341132"/>
                    <a:pt x="1828800" y="2349910"/>
                  </a:cubicBezTo>
                  <a:cubicBezTo>
                    <a:pt x="1845187" y="2356465"/>
                    <a:pt x="1862467" y="2361124"/>
                    <a:pt x="1877961" y="2369575"/>
                  </a:cubicBezTo>
                  <a:cubicBezTo>
                    <a:pt x="1898709" y="2380892"/>
                    <a:pt x="1914534" y="2401431"/>
                    <a:pt x="1936955" y="2408904"/>
                  </a:cubicBezTo>
                  <a:cubicBezTo>
                    <a:pt x="2006118" y="2431957"/>
                    <a:pt x="1920751" y="2401958"/>
                    <a:pt x="2005781" y="2438400"/>
                  </a:cubicBezTo>
                  <a:cubicBezTo>
                    <a:pt x="2062768" y="2462823"/>
                    <a:pt x="2008091" y="2430110"/>
                    <a:pt x="2064774" y="2467897"/>
                  </a:cubicBezTo>
                  <a:cubicBezTo>
                    <a:pt x="2071329" y="2477729"/>
                    <a:pt x="2074823" y="2490526"/>
                    <a:pt x="2084439" y="2497394"/>
                  </a:cubicBezTo>
                  <a:cubicBezTo>
                    <a:pt x="2094722" y="2504739"/>
                    <a:pt x="2145338" y="2520971"/>
                    <a:pt x="2163097" y="2526891"/>
                  </a:cubicBezTo>
                  <a:cubicBezTo>
                    <a:pt x="2179965" y="2539542"/>
                    <a:pt x="2211805" y="2564557"/>
                    <a:pt x="2231922" y="2576052"/>
                  </a:cubicBezTo>
                  <a:cubicBezTo>
                    <a:pt x="2244648" y="2583324"/>
                    <a:pt x="2258142" y="2589161"/>
                    <a:pt x="2271252" y="2595716"/>
                  </a:cubicBezTo>
                  <a:cubicBezTo>
                    <a:pt x="2336708" y="2661174"/>
                    <a:pt x="2266216" y="2599474"/>
                    <a:pt x="2330245" y="2635046"/>
                  </a:cubicBezTo>
                  <a:cubicBezTo>
                    <a:pt x="2350905" y="2646524"/>
                    <a:pt x="2368100" y="2663806"/>
                    <a:pt x="2389239" y="2674375"/>
                  </a:cubicBezTo>
                  <a:cubicBezTo>
                    <a:pt x="2437838" y="2698674"/>
                    <a:pt x="2414663" y="2689404"/>
                    <a:pt x="2458064" y="2703871"/>
                  </a:cubicBezTo>
                  <a:cubicBezTo>
                    <a:pt x="2524105" y="2701670"/>
                    <a:pt x="2742812" y="2700905"/>
                    <a:pt x="2851355" y="2684207"/>
                  </a:cubicBezTo>
                  <a:cubicBezTo>
                    <a:pt x="2861599" y="2682631"/>
                    <a:pt x="2870655" y="2676229"/>
                    <a:pt x="2880852" y="2674375"/>
                  </a:cubicBezTo>
                  <a:cubicBezTo>
                    <a:pt x="2906849" y="2669648"/>
                    <a:pt x="2933318" y="2668034"/>
                    <a:pt x="2959510" y="2664542"/>
                  </a:cubicBezTo>
                  <a:cubicBezTo>
                    <a:pt x="3005211" y="2658448"/>
                    <a:pt x="3027136" y="2657036"/>
                    <a:pt x="3067664" y="2644878"/>
                  </a:cubicBezTo>
                  <a:cubicBezTo>
                    <a:pt x="3194487" y="2606831"/>
                    <a:pt x="3077134" y="2645060"/>
                    <a:pt x="3156155" y="2605549"/>
                  </a:cubicBezTo>
                  <a:cubicBezTo>
                    <a:pt x="3165425" y="2600914"/>
                    <a:pt x="3175948" y="2599355"/>
                    <a:pt x="3185652" y="2595716"/>
                  </a:cubicBezTo>
                  <a:cubicBezTo>
                    <a:pt x="3202178" y="2589519"/>
                    <a:pt x="3218426" y="2582607"/>
                    <a:pt x="3234813" y="2576052"/>
                  </a:cubicBezTo>
                  <a:cubicBezTo>
                    <a:pt x="3244645" y="2562942"/>
                    <a:pt x="3253645" y="2549165"/>
                    <a:pt x="3264310" y="2536723"/>
                  </a:cubicBezTo>
                  <a:cubicBezTo>
                    <a:pt x="3321088" y="2470482"/>
                    <a:pt x="3270009" y="2542921"/>
                    <a:pt x="3313471" y="2477729"/>
                  </a:cubicBezTo>
                  <a:cubicBezTo>
                    <a:pt x="3333456" y="2377800"/>
                    <a:pt x="3312982" y="2469605"/>
                    <a:pt x="3333135" y="2399071"/>
                  </a:cubicBezTo>
                  <a:cubicBezTo>
                    <a:pt x="3336847" y="2386078"/>
                    <a:pt x="3336925" y="2371829"/>
                    <a:pt x="3342968" y="2359742"/>
                  </a:cubicBezTo>
                  <a:cubicBezTo>
                    <a:pt x="3350296" y="2345085"/>
                    <a:pt x="3362632" y="2333523"/>
                    <a:pt x="3372464" y="2320413"/>
                  </a:cubicBezTo>
                  <a:cubicBezTo>
                    <a:pt x="3393756" y="2235249"/>
                    <a:pt x="3392641" y="2242638"/>
                    <a:pt x="3411793" y="2153265"/>
                  </a:cubicBezTo>
                  <a:cubicBezTo>
                    <a:pt x="3415295" y="2136924"/>
                    <a:pt x="3418879" y="2120588"/>
                    <a:pt x="3421626" y="2104104"/>
                  </a:cubicBezTo>
                  <a:cubicBezTo>
                    <a:pt x="3425436" y="2081244"/>
                    <a:pt x="3428584" y="2058274"/>
                    <a:pt x="3431458" y="2035278"/>
                  </a:cubicBezTo>
                  <a:cubicBezTo>
                    <a:pt x="3435139" y="2005829"/>
                    <a:pt x="3436411" y="1976062"/>
                    <a:pt x="3441290" y="1946787"/>
                  </a:cubicBezTo>
                  <a:cubicBezTo>
                    <a:pt x="3442994" y="1936564"/>
                    <a:pt x="3447845" y="1927123"/>
                    <a:pt x="3451122" y="1917291"/>
                  </a:cubicBezTo>
                  <a:cubicBezTo>
                    <a:pt x="3454400" y="1887794"/>
                    <a:pt x="3453757" y="1857592"/>
                    <a:pt x="3460955" y="1828800"/>
                  </a:cubicBezTo>
                  <a:cubicBezTo>
                    <a:pt x="3483362" y="1739174"/>
                    <a:pt x="3479804" y="1782092"/>
                    <a:pt x="3519948" y="1730478"/>
                  </a:cubicBezTo>
                  <a:cubicBezTo>
                    <a:pt x="3534458" y="1711822"/>
                    <a:pt x="3546751" y="1691526"/>
                    <a:pt x="3559277" y="1671484"/>
                  </a:cubicBezTo>
                  <a:cubicBezTo>
                    <a:pt x="3579534" y="1639073"/>
                    <a:pt x="3591245" y="1600188"/>
                    <a:pt x="3618271" y="1573162"/>
                  </a:cubicBezTo>
                  <a:cubicBezTo>
                    <a:pt x="3706180" y="1485253"/>
                    <a:pt x="3607826" y="1586503"/>
                    <a:pt x="3696929" y="1484671"/>
                  </a:cubicBezTo>
                  <a:cubicBezTo>
                    <a:pt x="3706085" y="1474207"/>
                    <a:pt x="3717524" y="1465857"/>
                    <a:pt x="3726426" y="1455175"/>
                  </a:cubicBezTo>
                  <a:cubicBezTo>
                    <a:pt x="3733991" y="1446097"/>
                    <a:pt x="3738525" y="1434756"/>
                    <a:pt x="3746090" y="1425678"/>
                  </a:cubicBezTo>
                  <a:cubicBezTo>
                    <a:pt x="3754992" y="1414996"/>
                    <a:pt x="3764905" y="1405083"/>
                    <a:pt x="3775587" y="1396181"/>
                  </a:cubicBezTo>
                  <a:cubicBezTo>
                    <a:pt x="3808893" y="1368426"/>
                    <a:pt x="3805860" y="1385315"/>
                    <a:pt x="3834581" y="1347020"/>
                  </a:cubicBezTo>
                  <a:cubicBezTo>
                    <a:pt x="3891120" y="1271634"/>
                    <a:pt x="3836651" y="1323584"/>
                    <a:pt x="3893574" y="1258529"/>
                  </a:cubicBezTo>
                  <a:cubicBezTo>
                    <a:pt x="3905783" y="1244576"/>
                    <a:pt x="3921779" y="1234032"/>
                    <a:pt x="3932903" y="1219200"/>
                  </a:cubicBezTo>
                  <a:cubicBezTo>
                    <a:pt x="3941697" y="1207474"/>
                    <a:pt x="3944049" y="1191798"/>
                    <a:pt x="3952568" y="1179871"/>
                  </a:cubicBezTo>
                  <a:cubicBezTo>
                    <a:pt x="3960650" y="1168556"/>
                    <a:pt x="3973163" y="1161057"/>
                    <a:pt x="3982064" y="1150375"/>
                  </a:cubicBezTo>
                  <a:cubicBezTo>
                    <a:pt x="3989629" y="1141297"/>
                    <a:pt x="3993373" y="1129234"/>
                    <a:pt x="4001729" y="1120878"/>
                  </a:cubicBezTo>
                  <a:cubicBezTo>
                    <a:pt x="4010085" y="1112522"/>
                    <a:pt x="4022333" y="1108995"/>
                    <a:pt x="4031226" y="1101213"/>
                  </a:cubicBezTo>
                  <a:cubicBezTo>
                    <a:pt x="4100751" y="1040378"/>
                    <a:pt x="4052572" y="1061323"/>
                    <a:pt x="4109884" y="1042220"/>
                  </a:cubicBezTo>
                  <a:cubicBezTo>
                    <a:pt x="4122994" y="1029110"/>
                    <a:pt x="4134127" y="1013667"/>
                    <a:pt x="4149213" y="1002891"/>
                  </a:cubicBezTo>
                  <a:cubicBezTo>
                    <a:pt x="4157647" y="996867"/>
                    <a:pt x="4169440" y="997693"/>
                    <a:pt x="4178710" y="993058"/>
                  </a:cubicBezTo>
                  <a:cubicBezTo>
                    <a:pt x="4189279" y="987773"/>
                    <a:pt x="4198590" y="980262"/>
                    <a:pt x="4208206" y="973394"/>
                  </a:cubicBezTo>
                  <a:cubicBezTo>
                    <a:pt x="4311319" y="899741"/>
                    <a:pt x="4191264" y="985873"/>
                    <a:pt x="4277032" y="914400"/>
                  </a:cubicBezTo>
                  <a:cubicBezTo>
                    <a:pt x="4286110" y="906835"/>
                    <a:pt x="4296697" y="901291"/>
                    <a:pt x="4306529" y="894736"/>
                  </a:cubicBezTo>
                  <a:cubicBezTo>
                    <a:pt x="4351607" y="827118"/>
                    <a:pt x="4323437" y="843215"/>
                    <a:pt x="4375355" y="825910"/>
                  </a:cubicBezTo>
                  <a:cubicBezTo>
                    <a:pt x="4442704" y="758560"/>
                    <a:pt x="4411209" y="782342"/>
                    <a:pt x="4463845" y="747252"/>
                  </a:cubicBezTo>
                  <a:cubicBezTo>
                    <a:pt x="4517525" y="639895"/>
                    <a:pt x="4448152" y="762377"/>
                    <a:pt x="4513006" y="688258"/>
                  </a:cubicBezTo>
                  <a:cubicBezTo>
                    <a:pt x="4528569" y="670472"/>
                    <a:pt x="4533428" y="643445"/>
                    <a:pt x="4552335" y="629265"/>
                  </a:cubicBezTo>
                  <a:lnTo>
                    <a:pt x="4630993" y="570271"/>
                  </a:lnTo>
                  <a:cubicBezTo>
                    <a:pt x="4655712" y="496122"/>
                    <a:pt x="4622366" y="587529"/>
                    <a:pt x="4660490" y="511278"/>
                  </a:cubicBezTo>
                  <a:cubicBezTo>
                    <a:pt x="4665125" y="502008"/>
                    <a:pt x="4666239" y="491307"/>
                    <a:pt x="4670322" y="481781"/>
                  </a:cubicBezTo>
                  <a:cubicBezTo>
                    <a:pt x="4685291" y="446854"/>
                    <a:pt x="4689904" y="442577"/>
                    <a:pt x="4709652" y="412955"/>
                  </a:cubicBezTo>
                  <a:cubicBezTo>
                    <a:pt x="4712929" y="396568"/>
                    <a:pt x="4712010" y="378741"/>
                    <a:pt x="4719484" y="363794"/>
                  </a:cubicBezTo>
                  <a:cubicBezTo>
                    <a:pt x="4725703" y="351357"/>
                    <a:pt x="4740079" y="344979"/>
                    <a:pt x="4748981" y="334297"/>
                  </a:cubicBezTo>
                  <a:cubicBezTo>
                    <a:pt x="4756546" y="325219"/>
                    <a:pt x="4762782" y="315060"/>
                    <a:pt x="4768645" y="304800"/>
                  </a:cubicBezTo>
                  <a:cubicBezTo>
                    <a:pt x="4829110" y="198986"/>
                    <a:pt x="4731435" y="350784"/>
                    <a:pt x="4827639" y="206478"/>
                  </a:cubicBezTo>
                  <a:cubicBezTo>
                    <a:pt x="4834194" y="196646"/>
                    <a:pt x="4843566" y="188192"/>
                    <a:pt x="4847303" y="176981"/>
                  </a:cubicBezTo>
                  <a:cubicBezTo>
                    <a:pt x="4864608" y="125063"/>
                    <a:pt x="4851386" y="156107"/>
                    <a:pt x="4896464" y="88491"/>
                  </a:cubicBezTo>
                  <a:cubicBezTo>
                    <a:pt x="4903019" y="78659"/>
                    <a:pt x="4907773" y="67350"/>
                    <a:pt x="4916129" y="58994"/>
                  </a:cubicBezTo>
                  <a:lnTo>
                    <a:pt x="4965290" y="9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E368E02D-6E71-4242-BDAB-76894CFD5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9720" y="3657600"/>
              <a:ext cx="263425" cy="482418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0D9B95A0-E3A3-4CC8-AE89-EA598484C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5992" y="333416"/>
              <a:ext cx="1312729" cy="1312729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674AFCD-2CA5-4732-B682-E436005BB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75549" y="2788260"/>
              <a:ext cx="263425" cy="482418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7BEE7FA2-7E8F-4B2D-A107-7EA8A6E9F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49008" y="4071601"/>
              <a:ext cx="263425" cy="48241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E8E6B69-C03C-4E16-A84F-77AFB4995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57757" y="2870382"/>
              <a:ext cx="263425" cy="48241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79543BA-54AD-423D-B1A2-19AF3FCD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73871" y="3950337"/>
              <a:ext cx="263425" cy="482418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3B9B8C6-812D-4DF8-99DD-36BDF579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7894" y="3175182"/>
              <a:ext cx="263425" cy="482418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2D42B303-0C4A-4C43-A741-EFFBA3CE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0982" y="3187791"/>
              <a:ext cx="263425" cy="48241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199CBC7-9B65-476E-8837-5D78C4019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38725" y="3200400"/>
              <a:ext cx="263425" cy="482418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FA17F9BB-6DE1-4A5A-8F47-CCED6218A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08929" y="2897294"/>
              <a:ext cx="263425" cy="482418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4119520E-6D7B-4F92-B3B0-10B803286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91905" y="3809173"/>
              <a:ext cx="263425" cy="48241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B3B46B55-570B-41A6-8914-7860BDD5D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83489" y="1749504"/>
              <a:ext cx="263425" cy="482418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7006AC5A-BAF5-4F27-B15E-F727DA52B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42158" y="1986770"/>
              <a:ext cx="263425" cy="482418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381C3393-18F2-4357-91CC-200AEE478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85458" y="1227394"/>
              <a:ext cx="263425" cy="482418"/>
            </a:xfrm>
            <a:prstGeom prst="rect">
              <a:avLst/>
            </a:prstGeom>
          </p:spPr>
        </p:pic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25AF7472-F34C-45F4-AC2F-FD79488F110E}"/>
                </a:ext>
              </a:extLst>
            </p:cNvPr>
            <p:cNvSpPr/>
            <p:nvPr/>
          </p:nvSpPr>
          <p:spPr>
            <a:xfrm>
              <a:off x="4238725" y="1947425"/>
              <a:ext cx="494584" cy="1267176"/>
            </a:xfrm>
            <a:custGeom>
              <a:avLst/>
              <a:gdLst>
                <a:gd name="connsiteX0" fmla="*/ 0 w 481781"/>
                <a:gd name="connsiteY0" fmla="*/ 816077 h 816077"/>
                <a:gd name="connsiteX1" fmla="*/ 176981 w 481781"/>
                <a:gd name="connsiteY1" fmla="*/ 373626 h 816077"/>
                <a:gd name="connsiteX2" fmla="*/ 226142 w 481781"/>
                <a:gd name="connsiteY2" fmla="*/ 639097 h 816077"/>
                <a:gd name="connsiteX3" fmla="*/ 481781 w 481781"/>
                <a:gd name="connsiteY3" fmla="*/ 0 h 816077"/>
                <a:gd name="connsiteX4" fmla="*/ 481781 w 481781"/>
                <a:gd name="connsiteY4" fmla="*/ 0 h 81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81" h="816077">
                  <a:moveTo>
                    <a:pt x="0" y="816077"/>
                  </a:moveTo>
                  <a:cubicBezTo>
                    <a:pt x="69645" y="609600"/>
                    <a:pt x="139291" y="403123"/>
                    <a:pt x="176981" y="373626"/>
                  </a:cubicBezTo>
                  <a:cubicBezTo>
                    <a:pt x="214671" y="344129"/>
                    <a:pt x="175342" y="701368"/>
                    <a:pt x="226142" y="639097"/>
                  </a:cubicBezTo>
                  <a:cubicBezTo>
                    <a:pt x="276942" y="576826"/>
                    <a:pt x="481781" y="0"/>
                    <a:pt x="481781" y="0"/>
                  </a:cubicBezTo>
                  <a:lnTo>
                    <a:pt x="481781" y="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AEF9792B-04CD-4815-B328-0F8A541D3233}"/>
                </a:ext>
              </a:extLst>
            </p:cNvPr>
            <p:cNvSpPr/>
            <p:nvPr/>
          </p:nvSpPr>
          <p:spPr>
            <a:xfrm>
              <a:off x="4593961" y="1947425"/>
              <a:ext cx="494584" cy="1267176"/>
            </a:xfrm>
            <a:custGeom>
              <a:avLst/>
              <a:gdLst>
                <a:gd name="connsiteX0" fmla="*/ 0 w 481781"/>
                <a:gd name="connsiteY0" fmla="*/ 816077 h 816077"/>
                <a:gd name="connsiteX1" fmla="*/ 176981 w 481781"/>
                <a:gd name="connsiteY1" fmla="*/ 373626 h 816077"/>
                <a:gd name="connsiteX2" fmla="*/ 226142 w 481781"/>
                <a:gd name="connsiteY2" fmla="*/ 639097 h 816077"/>
                <a:gd name="connsiteX3" fmla="*/ 481781 w 481781"/>
                <a:gd name="connsiteY3" fmla="*/ 0 h 816077"/>
                <a:gd name="connsiteX4" fmla="*/ 481781 w 481781"/>
                <a:gd name="connsiteY4" fmla="*/ 0 h 81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81" h="816077">
                  <a:moveTo>
                    <a:pt x="0" y="816077"/>
                  </a:moveTo>
                  <a:cubicBezTo>
                    <a:pt x="69645" y="609600"/>
                    <a:pt x="139291" y="403123"/>
                    <a:pt x="176981" y="373626"/>
                  </a:cubicBezTo>
                  <a:cubicBezTo>
                    <a:pt x="214671" y="344129"/>
                    <a:pt x="175342" y="701368"/>
                    <a:pt x="226142" y="639097"/>
                  </a:cubicBezTo>
                  <a:cubicBezTo>
                    <a:pt x="276942" y="576826"/>
                    <a:pt x="481781" y="0"/>
                    <a:pt x="481781" y="0"/>
                  </a:cubicBezTo>
                  <a:lnTo>
                    <a:pt x="481781" y="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C390CF08-BF3C-4F23-A3AB-06AAE972AB04}"/>
                </a:ext>
              </a:extLst>
            </p:cNvPr>
            <p:cNvSpPr txBox="1"/>
            <p:nvPr/>
          </p:nvSpPr>
          <p:spPr>
            <a:xfrm>
              <a:off x="3176060" y="2285964"/>
              <a:ext cx="1463603" cy="437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volatilização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E52E5E3D-95D1-4C72-B1B8-68B3DED2DE0A}"/>
                </a:ext>
              </a:extLst>
            </p:cNvPr>
            <p:cNvSpPr txBox="1"/>
            <p:nvPr/>
          </p:nvSpPr>
          <p:spPr>
            <a:xfrm>
              <a:off x="5491319" y="3642560"/>
              <a:ext cx="1699849" cy="437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biodegradação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DA2FF02A-20E3-442A-A77A-38892F7AD52E}"/>
                </a:ext>
              </a:extLst>
            </p:cNvPr>
            <p:cNvSpPr txBox="1"/>
            <p:nvPr/>
          </p:nvSpPr>
          <p:spPr>
            <a:xfrm>
              <a:off x="6616423" y="1787631"/>
              <a:ext cx="1662848" cy="710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decomposição</a:t>
              </a:r>
            </a:p>
            <a:p>
              <a:r>
                <a:rPr lang="pt-BR" sz="1000" dirty="0"/>
                <a:t> fotoquímica</a:t>
              </a: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C243084D-1D25-4030-960A-470AA70E2080}"/>
                </a:ext>
              </a:extLst>
            </p:cNvPr>
            <p:cNvSpPr/>
            <p:nvPr/>
          </p:nvSpPr>
          <p:spPr>
            <a:xfrm>
              <a:off x="6062395" y="1850002"/>
              <a:ext cx="425719" cy="1276335"/>
            </a:xfrm>
            <a:custGeom>
              <a:avLst/>
              <a:gdLst>
                <a:gd name="connsiteX0" fmla="*/ 520700 w 520700"/>
                <a:gd name="connsiteY0" fmla="*/ 0 h 1828800"/>
                <a:gd name="connsiteX1" fmla="*/ 114300 w 520700"/>
                <a:gd name="connsiteY1" fmla="*/ 1003300 h 1828800"/>
                <a:gd name="connsiteX2" fmla="*/ 457200 w 520700"/>
                <a:gd name="connsiteY2" fmla="*/ 889000 h 1828800"/>
                <a:gd name="connsiteX3" fmla="*/ 0 w 520700"/>
                <a:gd name="connsiteY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00" h="1828800">
                  <a:moveTo>
                    <a:pt x="520700" y="0"/>
                  </a:moveTo>
                  <a:lnTo>
                    <a:pt x="114300" y="1003300"/>
                  </a:lnTo>
                  <a:lnTo>
                    <a:pt x="457200" y="889000"/>
                  </a:lnTo>
                  <a:lnTo>
                    <a:pt x="0" y="182880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D0CBA9A1-420F-488B-9C23-800F2AE7F69E}"/>
                </a:ext>
              </a:extLst>
            </p:cNvPr>
            <p:cNvSpPr/>
            <p:nvPr/>
          </p:nvSpPr>
          <p:spPr>
            <a:xfrm>
              <a:off x="6201946" y="1725064"/>
              <a:ext cx="425719" cy="1276335"/>
            </a:xfrm>
            <a:custGeom>
              <a:avLst/>
              <a:gdLst>
                <a:gd name="connsiteX0" fmla="*/ 520700 w 520700"/>
                <a:gd name="connsiteY0" fmla="*/ 0 h 1828800"/>
                <a:gd name="connsiteX1" fmla="*/ 114300 w 520700"/>
                <a:gd name="connsiteY1" fmla="*/ 1003300 h 1828800"/>
                <a:gd name="connsiteX2" fmla="*/ 457200 w 520700"/>
                <a:gd name="connsiteY2" fmla="*/ 889000 h 1828800"/>
                <a:gd name="connsiteX3" fmla="*/ 0 w 520700"/>
                <a:gd name="connsiteY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00" h="1828800">
                  <a:moveTo>
                    <a:pt x="520700" y="0"/>
                  </a:moveTo>
                  <a:lnTo>
                    <a:pt x="114300" y="1003300"/>
                  </a:lnTo>
                  <a:lnTo>
                    <a:pt x="457200" y="889000"/>
                  </a:lnTo>
                  <a:lnTo>
                    <a:pt x="0" y="182880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57FB649B-EF33-425D-A05E-D8E31CFC55AA}"/>
                </a:ext>
              </a:extLst>
            </p:cNvPr>
            <p:cNvSpPr/>
            <p:nvPr/>
          </p:nvSpPr>
          <p:spPr>
            <a:xfrm>
              <a:off x="6243231" y="339642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8E5E7A4C-0119-48BE-8233-BB99BDDF5338}"/>
                </a:ext>
              </a:extLst>
            </p:cNvPr>
            <p:cNvSpPr/>
            <p:nvPr/>
          </p:nvSpPr>
          <p:spPr>
            <a:xfrm>
              <a:off x="3932030" y="3243415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B7BEDC4-866A-4135-844B-458B523C1D21}"/>
                </a:ext>
              </a:extLst>
            </p:cNvPr>
            <p:cNvSpPr/>
            <p:nvPr/>
          </p:nvSpPr>
          <p:spPr>
            <a:xfrm>
              <a:off x="4503961" y="3421702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F33D631E-CE3A-454B-A6DE-3D80DA80786C}"/>
                </a:ext>
              </a:extLst>
            </p:cNvPr>
            <p:cNvSpPr/>
            <p:nvPr/>
          </p:nvSpPr>
          <p:spPr>
            <a:xfrm>
              <a:off x="4449058" y="442064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2E3A0B8B-8A14-4047-B2A2-9D707C03B01E}"/>
                </a:ext>
              </a:extLst>
            </p:cNvPr>
            <p:cNvSpPr/>
            <p:nvPr/>
          </p:nvSpPr>
          <p:spPr>
            <a:xfrm>
              <a:off x="4401556" y="377262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8A4D2A33-9EAD-4EF7-BCFE-D5682E8923BB}"/>
                </a:ext>
              </a:extLst>
            </p:cNvPr>
            <p:cNvSpPr/>
            <p:nvPr/>
          </p:nvSpPr>
          <p:spPr>
            <a:xfrm>
              <a:off x="6022694" y="4157285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F11D44D7-8909-4F7E-BD43-1480E4E31027}"/>
                </a:ext>
              </a:extLst>
            </p:cNvPr>
            <p:cNvSpPr/>
            <p:nvPr/>
          </p:nvSpPr>
          <p:spPr>
            <a:xfrm>
              <a:off x="4896670" y="348570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C7DA171C-279C-4A49-93BF-30B3E7BE791A}"/>
                </a:ext>
              </a:extLst>
            </p:cNvPr>
            <p:cNvSpPr/>
            <p:nvPr/>
          </p:nvSpPr>
          <p:spPr>
            <a:xfrm>
              <a:off x="5404747" y="324556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79CE879D-35FF-4D20-99FD-69DA6A94BCED}"/>
                </a:ext>
              </a:extLst>
            </p:cNvPr>
            <p:cNvSpPr/>
            <p:nvPr/>
          </p:nvSpPr>
          <p:spPr>
            <a:xfrm>
              <a:off x="5274892" y="4209067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12F22D02-22E4-4373-B3B4-E1C227671C47}"/>
                </a:ext>
              </a:extLst>
            </p:cNvPr>
            <p:cNvSpPr/>
            <p:nvPr/>
          </p:nvSpPr>
          <p:spPr>
            <a:xfrm>
              <a:off x="5490731" y="3379712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4DB359D1-C97F-482A-B4DF-7BF046024114}"/>
                </a:ext>
              </a:extLst>
            </p:cNvPr>
            <p:cNvSpPr/>
            <p:nvPr/>
          </p:nvSpPr>
          <p:spPr>
            <a:xfrm>
              <a:off x="4086231" y="4283867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2C711502-638E-405B-9D81-EE8D34901119}"/>
                </a:ext>
              </a:extLst>
            </p:cNvPr>
            <p:cNvSpPr/>
            <p:nvPr/>
          </p:nvSpPr>
          <p:spPr>
            <a:xfrm>
              <a:off x="3755946" y="330642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D8884E7-4275-4A06-9D37-126036DB8421}"/>
                </a:ext>
              </a:extLst>
            </p:cNvPr>
            <p:cNvSpPr/>
            <p:nvPr/>
          </p:nvSpPr>
          <p:spPr>
            <a:xfrm>
              <a:off x="6989102" y="2958503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cxnSp>
          <p:nvCxnSpPr>
            <p:cNvPr id="41" name="Conector de Seta Reta 40">
              <a:extLst>
                <a:ext uri="{FF2B5EF4-FFF2-40B4-BE49-F238E27FC236}">
                  <a16:creationId xmlns:a16="http://schemas.microsoft.com/office/drawing/2014/main" id="{963565B8-8A16-4EBD-BC21-AA61EF7CA401}"/>
                </a:ext>
              </a:extLst>
            </p:cNvPr>
            <p:cNvCxnSpPr>
              <a:cxnSpLocks/>
            </p:cNvCxnSpPr>
            <p:nvPr/>
          </p:nvCxnSpPr>
          <p:spPr>
            <a:xfrm>
              <a:off x="4758709" y="3847189"/>
              <a:ext cx="0" cy="793229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1215A40C-8306-4427-9849-A192CB75DDD4}"/>
                </a:ext>
              </a:extLst>
            </p:cNvPr>
            <p:cNvCxnSpPr>
              <a:cxnSpLocks/>
            </p:cNvCxnSpPr>
            <p:nvPr/>
          </p:nvCxnSpPr>
          <p:spPr>
            <a:xfrm>
              <a:off x="4896670" y="3847189"/>
              <a:ext cx="0" cy="793229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C3D2D231-7915-4928-88CA-D8A08B3B6768}"/>
                </a:ext>
              </a:extLst>
            </p:cNvPr>
            <p:cNvSpPr txBox="1"/>
            <p:nvPr/>
          </p:nvSpPr>
          <p:spPr>
            <a:xfrm>
              <a:off x="4265417" y="4607718"/>
              <a:ext cx="1625843" cy="437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sedimentação</a:t>
              </a:r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9DDDE701-C973-4DAC-9DF5-8EB967CC1669}"/>
                </a:ext>
              </a:extLst>
            </p:cNvPr>
            <p:cNvSpPr/>
            <p:nvPr/>
          </p:nvSpPr>
          <p:spPr>
            <a:xfrm>
              <a:off x="4724400" y="5105400"/>
              <a:ext cx="1371600" cy="330200"/>
            </a:xfrm>
            <a:custGeom>
              <a:avLst/>
              <a:gdLst>
                <a:gd name="connsiteX0" fmla="*/ 0 w 1371600"/>
                <a:gd name="connsiteY0" fmla="*/ 12700 h 330200"/>
                <a:gd name="connsiteX1" fmla="*/ 1371600 w 1371600"/>
                <a:gd name="connsiteY1" fmla="*/ 0 h 330200"/>
                <a:gd name="connsiteX2" fmla="*/ 1295400 w 1371600"/>
                <a:gd name="connsiteY2" fmla="*/ 190500 h 330200"/>
                <a:gd name="connsiteX3" fmla="*/ 901700 w 1371600"/>
                <a:gd name="connsiteY3" fmla="*/ 304800 h 330200"/>
                <a:gd name="connsiteX4" fmla="*/ 609600 w 1371600"/>
                <a:gd name="connsiteY4" fmla="*/ 330200 h 330200"/>
                <a:gd name="connsiteX5" fmla="*/ 368300 w 1371600"/>
                <a:gd name="connsiteY5" fmla="*/ 279400 h 330200"/>
                <a:gd name="connsiteX6" fmla="*/ 228600 w 1371600"/>
                <a:gd name="connsiteY6" fmla="*/ 152400 h 330200"/>
                <a:gd name="connsiteX7" fmla="*/ 0 w 1371600"/>
                <a:gd name="connsiteY7" fmla="*/ 127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330200">
                  <a:moveTo>
                    <a:pt x="0" y="12700"/>
                  </a:moveTo>
                  <a:lnTo>
                    <a:pt x="1371600" y="0"/>
                  </a:lnTo>
                  <a:lnTo>
                    <a:pt x="1295400" y="190500"/>
                  </a:lnTo>
                  <a:lnTo>
                    <a:pt x="901700" y="304800"/>
                  </a:lnTo>
                  <a:lnTo>
                    <a:pt x="609600" y="330200"/>
                  </a:lnTo>
                  <a:lnTo>
                    <a:pt x="368300" y="279400"/>
                  </a:lnTo>
                  <a:lnTo>
                    <a:pt x="228600" y="1524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0EA76A8C-E7C9-4AD2-A037-356815620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3505" y="4965427"/>
              <a:ext cx="263425" cy="482418"/>
            </a:xfrm>
            <a:prstGeom prst="rect">
              <a:avLst/>
            </a:prstGeom>
          </p:spPr>
        </p:pic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B6123066-D776-4B71-9B2F-15E218E62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39018" y="4953182"/>
              <a:ext cx="263425" cy="482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9CDECE48-9F4F-4083-BD5A-1D3232BB565A}"/>
                  </a:ext>
                </a:extLst>
              </p:cNvPr>
              <p:cNvSpPr txBox="1"/>
              <p:nvPr/>
            </p:nvSpPr>
            <p:spPr>
              <a:xfrm>
                <a:off x="3960440" y="2218441"/>
                <a:ext cx="4572000" cy="2121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</m:oMath>
                  </m:oMathPara>
                </a14:m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9CDECE48-9F4F-4083-BD5A-1D3232BB5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440" y="2218441"/>
                <a:ext cx="4572000" cy="2121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8">
            <a:extLst>
              <a:ext uri="{FF2B5EF4-FFF2-40B4-BE49-F238E27FC236}">
                <a16:creationId xmlns:a16="http://schemas.microsoft.com/office/drawing/2014/main" id="{4F2D22B4-381B-4690-B6F5-FF8E10E62108}"/>
              </a:ext>
            </a:extLst>
          </p:cNvPr>
          <p:cNvSpPr txBox="1">
            <a:spLocks noChangeArrowheads="1"/>
          </p:cNvSpPr>
          <p:nvPr/>
        </p:nvSpPr>
        <p:spPr>
          <a:xfrm>
            <a:off x="5112060" y="5184400"/>
            <a:ext cx="3236346" cy="5556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>
                <a:sym typeface="Symbol" panose="05050102010706020507" pitchFamily="18" charset="2"/>
              </a:rPr>
              <a:t>Isoterma linear !!</a:t>
            </a:r>
          </a:p>
          <a:p>
            <a:endParaRPr lang="pt-BR" altLang="pt-BR" dirty="0"/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CDBAB567-0453-4D59-AFE7-349595456078}"/>
              </a:ext>
            </a:extLst>
          </p:cNvPr>
          <p:cNvSpPr/>
          <p:nvPr/>
        </p:nvSpPr>
        <p:spPr>
          <a:xfrm rot="10800000">
            <a:off x="6452101" y="4377921"/>
            <a:ext cx="288032" cy="709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5448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4DB41CF-753F-408F-9BEC-F3FFA3633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6408712" cy="12584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EM SISTEMAS NATURAIS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DE87777-3E26-45D6-954D-F15E25265394}"/>
              </a:ext>
            </a:extLst>
          </p:cNvPr>
          <p:cNvGrpSpPr>
            <a:grpSpLocks noChangeAspect="1"/>
          </p:cNvGrpSpPr>
          <p:nvPr/>
        </p:nvGrpSpPr>
        <p:grpSpPr>
          <a:xfrm>
            <a:off x="611560" y="2602632"/>
            <a:ext cx="3116625" cy="2880320"/>
            <a:chOff x="2745249" y="333416"/>
            <a:chExt cx="5534022" cy="5114429"/>
          </a:xfrm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BA1B3DE9-3335-44A7-9330-8400F61A1124}"/>
                </a:ext>
              </a:extLst>
            </p:cNvPr>
            <p:cNvSpPr/>
            <p:nvPr/>
          </p:nvSpPr>
          <p:spPr>
            <a:xfrm>
              <a:off x="2745249" y="2707148"/>
              <a:ext cx="4965290" cy="2703871"/>
            </a:xfrm>
            <a:custGeom>
              <a:avLst/>
              <a:gdLst>
                <a:gd name="connsiteX0" fmla="*/ 0 w 4965290"/>
                <a:gd name="connsiteY0" fmla="*/ 0 h 2703871"/>
                <a:gd name="connsiteX1" fmla="*/ 0 w 4965290"/>
                <a:gd name="connsiteY1" fmla="*/ 0 h 2703871"/>
                <a:gd name="connsiteX2" fmla="*/ 137652 w 4965290"/>
                <a:gd name="connsiteY2" fmla="*/ 19665 h 2703871"/>
                <a:gd name="connsiteX3" fmla="*/ 196645 w 4965290"/>
                <a:gd name="connsiteY3" fmla="*/ 39329 h 2703871"/>
                <a:gd name="connsiteX4" fmla="*/ 226142 w 4965290"/>
                <a:gd name="connsiteY4" fmla="*/ 78658 h 2703871"/>
                <a:gd name="connsiteX5" fmla="*/ 255639 w 4965290"/>
                <a:gd name="connsiteY5" fmla="*/ 88491 h 2703871"/>
                <a:gd name="connsiteX6" fmla="*/ 285135 w 4965290"/>
                <a:gd name="connsiteY6" fmla="*/ 108155 h 2703871"/>
                <a:gd name="connsiteX7" fmla="*/ 353961 w 4965290"/>
                <a:gd name="connsiteY7" fmla="*/ 147484 h 2703871"/>
                <a:gd name="connsiteX8" fmla="*/ 383458 w 4965290"/>
                <a:gd name="connsiteY8" fmla="*/ 167149 h 2703871"/>
                <a:gd name="connsiteX9" fmla="*/ 432619 w 4965290"/>
                <a:gd name="connsiteY9" fmla="*/ 226142 h 2703871"/>
                <a:gd name="connsiteX10" fmla="*/ 521110 w 4965290"/>
                <a:gd name="connsiteY10" fmla="*/ 294968 h 2703871"/>
                <a:gd name="connsiteX11" fmla="*/ 550606 w 4965290"/>
                <a:gd name="connsiteY11" fmla="*/ 334297 h 2703871"/>
                <a:gd name="connsiteX12" fmla="*/ 570271 w 4965290"/>
                <a:gd name="connsiteY12" fmla="*/ 363794 h 2703871"/>
                <a:gd name="connsiteX13" fmla="*/ 609600 w 4965290"/>
                <a:gd name="connsiteY13" fmla="*/ 393291 h 2703871"/>
                <a:gd name="connsiteX14" fmla="*/ 668593 w 4965290"/>
                <a:gd name="connsiteY14" fmla="*/ 491613 h 2703871"/>
                <a:gd name="connsiteX15" fmla="*/ 688258 w 4965290"/>
                <a:gd name="connsiteY15" fmla="*/ 521110 h 2703871"/>
                <a:gd name="connsiteX16" fmla="*/ 707922 w 4965290"/>
                <a:gd name="connsiteY16" fmla="*/ 570271 h 2703871"/>
                <a:gd name="connsiteX17" fmla="*/ 727587 w 4965290"/>
                <a:gd name="connsiteY17" fmla="*/ 599768 h 2703871"/>
                <a:gd name="connsiteX18" fmla="*/ 747252 w 4965290"/>
                <a:gd name="connsiteY18" fmla="*/ 648929 h 2703871"/>
                <a:gd name="connsiteX19" fmla="*/ 776748 w 4965290"/>
                <a:gd name="connsiteY19" fmla="*/ 757084 h 2703871"/>
                <a:gd name="connsiteX20" fmla="*/ 786581 w 4965290"/>
                <a:gd name="connsiteY20" fmla="*/ 806246 h 2703871"/>
                <a:gd name="connsiteX21" fmla="*/ 796413 w 4965290"/>
                <a:gd name="connsiteY21" fmla="*/ 845575 h 2703871"/>
                <a:gd name="connsiteX22" fmla="*/ 835742 w 4965290"/>
                <a:gd name="connsiteY22" fmla="*/ 943897 h 2703871"/>
                <a:gd name="connsiteX23" fmla="*/ 855406 w 4965290"/>
                <a:gd name="connsiteY23" fmla="*/ 1052052 h 2703871"/>
                <a:gd name="connsiteX24" fmla="*/ 865239 w 4965290"/>
                <a:gd name="connsiteY24" fmla="*/ 1091381 h 2703871"/>
                <a:gd name="connsiteX25" fmla="*/ 914400 w 4965290"/>
                <a:gd name="connsiteY25" fmla="*/ 1248697 h 2703871"/>
                <a:gd name="connsiteX26" fmla="*/ 943897 w 4965290"/>
                <a:gd name="connsiteY26" fmla="*/ 1337187 h 2703871"/>
                <a:gd name="connsiteX27" fmla="*/ 963561 w 4965290"/>
                <a:gd name="connsiteY27" fmla="*/ 1396181 h 2703871"/>
                <a:gd name="connsiteX28" fmla="*/ 993058 w 4965290"/>
                <a:gd name="connsiteY28" fmla="*/ 1435510 h 2703871"/>
                <a:gd name="connsiteX29" fmla="*/ 1022555 w 4965290"/>
                <a:gd name="connsiteY29" fmla="*/ 1514168 h 2703871"/>
                <a:gd name="connsiteX30" fmla="*/ 1061884 w 4965290"/>
                <a:gd name="connsiteY30" fmla="*/ 1553497 h 2703871"/>
                <a:gd name="connsiteX31" fmla="*/ 1101213 w 4965290"/>
                <a:gd name="connsiteY31" fmla="*/ 1622323 h 2703871"/>
                <a:gd name="connsiteX32" fmla="*/ 1140542 w 4965290"/>
                <a:gd name="connsiteY32" fmla="*/ 1641987 h 2703871"/>
                <a:gd name="connsiteX33" fmla="*/ 1209368 w 4965290"/>
                <a:gd name="connsiteY33" fmla="*/ 1700981 h 2703871"/>
                <a:gd name="connsiteX34" fmla="*/ 1229032 w 4965290"/>
                <a:gd name="connsiteY34" fmla="*/ 1730478 h 2703871"/>
                <a:gd name="connsiteX35" fmla="*/ 1278193 w 4965290"/>
                <a:gd name="connsiteY35" fmla="*/ 1789471 h 2703871"/>
                <a:gd name="connsiteX36" fmla="*/ 1297858 w 4965290"/>
                <a:gd name="connsiteY36" fmla="*/ 1828800 h 2703871"/>
                <a:gd name="connsiteX37" fmla="*/ 1337187 w 4965290"/>
                <a:gd name="connsiteY37" fmla="*/ 1868129 h 2703871"/>
                <a:gd name="connsiteX38" fmla="*/ 1376516 w 4965290"/>
                <a:gd name="connsiteY38" fmla="*/ 1917291 h 2703871"/>
                <a:gd name="connsiteX39" fmla="*/ 1465006 w 4965290"/>
                <a:gd name="connsiteY39" fmla="*/ 2005781 h 2703871"/>
                <a:gd name="connsiteX40" fmla="*/ 1504335 w 4965290"/>
                <a:gd name="connsiteY40" fmla="*/ 2045110 h 2703871"/>
                <a:gd name="connsiteX41" fmla="*/ 1563329 w 4965290"/>
                <a:gd name="connsiteY41" fmla="*/ 2123768 h 2703871"/>
                <a:gd name="connsiteX42" fmla="*/ 1573161 w 4965290"/>
                <a:gd name="connsiteY42" fmla="*/ 2153265 h 2703871"/>
                <a:gd name="connsiteX43" fmla="*/ 1740310 w 4965290"/>
                <a:gd name="connsiteY43" fmla="*/ 2300749 h 2703871"/>
                <a:gd name="connsiteX44" fmla="*/ 1769806 w 4965290"/>
                <a:gd name="connsiteY44" fmla="*/ 2310581 h 2703871"/>
                <a:gd name="connsiteX45" fmla="*/ 1828800 w 4965290"/>
                <a:gd name="connsiteY45" fmla="*/ 2349910 h 2703871"/>
                <a:gd name="connsiteX46" fmla="*/ 1877961 w 4965290"/>
                <a:gd name="connsiteY46" fmla="*/ 2369575 h 2703871"/>
                <a:gd name="connsiteX47" fmla="*/ 1936955 w 4965290"/>
                <a:gd name="connsiteY47" fmla="*/ 2408904 h 2703871"/>
                <a:gd name="connsiteX48" fmla="*/ 2005781 w 4965290"/>
                <a:gd name="connsiteY48" fmla="*/ 2438400 h 2703871"/>
                <a:gd name="connsiteX49" fmla="*/ 2064774 w 4965290"/>
                <a:gd name="connsiteY49" fmla="*/ 2467897 h 2703871"/>
                <a:gd name="connsiteX50" fmla="*/ 2084439 w 4965290"/>
                <a:gd name="connsiteY50" fmla="*/ 2497394 h 2703871"/>
                <a:gd name="connsiteX51" fmla="*/ 2163097 w 4965290"/>
                <a:gd name="connsiteY51" fmla="*/ 2526891 h 2703871"/>
                <a:gd name="connsiteX52" fmla="*/ 2231922 w 4965290"/>
                <a:gd name="connsiteY52" fmla="*/ 2576052 h 2703871"/>
                <a:gd name="connsiteX53" fmla="*/ 2271252 w 4965290"/>
                <a:gd name="connsiteY53" fmla="*/ 2595716 h 2703871"/>
                <a:gd name="connsiteX54" fmla="*/ 2330245 w 4965290"/>
                <a:gd name="connsiteY54" fmla="*/ 2635046 h 2703871"/>
                <a:gd name="connsiteX55" fmla="*/ 2389239 w 4965290"/>
                <a:gd name="connsiteY55" fmla="*/ 2674375 h 2703871"/>
                <a:gd name="connsiteX56" fmla="*/ 2458064 w 4965290"/>
                <a:gd name="connsiteY56" fmla="*/ 2703871 h 2703871"/>
                <a:gd name="connsiteX57" fmla="*/ 2851355 w 4965290"/>
                <a:gd name="connsiteY57" fmla="*/ 2684207 h 2703871"/>
                <a:gd name="connsiteX58" fmla="*/ 2880852 w 4965290"/>
                <a:gd name="connsiteY58" fmla="*/ 2674375 h 2703871"/>
                <a:gd name="connsiteX59" fmla="*/ 2959510 w 4965290"/>
                <a:gd name="connsiteY59" fmla="*/ 2664542 h 2703871"/>
                <a:gd name="connsiteX60" fmla="*/ 3067664 w 4965290"/>
                <a:gd name="connsiteY60" fmla="*/ 2644878 h 2703871"/>
                <a:gd name="connsiteX61" fmla="*/ 3156155 w 4965290"/>
                <a:gd name="connsiteY61" fmla="*/ 2605549 h 2703871"/>
                <a:gd name="connsiteX62" fmla="*/ 3185652 w 4965290"/>
                <a:gd name="connsiteY62" fmla="*/ 2595716 h 2703871"/>
                <a:gd name="connsiteX63" fmla="*/ 3234813 w 4965290"/>
                <a:gd name="connsiteY63" fmla="*/ 2576052 h 2703871"/>
                <a:gd name="connsiteX64" fmla="*/ 3264310 w 4965290"/>
                <a:gd name="connsiteY64" fmla="*/ 2536723 h 2703871"/>
                <a:gd name="connsiteX65" fmla="*/ 3313471 w 4965290"/>
                <a:gd name="connsiteY65" fmla="*/ 2477729 h 2703871"/>
                <a:gd name="connsiteX66" fmla="*/ 3333135 w 4965290"/>
                <a:gd name="connsiteY66" fmla="*/ 2399071 h 2703871"/>
                <a:gd name="connsiteX67" fmla="*/ 3342968 w 4965290"/>
                <a:gd name="connsiteY67" fmla="*/ 2359742 h 2703871"/>
                <a:gd name="connsiteX68" fmla="*/ 3372464 w 4965290"/>
                <a:gd name="connsiteY68" fmla="*/ 2320413 h 2703871"/>
                <a:gd name="connsiteX69" fmla="*/ 3411793 w 4965290"/>
                <a:gd name="connsiteY69" fmla="*/ 2153265 h 2703871"/>
                <a:gd name="connsiteX70" fmla="*/ 3421626 w 4965290"/>
                <a:gd name="connsiteY70" fmla="*/ 2104104 h 2703871"/>
                <a:gd name="connsiteX71" fmla="*/ 3431458 w 4965290"/>
                <a:gd name="connsiteY71" fmla="*/ 2035278 h 2703871"/>
                <a:gd name="connsiteX72" fmla="*/ 3441290 w 4965290"/>
                <a:gd name="connsiteY72" fmla="*/ 1946787 h 2703871"/>
                <a:gd name="connsiteX73" fmla="*/ 3451122 w 4965290"/>
                <a:gd name="connsiteY73" fmla="*/ 1917291 h 2703871"/>
                <a:gd name="connsiteX74" fmla="*/ 3460955 w 4965290"/>
                <a:gd name="connsiteY74" fmla="*/ 1828800 h 2703871"/>
                <a:gd name="connsiteX75" fmla="*/ 3519948 w 4965290"/>
                <a:gd name="connsiteY75" fmla="*/ 1730478 h 2703871"/>
                <a:gd name="connsiteX76" fmla="*/ 3559277 w 4965290"/>
                <a:gd name="connsiteY76" fmla="*/ 1671484 h 2703871"/>
                <a:gd name="connsiteX77" fmla="*/ 3618271 w 4965290"/>
                <a:gd name="connsiteY77" fmla="*/ 1573162 h 2703871"/>
                <a:gd name="connsiteX78" fmla="*/ 3696929 w 4965290"/>
                <a:gd name="connsiteY78" fmla="*/ 1484671 h 2703871"/>
                <a:gd name="connsiteX79" fmla="*/ 3726426 w 4965290"/>
                <a:gd name="connsiteY79" fmla="*/ 1455175 h 2703871"/>
                <a:gd name="connsiteX80" fmla="*/ 3746090 w 4965290"/>
                <a:gd name="connsiteY80" fmla="*/ 1425678 h 2703871"/>
                <a:gd name="connsiteX81" fmla="*/ 3775587 w 4965290"/>
                <a:gd name="connsiteY81" fmla="*/ 1396181 h 2703871"/>
                <a:gd name="connsiteX82" fmla="*/ 3834581 w 4965290"/>
                <a:gd name="connsiteY82" fmla="*/ 1347020 h 2703871"/>
                <a:gd name="connsiteX83" fmla="*/ 3893574 w 4965290"/>
                <a:gd name="connsiteY83" fmla="*/ 1258529 h 2703871"/>
                <a:gd name="connsiteX84" fmla="*/ 3932903 w 4965290"/>
                <a:gd name="connsiteY84" fmla="*/ 1219200 h 2703871"/>
                <a:gd name="connsiteX85" fmla="*/ 3952568 w 4965290"/>
                <a:gd name="connsiteY85" fmla="*/ 1179871 h 2703871"/>
                <a:gd name="connsiteX86" fmla="*/ 3982064 w 4965290"/>
                <a:gd name="connsiteY86" fmla="*/ 1150375 h 2703871"/>
                <a:gd name="connsiteX87" fmla="*/ 4001729 w 4965290"/>
                <a:gd name="connsiteY87" fmla="*/ 1120878 h 2703871"/>
                <a:gd name="connsiteX88" fmla="*/ 4031226 w 4965290"/>
                <a:gd name="connsiteY88" fmla="*/ 1101213 h 2703871"/>
                <a:gd name="connsiteX89" fmla="*/ 4109884 w 4965290"/>
                <a:gd name="connsiteY89" fmla="*/ 1042220 h 2703871"/>
                <a:gd name="connsiteX90" fmla="*/ 4149213 w 4965290"/>
                <a:gd name="connsiteY90" fmla="*/ 1002891 h 2703871"/>
                <a:gd name="connsiteX91" fmla="*/ 4178710 w 4965290"/>
                <a:gd name="connsiteY91" fmla="*/ 993058 h 2703871"/>
                <a:gd name="connsiteX92" fmla="*/ 4208206 w 4965290"/>
                <a:gd name="connsiteY92" fmla="*/ 973394 h 2703871"/>
                <a:gd name="connsiteX93" fmla="*/ 4277032 w 4965290"/>
                <a:gd name="connsiteY93" fmla="*/ 914400 h 2703871"/>
                <a:gd name="connsiteX94" fmla="*/ 4306529 w 4965290"/>
                <a:gd name="connsiteY94" fmla="*/ 894736 h 2703871"/>
                <a:gd name="connsiteX95" fmla="*/ 4375355 w 4965290"/>
                <a:gd name="connsiteY95" fmla="*/ 825910 h 2703871"/>
                <a:gd name="connsiteX96" fmla="*/ 4463845 w 4965290"/>
                <a:gd name="connsiteY96" fmla="*/ 747252 h 2703871"/>
                <a:gd name="connsiteX97" fmla="*/ 4513006 w 4965290"/>
                <a:gd name="connsiteY97" fmla="*/ 688258 h 2703871"/>
                <a:gd name="connsiteX98" fmla="*/ 4552335 w 4965290"/>
                <a:gd name="connsiteY98" fmla="*/ 629265 h 2703871"/>
                <a:gd name="connsiteX99" fmla="*/ 4630993 w 4965290"/>
                <a:gd name="connsiteY99" fmla="*/ 570271 h 2703871"/>
                <a:gd name="connsiteX100" fmla="*/ 4660490 w 4965290"/>
                <a:gd name="connsiteY100" fmla="*/ 511278 h 2703871"/>
                <a:gd name="connsiteX101" fmla="*/ 4670322 w 4965290"/>
                <a:gd name="connsiteY101" fmla="*/ 481781 h 2703871"/>
                <a:gd name="connsiteX102" fmla="*/ 4709652 w 4965290"/>
                <a:gd name="connsiteY102" fmla="*/ 412955 h 2703871"/>
                <a:gd name="connsiteX103" fmla="*/ 4719484 w 4965290"/>
                <a:gd name="connsiteY103" fmla="*/ 363794 h 2703871"/>
                <a:gd name="connsiteX104" fmla="*/ 4748981 w 4965290"/>
                <a:gd name="connsiteY104" fmla="*/ 334297 h 2703871"/>
                <a:gd name="connsiteX105" fmla="*/ 4768645 w 4965290"/>
                <a:gd name="connsiteY105" fmla="*/ 304800 h 2703871"/>
                <a:gd name="connsiteX106" fmla="*/ 4827639 w 4965290"/>
                <a:gd name="connsiteY106" fmla="*/ 206478 h 2703871"/>
                <a:gd name="connsiteX107" fmla="*/ 4847303 w 4965290"/>
                <a:gd name="connsiteY107" fmla="*/ 176981 h 2703871"/>
                <a:gd name="connsiteX108" fmla="*/ 4896464 w 4965290"/>
                <a:gd name="connsiteY108" fmla="*/ 88491 h 2703871"/>
                <a:gd name="connsiteX109" fmla="*/ 4916129 w 4965290"/>
                <a:gd name="connsiteY109" fmla="*/ 58994 h 2703871"/>
                <a:gd name="connsiteX110" fmla="*/ 4965290 w 4965290"/>
                <a:gd name="connsiteY110" fmla="*/ 9833 h 2703871"/>
                <a:gd name="connsiteX111" fmla="*/ 0 w 4965290"/>
                <a:gd name="connsiteY111" fmla="*/ 0 h 270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965290" h="2703871">
                  <a:moveTo>
                    <a:pt x="0" y="0"/>
                  </a:moveTo>
                  <a:lnTo>
                    <a:pt x="0" y="0"/>
                  </a:lnTo>
                  <a:cubicBezTo>
                    <a:pt x="68325" y="6833"/>
                    <a:pt x="84192" y="3627"/>
                    <a:pt x="137652" y="19665"/>
                  </a:cubicBezTo>
                  <a:cubicBezTo>
                    <a:pt x="157506" y="25621"/>
                    <a:pt x="196645" y="39329"/>
                    <a:pt x="196645" y="39329"/>
                  </a:cubicBezTo>
                  <a:cubicBezTo>
                    <a:pt x="206477" y="52439"/>
                    <a:pt x="213553" y="68167"/>
                    <a:pt x="226142" y="78658"/>
                  </a:cubicBezTo>
                  <a:cubicBezTo>
                    <a:pt x="234104" y="85293"/>
                    <a:pt x="246369" y="83856"/>
                    <a:pt x="255639" y="88491"/>
                  </a:cubicBezTo>
                  <a:cubicBezTo>
                    <a:pt x="266208" y="93776"/>
                    <a:pt x="276057" y="100590"/>
                    <a:pt x="285135" y="108155"/>
                  </a:cubicBezTo>
                  <a:cubicBezTo>
                    <a:pt x="335345" y="149996"/>
                    <a:pt x="290299" y="131569"/>
                    <a:pt x="353961" y="147484"/>
                  </a:cubicBezTo>
                  <a:cubicBezTo>
                    <a:pt x="363793" y="154039"/>
                    <a:pt x="375102" y="158793"/>
                    <a:pt x="383458" y="167149"/>
                  </a:cubicBezTo>
                  <a:cubicBezTo>
                    <a:pt x="440265" y="223958"/>
                    <a:pt x="360135" y="169767"/>
                    <a:pt x="432619" y="226142"/>
                  </a:cubicBezTo>
                  <a:cubicBezTo>
                    <a:pt x="489680" y="270522"/>
                    <a:pt x="482845" y="250325"/>
                    <a:pt x="521110" y="294968"/>
                  </a:cubicBezTo>
                  <a:cubicBezTo>
                    <a:pt x="531774" y="307410"/>
                    <a:pt x="541081" y="320962"/>
                    <a:pt x="550606" y="334297"/>
                  </a:cubicBezTo>
                  <a:cubicBezTo>
                    <a:pt x="557474" y="343913"/>
                    <a:pt x="561915" y="355438"/>
                    <a:pt x="570271" y="363794"/>
                  </a:cubicBezTo>
                  <a:cubicBezTo>
                    <a:pt x="581858" y="375381"/>
                    <a:pt x="596490" y="383459"/>
                    <a:pt x="609600" y="393291"/>
                  </a:cubicBezTo>
                  <a:cubicBezTo>
                    <a:pt x="639833" y="453758"/>
                    <a:pt x="621134" y="420425"/>
                    <a:pt x="668593" y="491613"/>
                  </a:cubicBezTo>
                  <a:cubicBezTo>
                    <a:pt x="675148" y="501445"/>
                    <a:pt x="683869" y="510138"/>
                    <a:pt x="688258" y="521110"/>
                  </a:cubicBezTo>
                  <a:cubicBezTo>
                    <a:pt x="694813" y="537497"/>
                    <a:pt x="700029" y="554485"/>
                    <a:pt x="707922" y="570271"/>
                  </a:cubicBezTo>
                  <a:cubicBezTo>
                    <a:pt x="713207" y="580840"/>
                    <a:pt x="722302" y="589199"/>
                    <a:pt x="727587" y="599768"/>
                  </a:cubicBezTo>
                  <a:cubicBezTo>
                    <a:pt x="735480" y="615554"/>
                    <a:pt x="740697" y="632542"/>
                    <a:pt x="747252" y="648929"/>
                  </a:cubicBezTo>
                  <a:cubicBezTo>
                    <a:pt x="771203" y="768691"/>
                    <a:pt x="739328" y="619880"/>
                    <a:pt x="776748" y="757084"/>
                  </a:cubicBezTo>
                  <a:cubicBezTo>
                    <a:pt x="781145" y="773207"/>
                    <a:pt x="782956" y="789932"/>
                    <a:pt x="786581" y="806246"/>
                  </a:cubicBezTo>
                  <a:cubicBezTo>
                    <a:pt x="789512" y="819437"/>
                    <a:pt x="792701" y="832582"/>
                    <a:pt x="796413" y="845575"/>
                  </a:cubicBezTo>
                  <a:cubicBezTo>
                    <a:pt x="806541" y="881024"/>
                    <a:pt x="820459" y="908236"/>
                    <a:pt x="835742" y="943897"/>
                  </a:cubicBezTo>
                  <a:cubicBezTo>
                    <a:pt x="842856" y="986580"/>
                    <a:pt x="846246" y="1010833"/>
                    <a:pt x="855406" y="1052052"/>
                  </a:cubicBezTo>
                  <a:cubicBezTo>
                    <a:pt x="858338" y="1065243"/>
                    <a:pt x="861961" y="1078271"/>
                    <a:pt x="865239" y="1091381"/>
                  </a:cubicBezTo>
                  <a:cubicBezTo>
                    <a:pt x="883990" y="1278899"/>
                    <a:pt x="852088" y="1115172"/>
                    <a:pt x="914400" y="1248697"/>
                  </a:cubicBezTo>
                  <a:cubicBezTo>
                    <a:pt x="927549" y="1276872"/>
                    <a:pt x="934065" y="1307690"/>
                    <a:pt x="943897" y="1337187"/>
                  </a:cubicBezTo>
                  <a:cubicBezTo>
                    <a:pt x="950452" y="1356852"/>
                    <a:pt x="951124" y="1379598"/>
                    <a:pt x="963561" y="1396181"/>
                  </a:cubicBezTo>
                  <a:lnTo>
                    <a:pt x="993058" y="1435510"/>
                  </a:lnTo>
                  <a:cubicBezTo>
                    <a:pt x="1000520" y="1465359"/>
                    <a:pt x="1003273" y="1488459"/>
                    <a:pt x="1022555" y="1514168"/>
                  </a:cubicBezTo>
                  <a:cubicBezTo>
                    <a:pt x="1033679" y="1529000"/>
                    <a:pt x="1048774" y="1540387"/>
                    <a:pt x="1061884" y="1553497"/>
                  </a:cubicBezTo>
                  <a:cubicBezTo>
                    <a:pt x="1067134" y="1563997"/>
                    <a:pt x="1089300" y="1612395"/>
                    <a:pt x="1101213" y="1622323"/>
                  </a:cubicBezTo>
                  <a:cubicBezTo>
                    <a:pt x="1112473" y="1631706"/>
                    <a:pt x="1127816" y="1634715"/>
                    <a:pt x="1140542" y="1641987"/>
                  </a:cubicBezTo>
                  <a:cubicBezTo>
                    <a:pt x="1169766" y="1658686"/>
                    <a:pt x="1186314" y="1674084"/>
                    <a:pt x="1209368" y="1700981"/>
                  </a:cubicBezTo>
                  <a:cubicBezTo>
                    <a:pt x="1217058" y="1709953"/>
                    <a:pt x="1221467" y="1721400"/>
                    <a:pt x="1229032" y="1730478"/>
                  </a:cubicBezTo>
                  <a:cubicBezTo>
                    <a:pt x="1266008" y="1774850"/>
                    <a:pt x="1251561" y="1742865"/>
                    <a:pt x="1278193" y="1789471"/>
                  </a:cubicBezTo>
                  <a:cubicBezTo>
                    <a:pt x="1285465" y="1802197"/>
                    <a:pt x="1289064" y="1817074"/>
                    <a:pt x="1297858" y="1828800"/>
                  </a:cubicBezTo>
                  <a:cubicBezTo>
                    <a:pt x="1308982" y="1843632"/>
                    <a:pt x="1324870" y="1854272"/>
                    <a:pt x="1337187" y="1868129"/>
                  </a:cubicBezTo>
                  <a:cubicBezTo>
                    <a:pt x="1351129" y="1883814"/>
                    <a:pt x="1362236" y="1901913"/>
                    <a:pt x="1376516" y="1917291"/>
                  </a:cubicBezTo>
                  <a:cubicBezTo>
                    <a:pt x="1404901" y="1947859"/>
                    <a:pt x="1435509" y="1976284"/>
                    <a:pt x="1465006" y="2005781"/>
                  </a:cubicBezTo>
                  <a:cubicBezTo>
                    <a:pt x="1478116" y="2018891"/>
                    <a:pt x="1492753" y="2030633"/>
                    <a:pt x="1504335" y="2045110"/>
                  </a:cubicBezTo>
                  <a:cubicBezTo>
                    <a:pt x="1551046" y="2103499"/>
                    <a:pt x="1532023" y="2076810"/>
                    <a:pt x="1563329" y="2123768"/>
                  </a:cubicBezTo>
                  <a:cubicBezTo>
                    <a:pt x="1566606" y="2133600"/>
                    <a:pt x="1566526" y="2145303"/>
                    <a:pt x="1573161" y="2153265"/>
                  </a:cubicBezTo>
                  <a:cubicBezTo>
                    <a:pt x="1590502" y="2174075"/>
                    <a:pt x="1702389" y="2288109"/>
                    <a:pt x="1740310" y="2300749"/>
                  </a:cubicBezTo>
                  <a:lnTo>
                    <a:pt x="1769806" y="2310581"/>
                  </a:lnTo>
                  <a:cubicBezTo>
                    <a:pt x="1789471" y="2323691"/>
                    <a:pt x="1806857" y="2341132"/>
                    <a:pt x="1828800" y="2349910"/>
                  </a:cubicBezTo>
                  <a:cubicBezTo>
                    <a:pt x="1845187" y="2356465"/>
                    <a:pt x="1862467" y="2361124"/>
                    <a:pt x="1877961" y="2369575"/>
                  </a:cubicBezTo>
                  <a:cubicBezTo>
                    <a:pt x="1898709" y="2380892"/>
                    <a:pt x="1914534" y="2401431"/>
                    <a:pt x="1936955" y="2408904"/>
                  </a:cubicBezTo>
                  <a:cubicBezTo>
                    <a:pt x="2006118" y="2431957"/>
                    <a:pt x="1920751" y="2401958"/>
                    <a:pt x="2005781" y="2438400"/>
                  </a:cubicBezTo>
                  <a:cubicBezTo>
                    <a:pt x="2062768" y="2462823"/>
                    <a:pt x="2008091" y="2430110"/>
                    <a:pt x="2064774" y="2467897"/>
                  </a:cubicBezTo>
                  <a:cubicBezTo>
                    <a:pt x="2071329" y="2477729"/>
                    <a:pt x="2074823" y="2490526"/>
                    <a:pt x="2084439" y="2497394"/>
                  </a:cubicBezTo>
                  <a:cubicBezTo>
                    <a:pt x="2094722" y="2504739"/>
                    <a:pt x="2145338" y="2520971"/>
                    <a:pt x="2163097" y="2526891"/>
                  </a:cubicBezTo>
                  <a:cubicBezTo>
                    <a:pt x="2179965" y="2539542"/>
                    <a:pt x="2211805" y="2564557"/>
                    <a:pt x="2231922" y="2576052"/>
                  </a:cubicBezTo>
                  <a:cubicBezTo>
                    <a:pt x="2244648" y="2583324"/>
                    <a:pt x="2258142" y="2589161"/>
                    <a:pt x="2271252" y="2595716"/>
                  </a:cubicBezTo>
                  <a:cubicBezTo>
                    <a:pt x="2336708" y="2661174"/>
                    <a:pt x="2266216" y="2599474"/>
                    <a:pt x="2330245" y="2635046"/>
                  </a:cubicBezTo>
                  <a:cubicBezTo>
                    <a:pt x="2350905" y="2646524"/>
                    <a:pt x="2368100" y="2663806"/>
                    <a:pt x="2389239" y="2674375"/>
                  </a:cubicBezTo>
                  <a:cubicBezTo>
                    <a:pt x="2437838" y="2698674"/>
                    <a:pt x="2414663" y="2689404"/>
                    <a:pt x="2458064" y="2703871"/>
                  </a:cubicBezTo>
                  <a:cubicBezTo>
                    <a:pt x="2524105" y="2701670"/>
                    <a:pt x="2742812" y="2700905"/>
                    <a:pt x="2851355" y="2684207"/>
                  </a:cubicBezTo>
                  <a:cubicBezTo>
                    <a:pt x="2861599" y="2682631"/>
                    <a:pt x="2870655" y="2676229"/>
                    <a:pt x="2880852" y="2674375"/>
                  </a:cubicBezTo>
                  <a:cubicBezTo>
                    <a:pt x="2906849" y="2669648"/>
                    <a:pt x="2933318" y="2668034"/>
                    <a:pt x="2959510" y="2664542"/>
                  </a:cubicBezTo>
                  <a:cubicBezTo>
                    <a:pt x="3005211" y="2658448"/>
                    <a:pt x="3027136" y="2657036"/>
                    <a:pt x="3067664" y="2644878"/>
                  </a:cubicBezTo>
                  <a:cubicBezTo>
                    <a:pt x="3194487" y="2606831"/>
                    <a:pt x="3077134" y="2645060"/>
                    <a:pt x="3156155" y="2605549"/>
                  </a:cubicBezTo>
                  <a:cubicBezTo>
                    <a:pt x="3165425" y="2600914"/>
                    <a:pt x="3175948" y="2599355"/>
                    <a:pt x="3185652" y="2595716"/>
                  </a:cubicBezTo>
                  <a:cubicBezTo>
                    <a:pt x="3202178" y="2589519"/>
                    <a:pt x="3218426" y="2582607"/>
                    <a:pt x="3234813" y="2576052"/>
                  </a:cubicBezTo>
                  <a:cubicBezTo>
                    <a:pt x="3244645" y="2562942"/>
                    <a:pt x="3253645" y="2549165"/>
                    <a:pt x="3264310" y="2536723"/>
                  </a:cubicBezTo>
                  <a:cubicBezTo>
                    <a:pt x="3321088" y="2470482"/>
                    <a:pt x="3270009" y="2542921"/>
                    <a:pt x="3313471" y="2477729"/>
                  </a:cubicBezTo>
                  <a:cubicBezTo>
                    <a:pt x="3333456" y="2377800"/>
                    <a:pt x="3312982" y="2469605"/>
                    <a:pt x="3333135" y="2399071"/>
                  </a:cubicBezTo>
                  <a:cubicBezTo>
                    <a:pt x="3336847" y="2386078"/>
                    <a:pt x="3336925" y="2371829"/>
                    <a:pt x="3342968" y="2359742"/>
                  </a:cubicBezTo>
                  <a:cubicBezTo>
                    <a:pt x="3350296" y="2345085"/>
                    <a:pt x="3362632" y="2333523"/>
                    <a:pt x="3372464" y="2320413"/>
                  </a:cubicBezTo>
                  <a:cubicBezTo>
                    <a:pt x="3393756" y="2235249"/>
                    <a:pt x="3392641" y="2242638"/>
                    <a:pt x="3411793" y="2153265"/>
                  </a:cubicBezTo>
                  <a:cubicBezTo>
                    <a:pt x="3415295" y="2136924"/>
                    <a:pt x="3418879" y="2120588"/>
                    <a:pt x="3421626" y="2104104"/>
                  </a:cubicBezTo>
                  <a:cubicBezTo>
                    <a:pt x="3425436" y="2081244"/>
                    <a:pt x="3428584" y="2058274"/>
                    <a:pt x="3431458" y="2035278"/>
                  </a:cubicBezTo>
                  <a:cubicBezTo>
                    <a:pt x="3435139" y="2005829"/>
                    <a:pt x="3436411" y="1976062"/>
                    <a:pt x="3441290" y="1946787"/>
                  </a:cubicBezTo>
                  <a:cubicBezTo>
                    <a:pt x="3442994" y="1936564"/>
                    <a:pt x="3447845" y="1927123"/>
                    <a:pt x="3451122" y="1917291"/>
                  </a:cubicBezTo>
                  <a:cubicBezTo>
                    <a:pt x="3454400" y="1887794"/>
                    <a:pt x="3453757" y="1857592"/>
                    <a:pt x="3460955" y="1828800"/>
                  </a:cubicBezTo>
                  <a:cubicBezTo>
                    <a:pt x="3483362" y="1739174"/>
                    <a:pt x="3479804" y="1782092"/>
                    <a:pt x="3519948" y="1730478"/>
                  </a:cubicBezTo>
                  <a:cubicBezTo>
                    <a:pt x="3534458" y="1711822"/>
                    <a:pt x="3546751" y="1691526"/>
                    <a:pt x="3559277" y="1671484"/>
                  </a:cubicBezTo>
                  <a:cubicBezTo>
                    <a:pt x="3579534" y="1639073"/>
                    <a:pt x="3591245" y="1600188"/>
                    <a:pt x="3618271" y="1573162"/>
                  </a:cubicBezTo>
                  <a:cubicBezTo>
                    <a:pt x="3706180" y="1485253"/>
                    <a:pt x="3607826" y="1586503"/>
                    <a:pt x="3696929" y="1484671"/>
                  </a:cubicBezTo>
                  <a:cubicBezTo>
                    <a:pt x="3706085" y="1474207"/>
                    <a:pt x="3717524" y="1465857"/>
                    <a:pt x="3726426" y="1455175"/>
                  </a:cubicBezTo>
                  <a:cubicBezTo>
                    <a:pt x="3733991" y="1446097"/>
                    <a:pt x="3738525" y="1434756"/>
                    <a:pt x="3746090" y="1425678"/>
                  </a:cubicBezTo>
                  <a:cubicBezTo>
                    <a:pt x="3754992" y="1414996"/>
                    <a:pt x="3764905" y="1405083"/>
                    <a:pt x="3775587" y="1396181"/>
                  </a:cubicBezTo>
                  <a:cubicBezTo>
                    <a:pt x="3808893" y="1368426"/>
                    <a:pt x="3805860" y="1385315"/>
                    <a:pt x="3834581" y="1347020"/>
                  </a:cubicBezTo>
                  <a:cubicBezTo>
                    <a:pt x="3891120" y="1271634"/>
                    <a:pt x="3836651" y="1323584"/>
                    <a:pt x="3893574" y="1258529"/>
                  </a:cubicBezTo>
                  <a:cubicBezTo>
                    <a:pt x="3905783" y="1244576"/>
                    <a:pt x="3921779" y="1234032"/>
                    <a:pt x="3932903" y="1219200"/>
                  </a:cubicBezTo>
                  <a:cubicBezTo>
                    <a:pt x="3941697" y="1207474"/>
                    <a:pt x="3944049" y="1191798"/>
                    <a:pt x="3952568" y="1179871"/>
                  </a:cubicBezTo>
                  <a:cubicBezTo>
                    <a:pt x="3960650" y="1168556"/>
                    <a:pt x="3973163" y="1161057"/>
                    <a:pt x="3982064" y="1150375"/>
                  </a:cubicBezTo>
                  <a:cubicBezTo>
                    <a:pt x="3989629" y="1141297"/>
                    <a:pt x="3993373" y="1129234"/>
                    <a:pt x="4001729" y="1120878"/>
                  </a:cubicBezTo>
                  <a:cubicBezTo>
                    <a:pt x="4010085" y="1112522"/>
                    <a:pt x="4022333" y="1108995"/>
                    <a:pt x="4031226" y="1101213"/>
                  </a:cubicBezTo>
                  <a:cubicBezTo>
                    <a:pt x="4100751" y="1040378"/>
                    <a:pt x="4052572" y="1061323"/>
                    <a:pt x="4109884" y="1042220"/>
                  </a:cubicBezTo>
                  <a:cubicBezTo>
                    <a:pt x="4122994" y="1029110"/>
                    <a:pt x="4134127" y="1013667"/>
                    <a:pt x="4149213" y="1002891"/>
                  </a:cubicBezTo>
                  <a:cubicBezTo>
                    <a:pt x="4157647" y="996867"/>
                    <a:pt x="4169440" y="997693"/>
                    <a:pt x="4178710" y="993058"/>
                  </a:cubicBezTo>
                  <a:cubicBezTo>
                    <a:pt x="4189279" y="987773"/>
                    <a:pt x="4198590" y="980262"/>
                    <a:pt x="4208206" y="973394"/>
                  </a:cubicBezTo>
                  <a:cubicBezTo>
                    <a:pt x="4311319" y="899741"/>
                    <a:pt x="4191264" y="985873"/>
                    <a:pt x="4277032" y="914400"/>
                  </a:cubicBezTo>
                  <a:cubicBezTo>
                    <a:pt x="4286110" y="906835"/>
                    <a:pt x="4296697" y="901291"/>
                    <a:pt x="4306529" y="894736"/>
                  </a:cubicBezTo>
                  <a:cubicBezTo>
                    <a:pt x="4351607" y="827118"/>
                    <a:pt x="4323437" y="843215"/>
                    <a:pt x="4375355" y="825910"/>
                  </a:cubicBezTo>
                  <a:cubicBezTo>
                    <a:pt x="4442704" y="758560"/>
                    <a:pt x="4411209" y="782342"/>
                    <a:pt x="4463845" y="747252"/>
                  </a:cubicBezTo>
                  <a:cubicBezTo>
                    <a:pt x="4517525" y="639895"/>
                    <a:pt x="4448152" y="762377"/>
                    <a:pt x="4513006" y="688258"/>
                  </a:cubicBezTo>
                  <a:cubicBezTo>
                    <a:pt x="4528569" y="670472"/>
                    <a:pt x="4533428" y="643445"/>
                    <a:pt x="4552335" y="629265"/>
                  </a:cubicBezTo>
                  <a:lnTo>
                    <a:pt x="4630993" y="570271"/>
                  </a:lnTo>
                  <a:cubicBezTo>
                    <a:pt x="4655712" y="496122"/>
                    <a:pt x="4622366" y="587529"/>
                    <a:pt x="4660490" y="511278"/>
                  </a:cubicBezTo>
                  <a:cubicBezTo>
                    <a:pt x="4665125" y="502008"/>
                    <a:pt x="4666239" y="491307"/>
                    <a:pt x="4670322" y="481781"/>
                  </a:cubicBezTo>
                  <a:cubicBezTo>
                    <a:pt x="4685291" y="446854"/>
                    <a:pt x="4689904" y="442577"/>
                    <a:pt x="4709652" y="412955"/>
                  </a:cubicBezTo>
                  <a:cubicBezTo>
                    <a:pt x="4712929" y="396568"/>
                    <a:pt x="4712010" y="378741"/>
                    <a:pt x="4719484" y="363794"/>
                  </a:cubicBezTo>
                  <a:cubicBezTo>
                    <a:pt x="4725703" y="351357"/>
                    <a:pt x="4740079" y="344979"/>
                    <a:pt x="4748981" y="334297"/>
                  </a:cubicBezTo>
                  <a:cubicBezTo>
                    <a:pt x="4756546" y="325219"/>
                    <a:pt x="4762782" y="315060"/>
                    <a:pt x="4768645" y="304800"/>
                  </a:cubicBezTo>
                  <a:cubicBezTo>
                    <a:pt x="4829110" y="198986"/>
                    <a:pt x="4731435" y="350784"/>
                    <a:pt x="4827639" y="206478"/>
                  </a:cubicBezTo>
                  <a:cubicBezTo>
                    <a:pt x="4834194" y="196646"/>
                    <a:pt x="4843566" y="188192"/>
                    <a:pt x="4847303" y="176981"/>
                  </a:cubicBezTo>
                  <a:cubicBezTo>
                    <a:pt x="4864608" y="125063"/>
                    <a:pt x="4851386" y="156107"/>
                    <a:pt x="4896464" y="88491"/>
                  </a:cubicBezTo>
                  <a:cubicBezTo>
                    <a:pt x="4903019" y="78659"/>
                    <a:pt x="4907773" y="67350"/>
                    <a:pt x="4916129" y="58994"/>
                  </a:cubicBezTo>
                  <a:lnTo>
                    <a:pt x="4965290" y="9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E368E02D-6E71-4242-BDAB-76894CFD5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9720" y="3657600"/>
              <a:ext cx="263425" cy="482418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0D9B95A0-E3A3-4CC8-AE89-EA598484C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5992" y="333416"/>
              <a:ext cx="1312729" cy="1312729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674AFCD-2CA5-4732-B682-E436005BB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75549" y="2788260"/>
              <a:ext cx="263425" cy="482418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7BEE7FA2-7E8F-4B2D-A107-7EA8A6E9F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49008" y="4071601"/>
              <a:ext cx="263425" cy="48241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E8E6B69-C03C-4E16-A84F-77AFB4995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57757" y="2870382"/>
              <a:ext cx="263425" cy="48241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79543BA-54AD-423D-B1A2-19AF3FCD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73871" y="3950337"/>
              <a:ext cx="263425" cy="482418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3B9B8C6-812D-4DF8-99DD-36BDF579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7894" y="3175182"/>
              <a:ext cx="263425" cy="482418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2D42B303-0C4A-4C43-A741-EFFBA3CE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0982" y="3187791"/>
              <a:ext cx="263425" cy="48241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199CBC7-9B65-476E-8837-5D78C4019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38725" y="3200400"/>
              <a:ext cx="263425" cy="482418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FA17F9BB-6DE1-4A5A-8F47-CCED6218A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08929" y="2897294"/>
              <a:ext cx="263425" cy="482418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4119520E-6D7B-4F92-B3B0-10B803286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91905" y="3809173"/>
              <a:ext cx="263425" cy="48241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B3B46B55-570B-41A6-8914-7860BDD5D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83489" y="1749504"/>
              <a:ext cx="263425" cy="482418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7006AC5A-BAF5-4F27-B15E-F727DA52B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42158" y="1986770"/>
              <a:ext cx="263425" cy="482418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381C3393-18F2-4357-91CC-200AEE478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85458" y="1227394"/>
              <a:ext cx="263425" cy="482418"/>
            </a:xfrm>
            <a:prstGeom prst="rect">
              <a:avLst/>
            </a:prstGeom>
          </p:spPr>
        </p:pic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25AF7472-F34C-45F4-AC2F-FD79488F110E}"/>
                </a:ext>
              </a:extLst>
            </p:cNvPr>
            <p:cNvSpPr/>
            <p:nvPr/>
          </p:nvSpPr>
          <p:spPr>
            <a:xfrm>
              <a:off x="4238725" y="1947425"/>
              <a:ext cx="494584" cy="1267176"/>
            </a:xfrm>
            <a:custGeom>
              <a:avLst/>
              <a:gdLst>
                <a:gd name="connsiteX0" fmla="*/ 0 w 481781"/>
                <a:gd name="connsiteY0" fmla="*/ 816077 h 816077"/>
                <a:gd name="connsiteX1" fmla="*/ 176981 w 481781"/>
                <a:gd name="connsiteY1" fmla="*/ 373626 h 816077"/>
                <a:gd name="connsiteX2" fmla="*/ 226142 w 481781"/>
                <a:gd name="connsiteY2" fmla="*/ 639097 h 816077"/>
                <a:gd name="connsiteX3" fmla="*/ 481781 w 481781"/>
                <a:gd name="connsiteY3" fmla="*/ 0 h 816077"/>
                <a:gd name="connsiteX4" fmla="*/ 481781 w 481781"/>
                <a:gd name="connsiteY4" fmla="*/ 0 h 81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81" h="816077">
                  <a:moveTo>
                    <a:pt x="0" y="816077"/>
                  </a:moveTo>
                  <a:cubicBezTo>
                    <a:pt x="69645" y="609600"/>
                    <a:pt x="139291" y="403123"/>
                    <a:pt x="176981" y="373626"/>
                  </a:cubicBezTo>
                  <a:cubicBezTo>
                    <a:pt x="214671" y="344129"/>
                    <a:pt x="175342" y="701368"/>
                    <a:pt x="226142" y="639097"/>
                  </a:cubicBezTo>
                  <a:cubicBezTo>
                    <a:pt x="276942" y="576826"/>
                    <a:pt x="481781" y="0"/>
                    <a:pt x="481781" y="0"/>
                  </a:cubicBezTo>
                  <a:lnTo>
                    <a:pt x="481781" y="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AEF9792B-04CD-4815-B328-0F8A541D3233}"/>
                </a:ext>
              </a:extLst>
            </p:cNvPr>
            <p:cNvSpPr/>
            <p:nvPr/>
          </p:nvSpPr>
          <p:spPr>
            <a:xfrm>
              <a:off x="4593961" y="1947425"/>
              <a:ext cx="494584" cy="1267176"/>
            </a:xfrm>
            <a:custGeom>
              <a:avLst/>
              <a:gdLst>
                <a:gd name="connsiteX0" fmla="*/ 0 w 481781"/>
                <a:gd name="connsiteY0" fmla="*/ 816077 h 816077"/>
                <a:gd name="connsiteX1" fmla="*/ 176981 w 481781"/>
                <a:gd name="connsiteY1" fmla="*/ 373626 h 816077"/>
                <a:gd name="connsiteX2" fmla="*/ 226142 w 481781"/>
                <a:gd name="connsiteY2" fmla="*/ 639097 h 816077"/>
                <a:gd name="connsiteX3" fmla="*/ 481781 w 481781"/>
                <a:gd name="connsiteY3" fmla="*/ 0 h 816077"/>
                <a:gd name="connsiteX4" fmla="*/ 481781 w 481781"/>
                <a:gd name="connsiteY4" fmla="*/ 0 h 81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81" h="816077">
                  <a:moveTo>
                    <a:pt x="0" y="816077"/>
                  </a:moveTo>
                  <a:cubicBezTo>
                    <a:pt x="69645" y="609600"/>
                    <a:pt x="139291" y="403123"/>
                    <a:pt x="176981" y="373626"/>
                  </a:cubicBezTo>
                  <a:cubicBezTo>
                    <a:pt x="214671" y="344129"/>
                    <a:pt x="175342" y="701368"/>
                    <a:pt x="226142" y="639097"/>
                  </a:cubicBezTo>
                  <a:cubicBezTo>
                    <a:pt x="276942" y="576826"/>
                    <a:pt x="481781" y="0"/>
                    <a:pt x="481781" y="0"/>
                  </a:cubicBezTo>
                  <a:lnTo>
                    <a:pt x="481781" y="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C390CF08-BF3C-4F23-A3AB-06AAE972AB04}"/>
                </a:ext>
              </a:extLst>
            </p:cNvPr>
            <p:cNvSpPr txBox="1"/>
            <p:nvPr/>
          </p:nvSpPr>
          <p:spPr>
            <a:xfrm>
              <a:off x="3176060" y="2285964"/>
              <a:ext cx="1463603" cy="437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volatilização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E52E5E3D-95D1-4C72-B1B8-68B3DED2DE0A}"/>
                </a:ext>
              </a:extLst>
            </p:cNvPr>
            <p:cNvSpPr txBox="1"/>
            <p:nvPr/>
          </p:nvSpPr>
          <p:spPr>
            <a:xfrm>
              <a:off x="5491319" y="3642560"/>
              <a:ext cx="1699849" cy="437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biodegradação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DA2FF02A-20E3-442A-A77A-38892F7AD52E}"/>
                </a:ext>
              </a:extLst>
            </p:cNvPr>
            <p:cNvSpPr txBox="1"/>
            <p:nvPr/>
          </p:nvSpPr>
          <p:spPr>
            <a:xfrm>
              <a:off x="6616423" y="1787631"/>
              <a:ext cx="1662848" cy="710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decomposição</a:t>
              </a:r>
            </a:p>
            <a:p>
              <a:r>
                <a:rPr lang="pt-BR" sz="1000" dirty="0"/>
                <a:t> fotoquímica</a:t>
              </a: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C243084D-1D25-4030-960A-470AA70E2080}"/>
                </a:ext>
              </a:extLst>
            </p:cNvPr>
            <p:cNvSpPr/>
            <p:nvPr/>
          </p:nvSpPr>
          <p:spPr>
            <a:xfrm>
              <a:off x="6062395" y="1850002"/>
              <a:ext cx="425719" cy="1276335"/>
            </a:xfrm>
            <a:custGeom>
              <a:avLst/>
              <a:gdLst>
                <a:gd name="connsiteX0" fmla="*/ 520700 w 520700"/>
                <a:gd name="connsiteY0" fmla="*/ 0 h 1828800"/>
                <a:gd name="connsiteX1" fmla="*/ 114300 w 520700"/>
                <a:gd name="connsiteY1" fmla="*/ 1003300 h 1828800"/>
                <a:gd name="connsiteX2" fmla="*/ 457200 w 520700"/>
                <a:gd name="connsiteY2" fmla="*/ 889000 h 1828800"/>
                <a:gd name="connsiteX3" fmla="*/ 0 w 520700"/>
                <a:gd name="connsiteY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00" h="1828800">
                  <a:moveTo>
                    <a:pt x="520700" y="0"/>
                  </a:moveTo>
                  <a:lnTo>
                    <a:pt x="114300" y="1003300"/>
                  </a:lnTo>
                  <a:lnTo>
                    <a:pt x="457200" y="889000"/>
                  </a:lnTo>
                  <a:lnTo>
                    <a:pt x="0" y="182880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D0CBA9A1-420F-488B-9C23-800F2AE7F69E}"/>
                </a:ext>
              </a:extLst>
            </p:cNvPr>
            <p:cNvSpPr/>
            <p:nvPr/>
          </p:nvSpPr>
          <p:spPr>
            <a:xfrm>
              <a:off x="6201946" y="1725064"/>
              <a:ext cx="425719" cy="1276335"/>
            </a:xfrm>
            <a:custGeom>
              <a:avLst/>
              <a:gdLst>
                <a:gd name="connsiteX0" fmla="*/ 520700 w 520700"/>
                <a:gd name="connsiteY0" fmla="*/ 0 h 1828800"/>
                <a:gd name="connsiteX1" fmla="*/ 114300 w 520700"/>
                <a:gd name="connsiteY1" fmla="*/ 1003300 h 1828800"/>
                <a:gd name="connsiteX2" fmla="*/ 457200 w 520700"/>
                <a:gd name="connsiteY2" fmla="*/ 889000 h 1828800"/>
                <a:gd name="connsiteX3" fmla="*/ 0 w 520700"/>
                <a:gd name="connsiteY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00" h="1828800">
                  <a:moveTo>
                    <a:pt x="520700" y="0"/>
                  </a:moveTo>
                  <a:lnTo>
                    <a:pt x="114300" y="1003300"/>
                  </a:lnTo>
                  <a:lnTo>
                    <a:pt x="457200" y="889000"/>
                  </a:lnTo>
                  <a:lnTo>
                    <a:pt x="0" y="1828800"/>
                  </a:ln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57FB649B-EF33-425D-A05E-D8E31CFC55AA}"/>
                </a:ext>
              </a:extLst>
            </p:cNvPr>
            <p:cNvSpPr/>
            <p:nvPr/>
          </p:nvSpPr>
          <p:spPr>
            <a:xfrm>
              <a:off x="6243231" y="339642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8E5E7A4C-0119-48BE-8233-BB99BDDF5338}"/>
                </a:ext>
              </a:extLst>
            </p:cNvPr>
            <p:cNvSpPr/>
            <p:nvPr/>
          </p:nvSpPr>
          <p:spPr>
            <a:xfrm>
              <a:off x="3932030" y="3243415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B7BEDC4-866A-4135-844B-458B523C1D21}"/>
                </a:ext>
              </a:extLst>
            </p:cNvPr>
            <p:cNvSpPr/>
            <p:nvPr/>
          </p:nvSpPr>
          <p:spPr>
            <a:xfrm>
              <a:off x="4503961" y="3421702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F33D631E-CE3A-454B-A6DE-3D80DA80786C}"/>
                </a:ext>
              </a:extLst>
            </p:cNvPr>
            <p:cNvSpPr/>
            <p:nvPr/>
          </p:nvSpPr>
          <p:spPr>
            <a:xfrm>
              <a:off x="4449058" y="442064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2E3A0B8B-8A14-4047-B2A2-9D707C03B01E}"/>
                </a:ext>
              </a:extLst>
            </p:cNvPr>
            <p:cNvSpPr/>
            <p:nvPr/>
          </p:nvSpPr>
          <p:spPr>
            <a:xfrm>
              <a:off x="4401556" y="377262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8A4D2A33-9EAD-4EF7-BCFE-D5682E8923BB}"/>
                </a:ext>
              </a:extLst>
            </p:cNvPr>
            <p:cNvSpPr/>
            <p:nvPr/>
          </p:nvSpPr>
          <p:spPr>
            <a:xfrm>
              <a:off x="6022694" y="4157285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F11D44D7-8909-4F7E-BD43-1480E4E31027}"/>
                </a:ext>
              </a:extLst>
            </p:cNvPr>
            <p:cNvSpPr/>
            <p:nvPr/>
          </p:nvSpPr>
          <p:spPr>
            <a:xfrm>
              <a:off x="4896670" y="348570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C7DA171C-279C-4A49-93BF-30B3E7BE791A}"/>
                </a:ext>
              </a:extLst>
            </p:cNvPr>
            <p:cNvSpPr/>
            <p:nvPr/>
          </p:nvSpPr>
          <p:spPr>
            <a:xfrm>
              <a:off x="5404747" y="324556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79CE879D-35FF-4D20-99FD-69DA6A94BCED}"/>
                </a:ext>
              </a:extLst>
            </p:cNvPr>
            <p:cNvSpPr/>
            <p:nvPr/>
          </p:nvSpPr>
          <p:spPr>
            <a:xfrm>
              <a:off x="5274892" y="4209067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12F22D02-22E4-4373-B3B4-E1C227671C47}"/>
                </a:ext>
              </a:extLst>
            </p:cNvPr>
            <p:cNvSpPr/>
            <p:nvPr/>
          </p:nvSpPr>
          <p:spPr>
            <a:xfrm>
              <a:off x="5490731" y="3379712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4DB359D1-C97F-482A-B4DF-7BF046024114}"/>
                </a:ext>
              </a:extLst>
            </p:cNvPr>
            <p:cNvSpPr/>
            <p:nvPr/>
          </p:nvSpPr>
          <p:spPr>
            <a:xfrm>
              <a:off x="4086231" y="4283867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2C711502-638E-405B-9D81-EE8D34901119}"/>
                </a:ext>
              </a:extLst>
            </p:cNvPr>
            <p:cNvSpPr/>
            <p:nvPr/>
          </p:nvSpPr>
          <p:spPr>
            <a:xfrm>
              <a:off x="3755946" y="3306421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D8884E7-4275-4A06-9D37-126036DB8421}"/>
                </a:ext>
              </a:extLst>
            </p:cNvPr>
            <p:cNvSpPr/>
            <p:nvPr/>
          </p:nvSpPr>
          <p:spPr>
            <a:xfrm>
              <a:off x="6989102" y="2958503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cxnSp>
          <p:nvCxnSpPr>
            <p:cNvPr id="41" name="Conector de Seta Reta 40">
              <a:extLst>
                <a:ext uri="{FF2B5EF4-FFF2-40B4-BE49-F238E27FC236}">
                  <a16:creationId xmlns:a16="http://schemas.microsoft.com/office/drawing/2014/main" id="{963565B8-8A16-4EBD-BC21-AA61EF7CA401}"/>
                </a:ext>
              </a:extLst>
            </p:cNvPr>
            <p:cNvCxnSpPr>
              <a:cxnSpLocks/>
            </p:cNvCxnSpPr>
            <p:nvPr/>
          </p:nvCxnSpPr>
          <p:spPr>
            <a:xfrm>
              <a:off x="4758709" y="3847189"/>
              <a:ext cx="0" cy="793229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1215A40C-8306-4427-9849-A192CB75DDD4}"/>
                </a:ext>
              </a:extLst>
            </p:cNvPr>
            <p:cNvCxnSpPr>
              <a:cxnSpLocks/>
            </p:cNvCxnSpPr>
            <p:nvPr/>
          </p:nvCxnSpPr>
          <p:spPr>
            <a:xfrm>
              <a:off x="4896670" y="3847189"/>
              <a:ext cx="0" cy="793229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C3D2D231-7915-4928-88CA-D8A08B3B6768}"/>
                </a:ext>
              </a:extLst>
            </p:cNvPr>
            <p:cNvSpPr txBox="1"/>
            <p:nvPr/>
          </p:nvSpPr>
          <p:spPr>
            <a:xfrm>
              <a:off x="4265417" y="4607718"/>
              <a:ext cx="1625843" cy="437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sedimentação</a:t>
              </a:r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9DDDE701-C973-4DAC-9DF5-8EB967CC1669}"/>
                </a:ext>
              </a:extLst>
            </p:cNvPr>
            <p:cNvSpPr/>
            <p:nvPr/>
          </p:nvSpPr>
          <p:spPr>
            <a:xfrm>
              <a:off x="4724400" y="5105400"/>
              <a:ext cx="1371600" cy="330200"/>
            </a:xfrm>
            <a:custGeom>
              <a:avLst/>
              <a:gdLst>
                <a:gd name="connsiteX0" fmla="*/ 0 w 1371600"/>
                <a:gd name="connsiteY0" fmla="*/ 12700 h 330200"/>
                <a:gd name="connsiteX1" fmla="*/ 1371600 w 1371600"/>
                <a:gd name="connsiteY1" fmla="*/ 0 h 330200"/>
                <a:gd name="connsiteX2" fmla="*/ 1295400 w 1371600"/>
                <a:gd name="connsiteY2" fmla="*/ 190500 h 330200"/>
                <a:gd name="connsiteX3" fmla="*/ 901700 w 1371600"/>
                <a:gd name="connsiteY3" fmla="*/ 304800 h 330200"/>
                <a:gd name="connsiteX4" fmla="*/ 609600 w 1371600"/>
                <a:gd name="connsiteY4" fmla="*/ 330200 h 330200"/>
                <a:gd name="connsiteX5" fmla="*/ 368300 w 1371600"/>
                <a:gd name="connsiteY5" fmla="*/ 279400 h 330200"/>
                <a:gd name="connsiteX6" fmla="*/ 228600 w 1371600"/>
                <a:gd name="connsiteY6" fmla="*/ 152400 h 330200"/>
                <a:gd name="connsiteX7" fmla="*/ 0 w 1371600"/>
                <a:gd name="connsiteY7" fmla="*/ 127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330200">
                  <a:moveTo>
                    <a:pt x="0" y="12700"/>
                  </a:moveTo>
                  <a:lnTo>
                    <a:pt x="1371600" y="0"/>
                  </a:lnTo>
                  <a:lnTo>
                    <a:pt x="1295400" y="190500"/>
                  </a:lnTo>
                  <a:lnTo>
                    <a:pt x="901700" y="304800"/>
                  </a:lnTo>
                  <a:lnTo>
                    <a:pt x="609600" y="330200"/>
                  </a:lnTo>
                  <a:lnTo>
                    <a:pt x="368300" y="279400"/>
                  </a:lnTo>
                  <a:lnTo>
                    <a:pt x="228600" y="1524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0EA76A8C-E7C9-4AD2-A037-356815620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3505" y="4965427"/>
              <a:ext cx="263425" cy="482418"/>
            </a:xfrm>
            <a:prstGeom prst="rect">
              <a:avLst/>
            </a:prstGeom>
          </p:spPr>
        </p:pic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B6123066-D776-4B71-9B2F-15E218E62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39018" y="4953182"/>
              <a:ext cx="263425" cy="482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9CDECE48-9F4F-4083-BD5A-1D3232BB565A}"/>
                  </a:ext>
                </a:extLst>
              </p:cNvPr>
              <p:cNvSpPr txBox="1"/>
              <p:nvPr/>
            </p:nvSpPr>
            <p:spPr>
              <a:xfrm>
                <a:off x="4572000" y="2218441"/>
                <a:ext cx="39604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9CDECE48-9F4F-4083-BD5A-1D3232BB5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18441"/>
                <a:ext cx="39604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8">
            <a:extLst>
              <a:ext uri="{FF2B5EF4-FFF2-40B4-BE49-F238E27FC236}">
                <a16:creationId xmlns:a16="http://schemas.microsoft.com/office/drawing/2014/main" id="{2050F1C6-57A1-4A98-8C69-36AB41A2D4B7}"/>
              </a:ext>
            </a:extLst>
          </p:cNvPr>
          <p:cNvSpPr txBox="1">
            <a:spLocks noChangeArrowheads="1"/>
          </p:cNvSpPr>
          <p:nvPr/>
        </p:nvSpPr>
        <p:spPr>
          <a:xfrm>
            <a:off x="5064835" y="3519908"/>
            <a:ext cx="3672273" cy="18466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 err="1">
                <a:sym typeface="Symbol" panose="05050102010706020507" pitchFamily="18" charset="2"/>
              </a:rPr>
              <a:t>K</a:t>
            </a:r>
            <a:r>
              <a:rPr lang="pt-BR" altLang="pt-BR" baseline="-25000" dirty="0" err="1">
                <a:sym typeface="Symbol" panose="05050102010706020507" pitchFamily="18" charset="2"/>
              </a:rPr>
              <a:t>d</a:t>
            </a:r>
            <a:r>
              <a:rPr lang="pt-BR" altLang="pt-BR" dirty="0">
                <a:sym typeface="Symbol" panose="05050102010706020507" pitchFamily="18" charset="2"/>
              </a:rPr>
              <a:t> é definido como sendo um coeficiente de partição  !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048035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4DB41CF-753F-408F-9BEC-F3FFA3633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6408712" cy="12584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EM SISTEMAS NATURAIS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D548FDF-7977-41F4-A0CF-ECAC881E382A}"/>
              </a:ext>
            </a:extLst>
          </p:cNvPr>
          <p:cNvGrpSpPr/>
          <p:nvPr/>
        </p:nvGrpSpPr>
        <p:grpSpPr>
          <a:xfrm>
            <a:off x="1752600" y="2008222"/>
            <a:ext cx="6171629" cy="2487535"/>
            <a:chOff x="3136490" y="1818994"/>
            <a:chExt cx="6171629" cy="2487535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7730-B5D7-417B-A235-4E86311F8E56}"/>
                </a:ext>
              </a:extLst>
            </p:cNvPr>
            <p:cNvSpPr/>
            <p:nvPr/>
          </p:nvSpPr>
          <p:spPr>
            <a:xfrm>
              <a:off x="3136490" y="3529780"/>
              <a:ext cx="4984954" cy="7767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EB4E379-15A6-48EB-BDA6-287716D4B2E7}"/>
                </a:ext>
              </a:extLst>
            </p:cNvPr>
            <p:cNvSpPr txBox="1"/>
            <p:nvPr/>
          </p:nvSpPr>
          <p:spPr>
            <a:xfrm>
              <a:off x="5121305" y="3764265"/>
              <a:ext cx="1369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superfície sólida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4A8C46B4-5DCA-46C0-869E-44AA5DDD5EF4}"/>
                </a:ext>
              </a:extLst>
            </p:cNvPr>
            <p:cNvSpPr/>
            <p:nvPr/>
          </p:nvSpPr>
          <p:spPr>
            <a:xfrm>
              <a:off x="4050890" y="3198031"/>
              <a:ext cx="1070415" cy="3219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C7F10F5-AEF2-4ECA-9633-1A7AD3F8334F}"/>
                </a:ext>
              </a:extLst>
            </p:cNvPr>
            <p:cNvSpPr/>
            <p:nvPr/>
          </p:nvSpPr>
          <p:spPr>
            <a:xfrm>
              <a:off x="5646174" y="3198030"/>
              <a:ext cx="1273278" cy="3219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A1F666C-81EA-4E5D-8848-A7F97CA67450}"/>
                </a:ext>
              </a:extLst>
            </p:cNvPr>
            <p:cNvSpPr/>
            <p:nvPr/>
          </p:nvSpPr>
          <p:spPr>
            <a:xfrm>
              <a:off x="7518062" y="3207865"/>
              <a:ext cx="603382" cy="3219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E1942B19-2110-4821-B3C6-0775AAFA0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3378664" y="3156858"/>
              <a:ext cx="263425" cy="48241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5CFAA71-06A3-4A54-A3F3-1EDEA999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4695594" y="3156859"/>
              <a:ext cx="263425" cy="482418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D75FE8C8-7152-4C28-8393-7954A1E22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4196868" y="3151940"/>
              <a:ext cx="253590" cy="482418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CE7B49E5-0032-4A6E-B2F8-DADD3E5E2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39580" y="2313446"/>
              <a:ext cx="263425" cy="48241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F82EABFF-49C5-4186-84F2-3500E04C8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17398" y="1947489"/>
              <a:ext cx="263425" cy="482418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A30E2C8B-85BA-4B80-854A-DFF0C0CC5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41236" y="2421483"/>
              <a:ext cx="263425" cy="482418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FC909103-97D4-4AC1-BD7A-963AB1CD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6152258" y="3156858"/>
              <a:ext cx="263425" cy="482418"/>
            </a:xfrm>
            <a:prstGeom prst="rect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E217AA48-6F40-445F-B23E-89A5DFDCB6A8}"/>
                </a:ext>
              </a:extLst>
            </p:cNvPr>
            <p:cNvSpPr txBox="1"/>
            <p:nvPr/>
          </p:nvSpPr>
          <p:spPr>
            <a:xfrm>
              <a:off x="5284233" y="1818994"/>
              <a:ext cx="36695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compostos orgânicos dissolvidos na fase líquida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DEF0E61D-613F-49FA-B70C-3FA779C14E20}"/>
                </a:ext>
              </a:extLst>
            </p:cNvPr>
            <p:cNvSpPr txBox="1"/>
            <p:nvPr/>
          </p:nvSpPr>
          <p:spPr>
            <a:xfrm>
              <a:off x="6919452" y="2244751"/>
              <a:ext cx="2388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compostos orgânicos naturais </a:t>
              </a:r>
            </a:p>
            <a:p>
              <a:r>
                <a:rPr lang="pt-BR" sz="1400" dirty="0"/>
                <a:t>adsorvidos na fase sólida </a:t>
              </a:r>
            </a:p>
          </p:txBody>
        </p: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8BED6E9E-F3FE-44B2-8377-4B1D047F3C81}"/>
                </a:ext>
              </a:extLst>
            </p:cNvPr>
            <p:cNvCxnSpPr>
              <a:stCxn id="19" idx="2"/>
              <a:endCxn id="9" idx="0"/>
            </p:cNvCxnSpPr>
            <p:nvPr/>
          </p:nvCxnSpPr>
          <p:spPr>
            <a:xfrm flipH="1">
              <a:off x="7819753" y="2767971"/>
              <a:ext cx="294033" cy="439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6AE2D7A1-9CE7-46E4-A94B-A3054B018008}"/>
                </a:ext>
              </a:extLst>
            </p:cNvPr>
            <p:cNvCxnSpPr>
              <a:stCxn id="19" idx="2"/>
              <a:endCxn id="8" idx="3"/>
            </p:cNvCxnSpPr>
            <p:nvPr/>
          </p:nvCxnSpPr>
          <p:spPr>
            <a:xfrm flipH="1">
              <a:off x="6919452" y="2767971"/>
              <a:ext cx="1194334" cy="5910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1A28BE9-1942-4ABA-B905-7154A380EA6E}"/>
                  </a:ext>
                </a:extLst>
              </p:cNvPr>
              <p:cNvSpPr txBox="1"/>
              <p:nvPr/>
            </p:nvSpPr>
            <p:spPr>
              <a:xfrm>
                <a:off x="1178146" y="5105636"/>
                <a:ext cx="23042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1A28BE9-1942-4ABA-B905-7154A380E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46" y="5105636"/>
                <a:ext cx="230425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190D8C0-E062-4246-849A-A0BAA9B8113C}"/>
                  </a:ext>
                </a:extLst>
              </p:cNvPr>
              <p:cNvSpPr txBox="1"/>
              <p:nvPr/>
            </p:nvSpPr>
            <p:spPr>
              <a:xfrm>
                <a:off x="4658871" y="4925231"/>
                <a:ext cx="3635896" cy="914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190D8C0-E062-4246-849A-A0BAA9B81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71" y="4925231"/>
                <a:ext cx="3635896" cy="9140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9197AB25-E89D-4544-AEDB-C95B66D590C3}"/>
              </a:ext>
            </a:extLst>
          </p:cNvPr>
          <p:cNvSpPr/>
          <p:nvPr/>
        </p:nvSpPr>
        <p:spPr>
          <a:xfrm>
            <a:off x="3533508" y="5254927"/>
            <a:ext cx="1125363" cy="254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391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4DB41CF-753F-408F-9BEC-F3FFA3633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6408712" cy="12584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EM SISTEMAS NATURAIS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D548FDF-7977-41F4-A0CF-ECAC881E382A}"/>
              </a:ext>
            </a:extLst>
          </p:cNvPr>
          <p:cNvGrpSpPr>
            <a:grpSpLocks noChangeAspect="1"/>
          </p:cNvGrpSpPr>
          <p:nvPr/>
        </p:nvGrpSpPr>
        <p:grpSpPr>
          <a:xfrm>
            <a:off x="807456" y="2151231"/>
            <a:ext cx="4287891" cy="1658810"/>
            <a:chOff x="3136490" y="1818994"/>
            <a:chExt cx="6430079" cy="2487535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7730-B5D7-417B-A235-4E86311F8E56}"/>
                </a:ext>
              </a:extLst>
            </p:cNvPr>
            <p:cNvSpPr/>
            <p:nvPr/>
          </p:nvSpPr>
          <p:spPr>
            <a:xfrm>
              <a:off x="3136490" y="3529780"/>
              <a:ext cx="4984954" cy="7767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EB4E379-15A6-48EB-BDA6-287716D4B2E7}"/>
                </a:ext>
              </a:extLst>
            </p:cNvPr>
            <p:cNvSpPr txBox="1"/>
            <p:nvPr/>
          </p:nvSpPr>
          <p:spPr>
            <a:xfrm>
              <a:off x="5121305" y="3764265"/>
              <a:ext cx="1536538" cy="369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superfície sólida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4A8C46B4-5DCA-46C0-869E-44AA5DDD5EF4}"/>
                </a:ext>
              </a:extLst>
            </p:cNvPr>
            <p:cNvSpPr/>
            <p:nvPr/>
          </p:nvSpPr>
          <p:spPr>
            <a:xfrm>
              <a:off x="4050890" y="3198031"/>
              <a:ext cx="1070415" cy="3219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C7F10F5-AEF2-4ECA-9633-1A7AD3F8334F}"/>
                </a:ext>
              </a:extLst>
            </p:cNvPr>
            <p:cNvSpPr/>
            <p:nvPr/>
          </p:nvSpPr>
          <p:spPr>
            <a:xfrm>
              <a:off x="5646174" y="3198030"/>
              <a:ext cx="1273278" cy="3219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A1F666C-81EA-4E5D-8848-A7F97CA67450}"/>
                </a:ext>
              </a:extLst>
            </p:cNvPr>
            <p:cNvSpPr/>
            <p:nvPr/>
          </p:nvSpPr>
          <p:spPr>
            <a:xfrm>
              <a:off x="7518062" y="3207865"/>
              <a:ext cx="603382" cy="3219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E1942B19-2110-4821-B3C6-0775AAFA0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3378664" y="3156858"/>
              <a:ext cx="263425" cy="48241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5CFAA71-06A3-4A54-A3F3-1EDEA999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4695594" y="3156859"/>
              <a:ext cx="263425" cy="482418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D75FE8C8-7152-4C28-8393-7954A1E22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4196868" y="3151940"/>
              <a:ext cx="253590" cy="482418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CE7B49E5-0032-4A6E-B2F8-DADD3E5E2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39580" y="2313446"/>
              <a:ext cx="263425" cy="48241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F82EABFF-49C5-4186-84F2-3500E04C8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17398" y="1947489"/>
              <a:ext cx="263425" cy="482418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A30E2C8B-85BA-4B80-854A-DFF0C0CC5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41236" y="2421483"/>
              <a:ext cx="263425" cy="482418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FC909103-97D4-4AC1-BD7A-963AB1CD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6152258" y="3156858"/>
              <a:ext cx="263425" cy="482418"/>
            </a:xfrm>
            <a:prstGeom prst="rect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E217AA48-6F40-445F-B23E-89A5DFDCB6A8}"/>
                </a:ext>
              </a:extLst>
            </p:cNvPr>
            <p:cNvSpPr txBox="1"/>
            <p:nvPr/>
          </p:nvSpPr>
          <p:spPr>
            <a:xfrm>
              <a:off x="5284233" y="1818994"/>
              <a:ext cx="3978847" cy="369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compostos orgânicos dissolvidos na fase líquida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DEF0E61D-613F-49FA-B70C-3FA779C14E20}"/>
                </a:ext>
              </a:extLst>
            </p:cNvPr>
            <p:cNvSpPr txBox="1"/>
            <p:nvPr/>
          </p:nvSpPr>
          <p:spPr>
            <a:xfrm>
              <a:off x="6919452" y="2244752"/>
              <a:ext cx="2647117" cy="600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compostos orgânicos naturais </a:t>
              </a:r>
            </a:p>
            <a:p>
              <a:r>
                <a:rPr lang="pt-BR" sz="1000" dirty="0"/>
                <a:t>adsorvidos na fase sólida </a:t>
              </a:r>
            </a:p>
          </p:txBody>
        </p: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8BED6E9E-F3FE-44B2-8377-4B1D047F3C81}"/>
                </a:ext>
              </a:extLst>
            </p:cNvPr>
            <p:cNvCxnSpPr>
              <a:stCxn id="19" idx="2"/>
              <a:endCxn id="9" idx="0"/>
            </p:cNvCxnSpPr>
            <p:nvPr/>
          </p:nvCxnSpPr>
          <p:spPr>
            <a:xfrm flipH="1">
              <a:off x="7819753" y="2844753"/>
              <a:ext cx="423258" cy="3631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6AE2D7A1-9CE7-46E4-A94B-A3054B018008}"/>
                </a:ext>
              </a:extLst>
            </p:cNvPr>
            <p:cNvCxnSpPr>
              <a:stCxn id="19" idx="2"/>
              <a:endCxn id="8" idx="3"/>
            </p:cNvCxnSpPr>
            <p:nvPr/>
          </p:nvCxnSpPr>
          <p:spPr>
            <a:xfrm flipH="1">
              <a:off x="6919452" y="2844753"/>
              <a:ext cx="1323559" cy="5142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190D8C0-E062-4246-849A-A0BAA9B8113C}"/>
                  </a:ext>
                </a:extLst>
              </p:cNvPr>
              <p:cNvSpPr txBox="1"/>
              <p:nvPr/>
            </p:nvSpPr>
            <p:spPr>
              <a:xfrm>
                <a:off x="4849521" y="2031363"/>
                <a:ext cx="3635896" cy="914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190D8C0-E062-4246-849A-A0BAA9B81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521" y="2031363"/>
                <a:ext cx="3635896" cy="9140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03C00BE5-0C79-4AD1-B278-EEA968414E7F}"/>
                  </a:ext>
                </a:extLst>
              </p:cNvPr>
              <p:cNvSpPr txBox="1"/>
              <p:nvPr/>
            </p:nvSpPr>
            <p:spPr>
              <a:xfrm>
                <a:off x="5124574" y="3303427"/>
                <a:ext cx="2567971" cy="903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03C00BE5-0C79-4AD1-B278-EEA968414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74" y="3303427"/>
                <a:ext cx="2567971" cy="903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8">
            <a:extLst>
              <a:ext uri="{FF2B5EF4-FFF2-40B4-BE49-F238E27FC236}">
                <a16:creationId xmlns:a16="http://schemas.microsoft.com/office/drawing/2014/main" id="{8C86576F-7247-4CA9-9D6B-A81AD75E32BF}"/>
              </a:ext>
            </a:extLst>
          </p:cNvPr>
          <p:cNvSpPr txBox="1">
            <a:spLocks noChangeArrowheads="1"/>
          </p:cNvSpPr>
          <p:nvPr/>
        </p:nvSpPr>
        <p:spPr>
          <a:xfrm>
            <a:off x="1005802" y="4202889"/>
            <a:ext cx="7310614" cy="18904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 err="1">
                <a:sym typeface="Symbol" panose="05050102010706020507" pitchFamily="18" charset="2"/>
              </a:rPr>
              <a:t>f</a:t>
            </a:r>
            <a:r>
              <a:rPr lang="pt-BR" altLang="pt-BR" baseline="-25000" dirty="0" err="1">
                <a:sym typeface="Symbol" panose="05050102010706020507" pitchFamily="18" charset="2"/>
              </a:rPr>
              <a:t>oc</a:t>
            </a:r>
            <a:r>
              <a:rPr lang="pt-BR" altLang="pt-BR" dirty="0">
                <a:sym typeface="Symbol" panose="05050102010706020507" pitchFamily="18" charset="2"/>
              </a:rPr>
              <a:t> depende do tipo de solo</a:t>
            </a:r>
          </a:p>
          <a:p>
            <a:r>
              <a:rPr lang="pt-BR" altLang="pt-BR" dirty="0">
                <a:sym typeface="Symbol" panose="05050102010706020507" pitchFamily="18" charset="2"/>
              </a:rPr>
              <a:t>Solos arenosos: </a:t>
            </a:r>
            <a:r>
              <a:rPr lang="pt-BR" altLang="pt-BR" dirty="0" err="1">
                <a:sym typeface="Symbol" panose="05050102010706020507" pitchFamily="18" charset="2"/>
              </a:rPr>
              <a:t>f</a:t>
            </a:r>
            <a:r>
              <a:rPr lang="pt-BR" altLang="pt-BR" baseline="-25000" dirty="0" err="1">
                <a:sym typeface="Symbol" panose="05050102010706020507" pitchFamily="18" charset="2"/>
              </a:rPr>
              <a:t>oc</a:t>
            </a:r>
            <a:r>
              <a:rPr lang="pt-BR" altLang="pt-BR" dirty="0">
                <a:sym typeface="Symbol" panose="05050102010706020507" pitchFamily="18" charset="2"/>
              </a:rPr>
              <a:t> menor do que 0,1%</a:t>
            </a:r>
          </a:p>
          <a:p>
            <a:r>
              <a:rPr lang="pt-BR" altLang="pt-BR" dirty="0">
                <a:sym typeface="Symbol" panose="05050102010706020507" pitchFamily="18" charset="2"/>
              </a:rPr>
              <a:t>Solos argilosos:  </a:t>
            </a:r>
            <a:r>
              <a:rPr lang="pt-BR" altLang="pt-BR" dirty="0" err="1">
                <a:sym typeface="Symbol" panose="05050102010706020507" pitchFamily="18" charset="2"/>
              </a:rPr>
              <a:t>f</a:t>
            </a:r>
            <a:r>
              <a:rPr lang="pt-BR" altLang="pt-BR" baseline="-25000" dirty="0" err="1">
                <a:sym typeface="Symbol" panose="05050102010706020507" pitchFamily="18" charset="2"/>
              </a:rPr>
              <a:t>oc</a:t>
            </a:r>
            <a:r>
              <a:rPr lang="pt-BR" altLang="pt-BR" dirty="0">
                <a:sym typeface="Symbol" panose="05050102010706020507" pitchFamily="18" charset="2"/>
              </a:rPr>
              <a:t> entre 2,0% até 10% </a:t>
            </a:r>
          </a:p>
          <a:p>
            <a:endParaRPr lang="pt-BR" altLang="pt-BR" dirty="0">
              <a:sym typeface="Symbol" panose="05050102010706020507" pitchFamily="18" charset="2"/>
            </a:endParaRP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384097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4DB41CF-753F-408F-9BEC-F3FFA3633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6408712" cy="12584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EM SISTEMAS NATURAIS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D548FDF-7977-41F4-A0CF-ECAC881E382A}"/>
              </a:ext>
            </a:extLst>
          </p:cNvPr>
          <p:cNvGrpSpPr>
            <a:grpSpLocks noChangeAspect="1"/>
          </p:cNvGrpSpPr>
          <p:nvPr/>
        </p:nvGrpSpPr>
        <p:grpSpPr>
          <a:xfrm>
            <a:off x="4077469" y="2987037"/>
            <a:ext cx="4866960" cy="1882828"/>
            <a:chOff x="3136490" y="1818994"/>
            <a:chExt cx="6430079" cy="2487535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7730-B5D7-417B-A235-4E86311F8E56}"/>
                </a:ext>
              </a:extLst>
            </p:cNvPr>
            <p:cNvSpPr/>
            <p:nvPr/>
          </p:nvSpPr>
          <p:spPr>
            <a:xfrm>
              <a:off x="3136490" y="3529780"/>
              <a:ext cx="4984954" cy="7767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EB4E379-15A6-48EB-BDA6-287716D4B2E7}"/>
                </a:ext>
              </a:extLst>
            </p:cNvPr>
            <p:cNvSpPr txBox="1"/>
            <p:nvPr/>
          </p:nvSpPr>
          <p:spPr>
            <a:xfrm>
              <a:off x="5121305" y="3764265"/>
              <a:ext cx="1536538" cy="369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superfície sólida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4A8C46B4-5DCA-46C0-869E-44AA5DDD5EF4}"/>
                </a:ext>
              </a:extLst>
            </p:cNvPr>
            <p:cNvSpPr/>
            <p:nvPr/>
          </p:nvSpPr>
          <p:spPr>
            <a:xfrm>
              <a:off x="4050890" y="3198031"/>
              <a:ext cx="1070415" cy="3219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C7F10F5-AEF2-4ECA-9633-1A7AD3F8334F}"/>
                </a:ext>
              </a:extLst>
            </p:cNvPr>
            <p:cNvSpPr/>
            <p:nvPr/>
          </p:nvSpPr>
          <p:spPr>
            <a:xfrm>
              <a:off x="5646174" y="3198030"/>
              <a:ext cx="1273278" cy="3219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A1F666C-81EA-4E5D-8848-A7F97CA67450}"/>
                </a:ext>
              </a:extLst>
            </p:cNvPr>
            <p:cNvSpPr/>
            <p:nvPr/>
          </p:nvSpPr>
          <p:spPr>
            <a:xfrm>
              <a:off x="7518062" y="3207865"/>
              <a:ext cx="603382" cy="3219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E1942B19-2110-4821-B3C6-0775AAFA0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3378664" y="3156858"/>
              <a:ext cx="263425" cy="48241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5CFAA71-06A3-4A54-A3F3-1EDEA999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4695594" y="3156859"/>
              <a:ext cx="263425" cy="482418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D75FE8C8-7152-4C28-8393-7954A1E22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4196868" y="3151940"/>
              <a:ext cx="253590" cy="482418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CE7B49E5-0032-4A6E-B2F8-DADD3E5E2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39580" y="2313446"/>
              <a:ext cx="263425" cy="48241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F82EABFF-49C5-4186-84F2-3500E04C8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17398" y="1947489"/>
              <a:ext cx="263425" cy="482418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A30E2C8B-85BA-4B80-854A-DFF0C0CC5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41236" y="2421483"/>
              <a:ext cx="263425" cy="482418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FC909103-97D4-4AC1-BD7A-963AB1CD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6152258" y="3156858"/>
              <a:ext cx="263425" cy="482418"/>
            </a:xfrm>
            <a:prstGeom prst="rect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E217AA48-6F40-445F-B23E-89A5DFDCB6A8}"/>
                </a:ext>
              </a:extLst>
            </p:cNvPr>
            <p:cNvSpPr txBox="1"/>
            <p:nvPr/>
          </p:nvSpPr>
          <p:spPr>
            <a:xfrm>
              <a:off x="5284233" y="1818994"/>
              <a:ext cx="3978847" cy="369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compostos orgânicos dissolvidos na fase líquida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DEF0E61D-613F-49FA-B70C-3FA779C14E20}"/>
                </a:ext>
              </a:extLst>
            </p:cNvPr>
            <p:cNvSpPr txBox="1"/>
            <p:nvPr/>
          </p:nvSpPr>
          <p:spPr>
            <a:xfrm>
              <a:off x="6919452" y="2244752"/>
              <a:ext cx="2647117" cy="600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compostos orgânicos naturais </a:t>
              </a:r>
            </a:p>
            <a:p>
              <a:r>
                <a:rPr lang="pt-BR" sz="1000" dirty="0"/>
                <a:t>adsorvidos na fase sólida </a:t>
              </a:r>
            </a:p>
          </p:txBody>
        </p: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8BED6E9E-F3FE-44B2-8377-4B1D047F3C81}"/>
                </a:ext>
              </a:extLst>
            </p:cNvPr>
            <p:cNvCxnSpPr>
              <a:stCxn id="19" idx="2"/>
              <a:endCxn id="9" idx="0"/>
            </p:cNvCxnSpPr>
            <p:nvPr/>
          </p:nvCxnSpPr>
          <p:spPr>
            <a:xfrm flipH="1">
              <a:off x="7819753" y="2844753"/>
              <a:ext cx="423258" cy="3631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6AE2D7A1-9CE7-46E4-A94B-A3054B018008}"/>
                </a:ext>
              </a:extLst>
            </p:cNvPr>
            <p:cNvCxnSpPr>
              <a:stCxn id="19" idx="2"/>
              <a:endCxn id="8" idx="3"/>
            </p:cNvCxnSpPr>
            <p:nvPr/>
          </p:nvCxnSpPr>
          <p:spPr>
            <a:xfrm flipH="1">
              <a:off x="6919452" y="2844753"/>
              <a:ext cx="1323559" cy="5142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03C00BE5-0C79-4AD1-B278-EEA968414E7F}"/>
                  </a:ext>
                </a:extLst>
              </p:cNvPr>
              <p:cNvSpPr txBox="1"/>
              <p:nvPr/>
            </p:nvSpPr>
            <p:spPr>
              <a:xfrm>
                <a:off x="542130" y="3671721"/>
                <a:ext cx="2567971" cy="903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03C00BE5-0C79-4AD1-B278-EEA968414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30" y="3671721"/>
                <a:ext cx="2567971" cy="903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4CEEE80-9532-4F2E-9E31-BAB0FC924989}"/>
                  </a:ext>
                </a:extLst>
              </p:cNvPr>
              <p:cNvSpPr txBox="1"/>
              <p:nvPr/>
            </p:nvSpPr>
            <p:spPr>
              <a:xfrm>
                <a:off x="499309" y="4941168"/>
                <a:ext cx="3512089" cy="914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4CEEE80-9532-4F2E-9E31-BAB0FC924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09" y="4941168"/>
                <a:ext cx="3512089" cy="9140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718D88B-E3DF-4C72-85DB-29A37CEAA0F1}"/>
                  </a:ext>
                </a:extLst>
              </p:cNvPr>
              <p:cNvSpPr txBox="1"/>
              <p:nvPr/>
            </p:nvSpPr>
            <p:spPr>
              <a:xfrm>
                <a:off x="542130" y="2337965"/>
                <a:ext cx="3185888" cy="914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718D88B-E3DF-4C72-85DB-29A37CEAA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30" y="2337965"/>
                <a:ext cx="3185888" cy="9140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5848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4DB41CF-753F-408F-9BEC-F3FFA3633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6408712" cy="12584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EM SISTEMAS NATURAIS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D548FDF-7977-41F4-A0CF-ECAC881E382A}"/>
              </a:ext>
            </a:extLst>
          </p:cNvPr>
          <p:cNvGrpSpPr>
            <a:grpSpLocks noChangeAspect="1"/>
          </p:cNvGrpSpPr>
          <p:nvPr/>
        </p:nvGrpSpPr>
        <p:grpSpPr>
          <a:xfrm>
            <a:off x="193396" y="2852936"/>
            <a:ext cx="4287891" cy="1658810"/>
            <a:chOff x="3136490" y="1818994"/>
            <a:chExt cx="6430079" cy="2487535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7730-B5D7-417B-A235-4E86311F8E56}"/>
                </a:ext>
              </a:extLst>
            </p:cNvPr>
            <p:cNvSpPr/>
            <p:nvPr/>
          </p:nvSpPr>
          <p:spPr>
            <a:xfrm>
              <a:off x="3136490" y="3529780"/>
              <a:ext cx="4984954" cy="7767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EB4E379-15A6-48EB-BDA6-287716D4B2E7}"/>
                </a:ext>
              </a:extLst>
            </p:cNvPr>
            <p:cNvSpPr txBox="1"/>
            <p:nvPr/>
          </p:nvSpPr>
          <p:spPr>
            <a:xfrm>
              <a:off x="5121305" y="3764265"/>
              <a:ext cx="1536538" cy="369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superfície sólida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4A8C46B4-5DCA-46C0-869E-44AA5DDD5EF4}"/>
                </a:ext>
              </a:extLst>
            </p:cNvPr>
            <p:cNvSpPr/>
            <p:nvPr/>
          </p:nvSpPr>
          <p:spPr>
            <a:xfrm>
              <a:off x="4050890" y="3198031"/>
              <a:ext cx="1070415" cy="3219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C7F10F5-AEF2-4ECA-9633-1A7AD3F8334F}"/>
                </a:ext>
              </a:extLst>
            </p:cNvPr>
            <p:cNvSpPr/>
            <p:nvPr/>
          </p:nvSpPr>
          <p:spPr>
            <a:xfrm>
              <a:off x="5646174" y="3198030"/>
              <a:ext cx="1273278" cy="3219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A1F666C-81EA-4E5D-8848-A7F97CA67450}"/>
                </a:ext>
              </a:extLst>
            </p:cNvPr>
            <p:cNvSpPr/>
            <p:nvPr/>
          </p:nvSpPr>
          <p:spPr>
            <a:xfrm>
              <a:off x="7518062" y="3207865"/>
              <a:ext cx="603382" cy="3219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E1942B19-2110-4821-B3C6-0775AAFA0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3378664" y="3156858"/>
              <a:ext cx="263425" cy="48241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5CFAA71-06A3-4A54-A3F3-1EDEA999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4695594" y="3156859"/>
              <a:ext cx="263425" cy="482418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D75FE8C8-7152-4C28-8393-7954A1E22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4196868" y="3151940"/>
              <a:ext cx="253590" cy="482418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CE7B49E5-0032-4A6E-B2F8-DADD3E5E2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39580" y="2313446"/>
              <a:ext cx="263425" cy="48241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F82EABFF-49C5-4186-84F2-3500E04C8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17398" y="1947489"/>
              <a:ext cx="263425" cy="482418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A30E2C8B-85BA-4B80-854A-DFF0C0CC5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41236" y="2421483"/>
              <a:ext cx="263425" cy="482418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FC909103-97D4-4AC1-BD7A-963AB1CD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6152258" y="3156858"/>
              <a:ext cx="263425" cy="482418"/>
            </a:xfrm>
            <a:prstGeom prst="rect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E217AA48-6F40-445F-B23E-89A5DFDCB6A8}"/>
                </a:ext>
              </a:extLst>
            </p:cNvPr>
            <p:cNvSpPr txBox="1"/>
            <p:nvPr/>
          </p:nvSpPr>
          <p:spPr>
            <a:xfrm>
              <a:off x="5284233" y="1818994"/>
              <a:ext cx="3978847" cy="369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compostos orgânicos dissolvidos na fase líquida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DEF0E61D-613F-49FA-B70C-3FA779C14E20}"/>
                </a:ext>
              </a:extLst>
            </p:cNvPr>
            <p:cNvSpPr txBox="1"/>
            <p:nvPr/>
          </p:nvSpPr>
          <p:spPr>
            <a:xfrm>
              <a:off x="6919452" y="2244752"/>
              <a:ext cx="2647117" cy="600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compostos orgânicos naturais </a:t>
              </a:r>
            </a:p>
            <a:p>
              <a:r>
                <a:rPr lang="pt-BR" sz="1000" dirty="0"/>
                <a:t>adsorvidos na fase sólida </a:t>
              </a:r>
            </a:p>
          </p:txBody>
        </p: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8BED6E9E-F3FE-44B2-8377-4B1D047F3C81}"/>
                </a:ext>
              </a:extLst>
            </p:cNvPr>
            <p:cNvCxnSpPr>
              <a:stCxn id="19" idx="2"/>
              <a:endCxn id="9" idx="0"/>
            </p:cNvCxnSpPr>
            <p:nvPr/>
          </p:nvCxnSpPr>
          <p:spPr>
            <a:xfrm flipH="1">
              <a:off x="7819753" y="2844753"/>
              <a:ext cx="423258" cy="3631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6AE2D7A1-9CE7-46E4-A94B-A3054B018008}"/>
                </a:ext>
              </a:extLst>
            </p:cNvPr>
            <p:cNvCxnSpPr>
              <a:stCxn id="19" idx="2"/>
              <a:endCxn id="8" idx="3"/>
            </p:cNvCxnSpPr>
            <p:nvPr/>
          </p:nvCxnSpPr>
          <p:spPr>
            <a:xfrm flipH="1">
              <a:off x="6919452" y="2844753"/>
              <a:ext cx="1323559" cy="5142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6641FEF6-EC71-4D77-8FBB-72D0140E21FB}"/>
                  </a:ext>
                </a:extLst>
              </p:cNvPr>
              <p:cNvSpPr txBox="1"/>
              <p:nvPr/>
            </p:nvSpPr>
            <p:spPr>
              <a:xfrm>
                <a:off x="4123191" y="1869845"/>
                <a:ext cx="4932040" cy="3499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</m:oMath>
                  </m:oMathPara>
                </a14:m>
                <a:endParaRPr lang="pt-BR" sz="28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8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</m:oMath>
                  </m:oMathPara>
                </a14:m>
                <a:endParaRPr lang="pt-BR" sz="28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8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8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6641FEF6-EC71-4D77-8FBB-72D0140E2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191" y="1869845"/>
                <a:ext cx="4932040" cy="34994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F7A89EC5-66B8-42D8-9476-3B8710B226E2}"/>
                  </a:ext>
                </a:extLst>
              </p:cNvPr>
              <p:cNvSpPr txBox="1"/>
              <p:nvPr/>
            </p:nvSpPr>
            <p:spPr>
              <a:xfrm>
                <a:off x="627955" y="4795377"/>
                <a:ext cx="26026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F7A89EC5-66B8-42D8-9476-3B8710B22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5" y="4795377"/>
                <a:ext cx="26026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AF654DF9-C15E-4B10-A7EC-F477058478E4}"/>
              </a:ext>
            </a:extLst>
          </p:cNvPr>
          <p:cNvSpPr/>
          <p:nvPr/>
        </p:nvSpPr>
        <p:spPr>
          <a:xfrm>
            <a:off x="3347493" y="4988155"/>
            <a:ext cx="1399592" cy="242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331A21ED-7859-41BB-A82A-B237F2D2CC53}"/>
                  </a:ext>
                </a:extLst>
              </p:cNvPr>
              <p:cNvSpPr txBox="1"/>
              <p:nvPr/>
            </p:nvSpPr>
            <p:spPr>
              <a:xfrm>
                <a:off x="2896669" y="5602228"/>
                <a:ext cx="28274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331A21ED-7859-41BB-A82A-B237F2D2C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669" y="5602228"/>
                <a:ext cx="282745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39E62B5F-D873-43ED-95E9-0BD9CDBD3E5C}"/>
              </a:ext>
            </a:extLst>
          </p:cNvPr>
          <p:cNvSpPr/>
          <p:nvPr/>
        </p:nvSpPr>
        <p:spPr>
          <a:xfrm>
            <a:off x="2977597" y="5602228"/>
            <a:ext cx="2602618" cy="57835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43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5E997CB-1448-4018-AD41-BBA2AAF45E08}"/>
              </a:ext>
            </a:extLst>
          </p:cNvPr>
          <p:cNvGrpSpPr>
            <a:grpSpLocks noChangeAspect="1"/>
          </p:cNvGrpSpPr>
          <p:nvPr/>
        </p:nvGrpSpPr>
        <p:grpSpPr>
          <a:xfrm>
            <a:off x="174063" y="2420888"/>
            <a:ext cx="8515587" cy="3096344"/>
            <a:chOff x="898146" y="1339396"/>
            <a:chExt cx="10414686" cy="3786873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80BC8340-FA6F-4825-A59E-F98E177738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72986" y="1339396"/>
              <a:ext cx="5639846" cy="3786873"/>
              <a:chOff x="4507454" y="1418585"/>
              <a:chExt cx="6054252" cy="4065126"/>
            </a:xfrm>
          </p:grpSpPr>
          <p:cxnSp>
            <p:nvCxnSpPr>
              <p:cNvPr id="20" name="Conector reto 19">
                <a:extLst>
                  <a:ext uri="{FF2B5EF4-FFF2-40B4-BE49-F238E27FC236}">
                    <a16:creationId xmlns:a16="http://schemas.microsoft.com/office/drawing/2014/main" id="{F7D6F587-7AD3-444E-B211-873AF3236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7478" y="1570441"/>
                <a:ext cx="0" cy="350668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A3038A5-7BAC-48EA-B42F-71430BA5D248}"/>
                  </a:ext>
                </a:extLst>
              </p:cNvPr>
              <p:cNvSpPr txBox="1"/>
              <p:nvPr/>
            </p:nvSpPr>
            <p:spPr>
              <a:xfrm>
                <a:off x="5226064" y="4102820"/>
                <a:ext cx="1120578" cy="330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/>
                  <a:t>Fase líquida</a:t>
                </a:r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CA73586-ACD8-4B1F-8FD6-8E6458EBBFE8}"/>
                  </a:ext>
                </a:extLst>
              </p:cNvPr>
              <p:cNvSpPr txBox="1"/>
              <p:nvPr/>
            </p:nvSpPr>
            <p:spPr>
              <a:xfrm>
                <a:off x="7439433" y="5153319"/>
                <a:ext cx="894397" cy="330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/>
                  <a:t>interface</a:t>
                </a:r>
              </a:p>
            </p:txBody>
          </p:sp>
          <p:cxnSp>
            <p:nvCxnSpPr>
              <p:cNvPr id="23" name="Conector reto 22">
                <a:extLst>
                  <a:ext uri="{FF2B5EF4-FFF2-40B4-BE49-F238E27FC236}">
                    <a16:creationId xmlns:a16="http://schemas.microsoft.com/office/drawing/2014/main" id="{B9CAE9A4-AC52-4A71-B7E5-0254D76712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37478" y="1689860"/>
                <a:ext cx="241988" cy="196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to 23">
                <a:extLst>
                  <a:ext uri="{FF2B5EF4-FFF2-40B4-BE49-F238E27FC236}">
                    <a16:creationId xmlns:a16="http://schemas.microsoft.com/office/drawing/2014/main" id="{1E5BAA9E-C525-435A-9038-1E27A78F03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55572" y="1834482"/>
                <a:ext cx="241988" cy="196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661C00BE-4260-4031-B498-B0A592E281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37478" y="2147370"/>
                <a:ext cx="241988" cy="196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>
                <a:extLst>
                  <a:ext uri="{FF2B5EF4-FFF2-40B4-BE49-F238E27FC236}">
                    <a16:creationId xmlns:a16="http://schemas.microsoft.com/office/drawing/2014/main" id="{7912A51F-F94A-4B84-9A1E-5263D0687A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55572" y="2291992"/>
                <a:ext cx="241988" cy="196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>
                <a:extLst>
                  <a:ext uri="{FF2B5EF4-FFF2-40B4-BE49-F238E27FC236}">
                    <a16:creationId xmlns:a16="http://schemas.microsoft.com/office/drawing/2014/main" id="{188CFE81-61EC-4885-81B2-9A9C7E2D2B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37478" y="2618007"/>
                <a:ext cx="241988" cy="196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id="{41CAF167-4090-4049-B86B-BA78421600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55572" y="2762629"/>
                <a:ext cx="241988" cy="196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69265A8D-3CC7-47A6-8E13-B5AFC63633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37478" y="3075517"/>
                <a:ext cx="241988" cy="196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7CC912A0-1F7E-417B-B99A-4574F1953E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55572" y="3220139"/>
                <a:ext cx="241988" cy="196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>
                <a:extLst>
                  <a:ext uri="{FF2B5EF4-FFF2-40B4-BE49-F238E27FC236}">
                    <a16:creationId xmlns:a16="http://schemas.microsoft.com/office/drawing/2014/main" id="{D6BD81C3-4CAF-43CF-91C9-694D85ECDF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13101" y="4212596"/>
                <a:ext cx="241988" cy="196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65F73C7A-09C7-4B98-A187-1CA03CF6EA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31195" y="4357218"/>
                <a:ext cx="241988" cy="196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id="{663BD4FC-430F-46A4-9AEE-9486859C97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13101" y="4670106"/>
                <a:ext cx="241988" cy="196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>
                <a:extLst>
                  <a:ext uri="{FF2B5EF4-FFF2-40B4-BE49-F238E27FC236}">
                    <a16:creationId xmlns:a16="http://schemas.microsoft.com/office/drawing/2014/main" id="{7D49AD69-B32C-453A-8EFA-C2611015D2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31195" y="4814728"/>
                <a:ext cx="241988" cy="196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FCEDAEB8-FCE4-4556-A63A-7C038BC45C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37478" y="3543581"/>
                <a:ext cx="241988" cy="196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3730EA1C-58F7-4210-88C5-933BEC61AA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55572" y="3688203"/>
                <a:ext cx="241988" cy="196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Imagem 36">
                <a:extLst>
                  <a:ext uri="{FF2B5EF4-FFF2-40B4-BE49-F238E27FC236}">
                    <a16:creationId xmlns:a16="http://schemas.microsoft.com/office/drawing/2014/main" id="{89E4D9B9-56FD-46F2-820E-02392D9B7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6322519" y="2378369"/>
                <a:ext cx="250447" cy="458651"/>
              </a:xfrm>
              <a:prstGeom prst="rect">
                <a:avLst/>
              </a:prstGeom>
            </p:spPr>
          </p:pic>
          <p:pic>
            <p:nvPicPr>
              <p:cNvPr id="38" name="Imagem 37">
                <a:extLst>
                  <a:ext uri="{FF2B5EF4-FFF2-40B4-BE49-F238E27FC236}">
                    <a16:creationId xmlns:a16="http://schemas.microsoft.com/office/drawing/2014/main" id="{053D913C-7F7D-4214-BA4A-0116EBDDD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6517147" y="1418585"/>
                <a:ext cx="250447" cy="458651"/>
              </a:xfrm>
              <a:prstGeom prst="rect">
                <a:avLst/>
              </a:prstGeom>
            </p:spPr>
          </p:pic>
          <p:pic>
            <p:nvPicPr>
              <p:cNvPr id="39" name="Imagem 38">
                <a:extLst>
                  <a:ext uri="{FF2B5EF4-FFF2-40B4-BE49-F238E27FC236}">
                    <a16:creationId xmlns:a16="http://schemas.microsoft.com/office/drawing/2014/main" id="{56290A72-A809-43FD-987F-795B0763C1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679698" y="3134908"/>
                <a:ext cx="250447" cy="458651"/>
              </a:xfrm>
              <a:prstGeom prst="rect">
                <a:avLst/>
              </a:prstGeom>
            </p:spPr>
          </p:pic>
          <p:pic>
            <p:nvPicPr>
              <p:cNvPr id="40" name="Imagem 39">
                <a:extLst>
                  <a:ext uri="{FF2B5EF4-FFF2-40B4-BE49-F238E27FC236}">
                    <a16:creationId xmlns:a16="http://schemas.microsoft.com/office/drawing/2014/main" id="{A72A8B29-39D9-4DEE-A0AD-DBB557E4B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684411" y="2607802"/>
                <a:ext cx="250447" cy="458651"/>
              </a:xfrm>
              <a:prstGeom prst="rect">
                <a:avLst/>
              </a:prstGeom>
            </p:spPr>
          </p:pic>
          <p:pic>
            <p:nvPicPr>
              <p:cNvPr id="41" name="Imagem 40">
                <a:extLst>
                  <a:ext uri="{FF2B5EF4-FFF2-40B4-BE49-F238E27FC236}">
                    <a16:creationId xmlns:a16="http://schemas.microsoft.com/office/drawing/2014/main" id="{5670D3B8-120C-452B-BB4D-CACE83A78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6736339" y="3806211"/>
                <a:ext cx="250447" cy="458651"/>
              </a:xfrm>
              <a:prstGeom prst="rect">
                <a:avLst/>
              </a:prstGeom>
            </p:spPr>
          </p:pic>
          <p:pic>
            <p:nvPicPr>
              <p:cNvPr id="42" name="Imagem 41">
                <a:extLst>
                  <a:ext uri="{FF2B5EF4-FFF2-40B4-BE49-F238E27FC236}">
                    <a16:creationId xmlns:a16="http://schemas.microsoft.com/office/drawing/2014/main" id="{34B0F7EA-B571-4DB4-8DFC-2FF61911F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5773529" y="3242147"/>
                <a:ext cx="250447" cy="458651"/>
              </a:xfrm>
              <a:prstGeom prst="rect">
                <a:avLst/>
              </a:prstGeom>
            </p:spPr>
          </p:pic>
          <p:pic>
            <p:nvPicPr>
              <p:cNvPr id="43" name="Imagem 42">
                <a:extLst>
                  <a:ext uri="{FF2B5EF4-FFF2-40B4-BE49-F238E27FC236}">
                    <a16:creationId xmlns:a16="http://schemas.microsoft.com/office/drawing/2014/main" id="{97E478CD-6AA5-4758-ABAD-6ECF4F228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674842" y="1852297"/>
                <a:ext cx="250447" cy="458651"/>
              </a:xfrm>
              <a:prstGeom prst="rect">
                <a:avLst/>
              </a:prstGeom>
            </p:spPr>
          </p:pic>
          <p:pic>
            <p:nvPicPr>
              <p:cNvPr id="44" name="Imagem 43">
                <a:extLst>
                  <a:ext uri="{FF2B5EF4-FFF2-40B4-BE49-F238E27FC236}">
                    <a16:creationId xmlns:a16="http://schemas.microsoft.com/office/drawing/2014/main" id="{BAD2E324-85D0-4891-BAF9-C70DC3026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674842" y="4370654"/>
                <a:ext cx="250447" cy="458651"/>
              </a:xfrm>
              <a:prstGeom prst="rect">
                <a:avLst/>
              </a:prstGeom>
            </p:spPr>
          </p:pic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901E539D-0C84-45C5-85FE-60E63C1A1586}"/>
                  </a:ext>
                </a:extLst>
              </p:cNvPr>
              <p:cNvSpPr txBox="1"/>
              <p:nvPr/>
            </p:nvSpPr>
            <p:spPr>
              <a:xfrm>
                <a:off x="8335504" y="2902831"/>
                <a:ext cx="2226202" cy="5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/>
                  <a:t>Material </a:t>
                </a:r>
                <a:r>
                  <a:rPr lang="pt-BR" sz="1400" dirty="0" err="1"/>
                  <a:t>adsorvedor</a:t>
                </a:r>
                <a:r>
                  <a:rPr lang="pt-BR" sz="1400" dirty="0"/>
                  <a:t> (adsorvente)</a:t>
                </a:r>
              </a:p>
            </p:txBody>
          </p:sp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7D07F243-DA31-41C8-8445-8B00D648F89C}"/>
                  </a:ext>
                </a:extLst>
              </p:cNvPr>
              <p:cNvSpPr txBox="1"/>
              <p:nvPr/>
            </p:nvSpPr>
            <p:spPr>
              <a:xfrm>
                <a:off x="4507454" y="2156847"/>
                <a:ext cx="1338683" cy="3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err="1"/>
                  <a:t>Adsorvato</a:t>
                </a:r>
                <a:endParaRPr lang="pt-BR" sz="1400" dirty="0"/>
              </a:p>
            </p:txBody>
          </p:sp>
          <p:cxnSp>
            <p:nvCxnSpPr>
              <p:cNvPr id="47" name="Conector: Angulado 46">
                <a:extLst>
                  <a:ext uri="{FF2B5EF4-FFF2-40B4-BE49-F238E27FC236}">
                    <a16:creationId xmlns:a16="http://schemas.microsoft.com/office/drawing/2014/main" id="{FEEFCAD6-2D04-41E4-8855-E9BC0D50B560}"/>
                  </a:ext>
                </a:extLst>
              </p:cNvPr>
              <p:cNvCxnSpPr>
                <a:cxnSpLocks/>
                <a:stCxn id="46" idx="3"/>
                <a:endCxn id="37" idx="3"/>
              </p:cNvCxnSpPr>
              <p:nvPr/>
            </p:nvCxnSpPr>
            <p:spPr>
              <a:xfrm>
                <a:off x="5846137" y="2322044"/>
                <a:ext cx="476382" cy="285652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09DC7A39-DEEC-4B71-AEC0-8B7075D91C58}"/>
                </a:ext>
              </a:extLst>
            </p:cNvPr>
            <p:cNvSpPr txBox="1"/>
            <p:nvPr/>
          </p:nvSpPr>
          <p:spPr>
            <a:xfrm>
              <a:off x="898146" y="2343196"/>
              <a:ext cx="463076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dirty="0" err="1"/>
                <a:t>Adsorvato</a:t>
              </a:r>
              <a:r>
                <a:rPr lang="pt-BR" dirty="0"/>
                <a:t>: contaminante transferido da fase líquida para a fase sólida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dirty="0"/>
                <a:t>Adsorvente: fase sólida onde se dará o acúmulo do contaminante transferido a partir da fase líquida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441396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4DB41CF-753F-408F-9BEC-F3FFA3633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6408712" cy="12584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EM SISTEMAS NATURAIS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CD9D26A-509F-4C74-B759-9210677F3B97}"/>
                  </a:ext>
                </a:extLst>
              </p:cNvPr>
              <p:cNvSpPr txBox="1"/>
              <p:nvPr/>
            </p:nvSpPr>
            <p:spPr>
              <a:xfrm>
                <a:off x="3851920" y="2492896"/>
                <a:ext cx="50405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=0,903.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𝑜𝑤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+0,094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CD9D26A-509F-4C74-B759-9210677F3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492896"/>
                <a:ext cx="504056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agem 27">
            <a:extLst>
              <a:ext uri="{FF2B5EF4-FFF2-40B4-BE49-F238E27FC236}">
                <a16:creationId xmlns:a16="http://schemas.microsoft.com/office/drawing/2014/main" id="{A1F291C8-DC4D-4F67-ABE0-4DC533FF8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61" y="2331302"/>
            <a:ext cx="3822129" cy="328216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CD1D8D7-E881-4968-96B0-DC1CE6824DA8}"/>
              </a:ext>
            </a:extLst>
          </p:cNvPr>
          <p:cNvSpPr txBox="1"/>
          <p:nvPr/>
        </p:nvSpPr>
        <p:spPr>
          <a:xfrm>
            <a:off x="3995936" y="3423473"/>
            <a:ext cx="5040560" cy="42606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2400" dirty="0" err="1"/>
              <a:t>K</a:t>
            </a:r>
            <a:r>
              <a:rPr lang="pt-BR" sz="2400" baseline="-25000" dirty="0" err="1"/>
              <a:t>oc</a:t>
            </a:r>
            <a:r>
              <a:rPr lang="pt-BR" sz="2400" dirty="0"/>
              <a:t>= coeficiente de partição entre ambas as concentrações de C na fase líquida e por massa de carbono orgânico na fase sólida em L/kg</a:t>
            </a:r>
          </a:p>
          <a:p>
            <a:r>
              <a:rPr lang="pt-BR" sz="2400" dirty="0" err="1"/>
              <a:t>K</a:t>
            </a:r>
            <a:r>
              <a:rPr lang="pt-BR" sz="2400" baseline="-25000" dirty="0" err="1"/>
              <a:t>ow</a:t>
            </a:r>
            <a:r>
              <a:rPr lang="pt-BR" sz="2400" dirty="0"/>
              <a:t>= coeficiente de partição </a:t>
            </a:r>
            <a:r>
              <a:rPr lang="pt-BR" sz="2400" dirty="0" err="1"/>
              <a:t>octanol</a:t>
            </a:r>
            <a:r>
              <a:rPr lang="pt-BR" sz="2400" dirty="0"/>
              <a:t>-água (adimensional)</a:t>
            </a:r>
          </a:p>
        </p:txBody>
      </p:sp>
    </p:spTree>
    <p:extLst>
      <p:ext uri="{BB962C8B-B14F-4D97-AF65-F5344CB8AC3E}">
        <p14:creationId xmlns:p14="http://schemas.microsoft.com/office/powerpoint/2010/main" val="42844267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4DB41CF-753F-408F-9BEC-F3FFA3633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6408712" cy="12584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EM SISTEMAS NATURAIS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CD9D26A-509F-4C74-B759-9210677F3B97}"/>
                  </a:ext>
                </a:extLst>
              </p:cNvPr>
              <p:cNvSpPr txBox="1"/>
              <p:nvPr/>
            </p:nvSpPr>
            <p:spPr>
              <a:xfrm>
                <a:off x="1032281" y="2136775"/>
                <a:ext cx="70794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=0,903.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𝑜𝑤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+0,094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CD9D26A-509F-4C74-B759-9210677F3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281" y="2136775"/>
                <a:ext cx="7079438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m 23">
            <a:extLst>
              <a:ext uri="{FF2B5EF4-FFF2-40B4-BE49-F238E27FC236}">
                <a16:creationId xmlns:a16="http://schemas.microsoft.com/office/drawing/2014/main" id="{FA84DC33-5324-47BD-9954-5B3D8C6B2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852936"/>
            <a:ext cx="6751152" cy="34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108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85AEED8-CB46-4C8C-9153-8F40D1F20FA1}"/>
              </a:ext>
            </a:extLst>
          </p:cNvPr>
          <p:cNvGrpSpPr/>
          <p:nvPr/>
        </p:nvGrpSpPr>
        <p:grpSpPr>
          <a:xfrm>
            <a:off x="1656288" y="1988840"/>
            <a:ext cx="5831423" cy="4142845"/>
            <a:chOff x="2824593" y="1221940"/>
            <a:chExt cx="5831423" cy="4142845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5DF593CF-49F5-4638-8F1B-99ADF49F0C07}"/>
                </a:ext>
              </a:extLst>
            </p:cNvPr>
            <p:cNvCxnSpPr>
              <a:cxnSpLocks/>
            </p:cNvCxnSpPr>
            <p:nvPr/>
          </p:nvCxnSpPr>
          <p:spPr>
            <a:xfrm>
              <a:off x="6560962" y="1373796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4B0F3EE6-E900-41FD-864D-B7D87DE30584}"/>
                </a:ext>
              </a:extLst>
            </p:cNvPr>
            <p:cNvCxnSpPr/>
            <p:nvPr/>
          </p:nvCxnSpPr>
          <p:spPr>
            <a:xfrm>
              <a:off x="3693111" y="3009530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A1248EDE-DDDF-4C5A-A2B2-DCB1D566960A}"/>
                </a:ext>
              </a:extLst>
            </p:cNvPr>
            <p:cNvCxnSpPr>
              <a:cxnSpLocks/>
            </p:cNvCxnSpPr>
            <p:nvPr/>
          </p:nvCxnSpPr>
          <p:spPr>
            <a:xfrm>
              <a:off x="5601810" y="3009530"/>
              <a:ext cx="952869" cy="1006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292BD8C5-0F39-4108-9FEE-359269A3B0F5}"/>
                </a:ext>
              </a:extLst>
            </p:cNvPr>
            <p:cNvCxnSpPr/>
            <p:nvPr/>
          </p:nvCxnSpPr>
          <p:spPr>
            <a:xfrm>
              <a:off x="5672831" y="2191424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51B7ED91-F3EA-4F4C-B707-08C1BF63C71F}"/>
                </a:ext>
              </a:extLst>
            </p:cNvPr>
            <p:cNvCxnSpPr/>
            <p:nvPr/>
          </p:nvCxnSpPr>
          <p:spPr>
            <a:xfrm>
              <a:off x="5601810" y="2315712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C4E2B3F-63F5-4265-A22B-B207306DF8B8}"/>
                </a:ext>
              </a:extLst>
            </p:cNvPr>
            <p:cNvSpPr txBox="1"/>
            <p:nvPr/>
          </p:nvSpPr>
          <p:spPr>
            <a:xfrm>
              <a:off x="2824593" y="2177222"/>
              <a:ext cx="18725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 = concentração na fase líquida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CBA38B8-B310-4193-8DDA-B3A5A0923B3D}"/>
                </a:ext>
              </a:extLst>
            </p:cNvPr>
            <p:cNvSpPr txBox="1"/>
            <p:nvPr/>
          </p:nvSpPr>
          <p:spPr>
            <a:xfrm>
              <a:off x="3849548" y="3906175"/>
              <a:ext cx="1287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Fase líquida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4F85D5DC-B70D-4725-A970-93A8E88D3E1B}"/>
                </a:ext>
              </a:extLst>
            </p:cNvPr>
            <p:cNvSpPr txBox="1"/>
            <p:nvPr/>
          </p:nvSpPr>
          <p:spPr>
            <a:xfrm>
              <a:off x="5856720" y="4995453"/>
              <a:ext cx="101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interface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D8BD4E43-E653-4F4C-95EA-391308BEE165}"/>
                </a:ext>
              </a:extLst>
            </p:cNvPr>
            <p:cNvSpPr txBox="1"/>
            <p:nvPr/>
          </p:nvSpPr>
          <p:spPr>
            <a:xfrm>
              <a:off x="6139757" y="3824910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C*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0A11AB95-4259-4485-8BCA-9AC7B56FA4FD}"/>
                </a:ext>
              </a:extLst>
            </p:cNvPr>
            <p:cNvSpPr txBox="1"/>
            <p:nvPr/>
          </p:nvSpPr>
          <p:spPr>
            <a:xfrm>
              <a:off x="5970231" y="1986784"/>
              <a:ext cx="22121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dirty="0" err="1"/>
                <a:t>dx</a:t>
              </a:r>
              <a:endParaRPr lang="pt-BR" dirty="0"/>
            </a:p>
          </p:txBody>
        </p: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AB07F59E-1ABC-4484-A378-51CAD0C59B3D}"/>
                </a:ext>
              </a:extLst>
            </p:cNvPr>
            <p:cNvCxnSpPr/>
            <p:nvPr/>
          </p:nvCxnSpPr>
          <p:spPr>
            <a:xfrm flipH="1">
              <a:off x="6560962" y="1493215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5C7B463-0BDC-4D00-A1F7-A856EB57C190}"/>
                </a:ext>
              </a:extLst>
            </p:cNvPr>
            <p:cNvCxnSpPr/>
            <p:nvPr/>
          </p:nvCxnSpPr>
          <p:spPr>
            <a:xfrm flipH="1">
              <a:off x="6579056" y="1637837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91AC49BA-7F77-4176-9FE5-1AEACD00557F}"/>
                </a:ext>
              </a:extLst>
            </p:cNvPr>
            <p:cNvCxnSpPr/>
            <p:nvPr/>
          </p:nvCxnSpPr>
          <p:spPr>
            <a:xfrm flipH="1">
              <a:off x="6560962" y="1950725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F537EC2F-0EB2-4365-9ABB-975A9FAF2488}"/>
                </a:ext>
              </a:extLst>
            </p:cNvPr>
            <p:cNvCxnSpPr/>
            <p:nvPr/>
          </p:nvCxnSpPr>
          <p:spPr>
            <a:xfrm flipH="1">
              <a:off x="6579056" y="2095347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B8893496-1D03-46C8-91DC-FC8C802CF91B}"/>
                </a:ext>
              </a:extLst>
            </p:cNvPr>
            <p:cNvCxnSpPr/>
            <p:nvPr/>
          </p:nvCxnSpPr>
          <p:spPr>
            <a:xfrm flipH="1">
              <a:off x="6560962" y="2421362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09B6500C-12F9-4F37-A6E0-94ED51F8B22A}"/>
                </a:ext>
              </a:extLst>
            </p:cNvPr>
            <p:cNvCxnSpPr/>
            <p:nvPr/>
          </p:nvCxnSpPr>
          <p:spPr>
            <a:xfrm flipH="1">
              <a:off x="6579056" y="2565984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0C4AB46F-54A8-4DF2-89B4-62583F2A730D}"/>
                </a:ext>
              </a:extLst>
            </p:cNvPr>
            <p:cNvCxnSpPr/>
            <p:nvPr/>
          </p:nvCxnSpPr>
          <p:spPr>
            <a:xfrm flipH="1">
              <a:off x="6560962" y="2878872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BC2A10E4-60CD-4087-9B90-08F6D4821A00}"/>
                </a:ext>
              </a:extLst>
            </p:cNvPr>
            <p:cNvCxnSpPr/>
            <p:nvPr/>
          </p:nvCxnSpPr>
          <p:spPr>
            <a:xfrm flipH="1">
              <a:off x="6579056" y="3023494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9BF36E5A-80AF-43DD-884B-CFD8452459A1}"/>
                </a:ext>
              </a:extLst>
            </p:cNvPr>
            <p:cNvCxnSpPr/>
            <p:nvPr/>
          </p:nvCxnSpPr>
          <p:spPr>
            <a:xfrm flipH="1">
              <a:off x="6536585" y="4015951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780CC32B-B45A-4B40-B230-02EBEFA22E58}"/>
                </a:ext>
              </a:extLst>
            </p:cNvPr>
            <p:cNvCxnSpPr/>
            <p:nvPr/>
          </p:nvCxnSpPr>
          <p:spPr>
            <a:xfrm flipH="1">
              <a:off x="6554679" y="4160573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DCC2C20F-1C4B-4ED1-B610-91C6B5D5D0C5}"/>
                </a:ext>
              </a:extLst>
            </p:cNvPr>
            <p:cNvCxnSpPr/>
            <p:nvPr/>
          </p:nvCxnSpPr>
          <p:spPr>
            <a:xfrm flipH="1">
              <a:off x="6536585" y="4473461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3150B5A8-9545-4D5D-B403-5AF5A3A94BA6}"/>
                </a:ext>
              </a:extLst>
            </p:cNvPr>
            <p:cNvCxnSpPr/>
            <p:nvPr/>
          </p:nvCxnSpPr>
          <p:spPr>
            <a:xfrm flipH="1">
              <a:off x="6554679" y="4618083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CE84FDF2-FE9B-4C27-A0B6-92391B3D151D}"/>
                </a:ext>
              </a:extLst>
            </p:cNvPr>
            <p:cNvCxnSpPr/>
            <p:nvPr/>
          </p:nvCxnSpPr>
          <p:spPr>
            <a:xfrm flipH="1">
              <a:off x="6560962" y="3346936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E3C6F722-9002-42BD-9860-DCA9C81F620E}"/>
                </a:ext>
              </a:extLst>
            </p:cNvPr>
            <p:cNvCxnSpPr/>
            <p:nvPr/>
          </p:nvCxnSpPr>
          <p:spPr>
            <a:xfrm flipH="1">
              <a:off x="6579056" y="3491558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69A201CE-AB97-4765-980C-BDFDEAC68357}"/>
                </a:ext>
              </a:extLst>
            </p:cNvPr>
            <p:cNvCxnSpPr/>
            <p:nvPr/>
          </p:nvCxnSpPr>
          <p:spPr>
            <a:xfrm>
              <a:off x="3849548" y="1961845"/>
              <a:ext cx="13910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F5EA8A59-207F-4CD5-9452-558326D7C049}"/>
                </a:ext>
              </a:extLst>
            </p:cNvPr>
            <p:cNvSpPr txBox="1"/>
            <p:nvPr/>
          </p:nvSpPr>
          <p:spPr>
            <a:xfrm>
              <a:off x="5242390" y="1781721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J</a:t>
              </a:r>
            </a:p>
          </p:txBody>
        </p:sp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41A22537-DE6C-42E8-998F-5ABD17A91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46003" y="2181724"/>
              <a:ext cx="250447" cy="458651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1B2ED3F5-ED7D-4C97-B1B1-AEDEB08F4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140631" y="1221940"/>
              <a:ext cx="250447" cy="458651"/>
            </a:xfrm>
            <a:prstGeom prst="rect">
              <a:avLst/>
            </a:prstGeom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45821E9A-4B42-4116-8961-51CD6AF39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303182" y="2938263"/>
              <a:ext cx="250447" cy="458651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8CCA26D6-EE1C-4B86-9B1F-D2C3C8B24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307895" y="2411157"/>
              <a:ext cx="250447" cy="458651"/>
            </a:xfrm>
            <a:prstGeom prst="rect">
              <a:avLst/>
            </a:prstGeom>
          </p:spPr>
        </p:pic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3867CC57-5F43-46C7-8198-2B36A22BD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359823" y="3609566"/>
              <a:ext cx="250447" cy="458651"/>
            </a:xfrm>
            <a:prstGeom prst="rect">
              <a:avLst/>
            </a:prstGeom>
          </p:spPr>
        </p:pic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225DAE7E-3394-4BD7-85C5-326A451F5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397013" y="3045502"/>
              <a:ext cx="250447" cy="458651"/>
            </a:xfrm>
            <a:prstGeom prst="rect">
              <a:avLst/>
            </a:prstGeom>
          </p:spPr>
        </p:pic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FF84A441-40A0-473E-A161-ED1D12352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298326" y="1655652"/>
              <a:ext cx="250447" cy="458651"/>
            </a:xfrm>
            <a:prstGeom prst="rect">
              <a:avLst/>
            </a:prstGeom>
          </p:spPr>
        </p:pic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723D0440-6FFC-4A19-B34D-BC8E45A7F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298326" y="4174009"/>
              <a:ext cx="250447" cy="458651"/>
            </a:xfrm>
            <a:prstGeom prst="rect">
              <a:avLst/>
            </a:prstGeom>
          </p:spPr>
        </p:pic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87A76241-F026-4887-AF56-8289DCD54D01}"/>
                </a:ext>
              </a:extLst>
            </p:cNvPr>
            <p:cNvSpPr txBox="1"/>
            <p:nvPr/>
          </p:nvSpPr>
          <p:spPr>
            <a:xfrm>
              <a:off x="6839137" y="2700605"/>
              <a:ext cx="1816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q = concentração na fase sólida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5D4641A0-083A-4FA9-88DD-24BD56E034F8}"/>
                    </a:ext>
                  </a:extLst>
                </p:cNvPr>
                <p:cNvSpPr txBox="1"/>
                <p:nvPr/>
              </p:nvSpPr>
              <p:spPr>
                <a:xfrm>
                  <a:off x="7084166" y="3788140"/>
                  <a:ext cx="119744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F72B8E3C-396E-4B97-B83C-CA05707666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4166" y="3788140"/>
                  <a:ext cx="1197444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4569" r="-508" b="-235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843587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PROCESSOS DE ADSORÇÃO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9A7073A-717C-4F45-B1A0-1A74807A2D8C}"/>
              </a:ext>
            </a:extLst>
          </p:cNvPr>
          <p:cNvGrpSpPr>
            <a:grpSpLocks noChangeAspect="1"/>
          </p:cNvGrpSpPr>
          <p:nvPr/>
        </p:nvGrpSpPr>
        <p:grpSpPr>
          <a:xfrm>
            <a:off x="395536" y="2460708"/>
            <a:ext cx="4536504" cy="3209175"/>
            <a:chOff x="2824593" y="1221940"/>
            <a:chExt cx="5831423" cy="4125216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56EA0FF8-35DE-439A-A50E-E2F7BCA77D43}"/>
                </a:ext>
              </a:extLst>
            </p:cNvPr>
            <p:cNvCxnSpPr>
              <a:cxnSpLocks/>
            </p:cNvCxnSpPr>
            <p:nvPr/>
          </p:nvCxnSpPr>
          <p:spPr>
            <a:xfrm>
              <a:off x="6560962" y="1373796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971037D9-0952-4F8D-8714-128401308707}"/>
                </a:ext>
              </a:extLst>
            </p:cNvPr>
            <p:cNvCxnSpPr/>
            <p:nvPr/>
          </p:nvCxnSpPr>
          <p:spPr>
            <a:xfrm>
              <a:off x="3693111" y="3009530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A1B58483-059D-413C-9B32-A6468DB356B4}"/>
                </a:ext>
              </a:extLst>
            </p:cNvPr>
            <p:cNvCxnSpPr>
              <a:cxnSpLocks/>
            </p:cNvCxnSpPr>
            <p:nvPr/>
          </p:nvCxnSpPr>
          <p:spPr>
            <a:xfrm>
              <a:off x="5601810" y="3009530"/>
              <a:ext cx="952869" cy="1006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5628FE74-C688-44C1-A7BD-6686779FB375}"/>
                </a:ext>
              </a:extLst>
            </p:cNvPr>
            <p:cNvCxnSpPr/>
            <p:nvPr/>
          </p:nvCxnSpPr>
          <p:spPr>
            <a:xfrm>
              <a:off x="5672831" y="2191424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892812FA-F337-443C-B121-6C4EB07C5D42}"/>
                </a:ext>
              </a:extLst>
            </p:cNvPr>
            <p:cNvCxnSpPr/>
            <p:nvPr/>
          </p:nvCxnSpPr>
          <p:spPr>
            <a:xfrm>
              <a:off x="5601810" y="2315712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128648DE-7120-48BE-BA30-C63CF874C650}"/>
                </a:ext>
              </a:extLst>
            </p:cNvPr>
            <p:cNvSpPr txBox="1"/>
            <p:nvPr/>
          </p:nvSpPr>
          <p:spPr>
            <a:xfrm>
              <a:off x="2824593" y="2177222"/>
              <a:ext cx="1872533" cy="58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 = concentração na fase líquida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570781BE-AFC0-402C-8AEE-FDE78E5B2862}"/>
                </a:ext>
              </a:extLst>
            </p:cNvPr>
            <p:cNvSpPr txBox="1"/>
            <p:nvPr/>
          </p:nvSpPr>
          <p:spPr>
            <a:xfrm>
              <a:off x="3849547" y="3906175"/>
              <a:ext cx="1165504" cy="351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Fase líquida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7D90394-C2B5-4972-B851-CA238BC6BCAE}"/>
                </a:ext>
              </a:extLst>
            </p:cNvPr>
            <p:cNvSpPr txBox="1"/>
            <p:nvPr/>
          </p:nvSpPr>
          <p:spPr>
            <a:xfrm>
              <a:off x="5856720" y="4995453"/>
              <a:ext cx="937060" cy="351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interface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5DD73949-E7D3-4F02-A665-2101442DE33E}"/>
                </a:ext>
              </a:extLst>
            </p:cNvPr>
            <p:cNvSpPr txBox="1"/>
            <p:nvPr/>
          </p:nvSpPr>
          <p:spPr>
            <a:xfrm>
              <a:off x="6139756" y="3824910"/>
              <a:ext cx="435966" cy="351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C*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135BFF6F-C7D3-402F-8F24-2D50DDBD9766}"/>
                </a:ext>
              </a:extLst>
            </p:cNvPr>
            <p:cNvSpPr txBox="1"/>
            <p:nvPr/>
          </p:nvSpPr>
          <p:spPr>
            <a:xfrm>
              <a:off x="5970232" y="1986784"/>
              <a:ext cx="194288" cy="2422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200" dirty="0" err="1"/>
                <a:t>dx</a:t>
              </a:r>
              <a:endParaRPr lang="pt-BR" sz="1200" dirty="0"/>
            </a:p>
          </p:txBody>
        </p: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9940E5F3-E06B-4567-8334-459BBD60B85A}"/>
                </a:ext>
              </a:extLst>
            </p:cNvPr>
            <p:cNvCxnSpPr/>
            <p:nvPr/>
          </p:nvCxnSpPr>
          <p:spPr>
            <a:xfrm flipH="1">
              <a:off x="6560962" y="1493215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56973A84-B192-4A63-96DB-B922F331FCD0}"/>
                </a:ext>
              </a:extLst>
            </p:cNvPr>
            <p:cNvCxnSpPr/>
            <p:nvPr/>
          </p:nvCxnSpPr>
          <p:spPr>
            <a:xfrm flipH="1">
              <a:off x="6579056" y="1637837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CD5B8510-46E8-4F29-B586-7BBB8396E773}"/>
                </a:ext>
              </a:extLst>
            </p:cNvPr>
            <p:cNvCxnSpPr/>
            <p:nvPr/>
          </p:nvCxnSpPr>
          <p:spPr>
            <a:xfrm flipH="1">
              <a:off x="6560962" y="1950725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1F276F4A-7B8D-4957-81A6-466FB1917B87}"/>
                </a:ext>
              </a:extLst>
            </p:cNvPr>
            <p:cNvCxnSpPr/>
            <p:nvPr/>
          </p:nvCxnSpPr>
          <p:spPr>
            <a:xfrm flipH="1">
              <a:off x="6579056" y="2095347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1A906166-0BA4-4796-ABAC-9870C23A0D34}"/>
                </a:ext>
              </a:extLst>
            </p:cNvPr>
            <p:cNvCxnSpPr/>
            <p:nvPr/>
          </p:nvCxnSpPr>
          <p:spPr>
            <a:xfrm flipH="1">
              <a:off x="6560962" y="2421362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05FCB116-CCCB-4179-9789-FA6A2B225569}"/>
                </a:ext>
              </a:extLst>
            </p:cNvPr>
            <p:cNvCxnSpPr/>
            <p:nvPr/>
          </p:nvCxnSpPr>
          <p:spPr>
            <a:xfrm flipH="1">
              <a:off x="6579056" y="2565984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E4762895-9603-4D18-A2D2-E805E913B278}"/>
                </a:ext>
              </a:extLst>
            </p:cNvPr>
            <p:cNvCxnSpPr/>
            <p:nvPr/>
          </p:nvCxnSpPr>
          <p:spPr>
            <a:xfrm flipH="1">
              <a:off x="6560962" y="2878872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33A5893C-D60E-404B-B9CB-7E50155A677F}"/>
                </a:ext>
              </a:extLst>
            </p:cNvPr>
            <p:cNvCxnSpPr/>
            <p:nvPr/>
          </p:nvCxnSpPr>
          <p:spPr>
            <a:xfrm flipH="1">
              <a:off x="6579056" y="3023494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E161F6CF-DBE1-4A6A-9447-62F7F2D7785A}"/>
                </a:ext>
              </a:extLst>
            </p:cNvPr>
            <p:cNvCxnSpPr/>
            <p:nvPr/>
          </p:nvCxnSpPr>
          <p:spPr>
            <a:xfrm flipH="1">
              <a:off x="6536585" y="4015951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BC2B7250-AB8C-4994-ADC7-C5334F8940FB}"/>
                </a:ext>
              </a:extLst>
            </p:cNvPr>
            <p:cNvCxnSpPr/>
            <p:nvPr/>
          </p:nvCxnSpPr>
          <p:spPr>
            <a:xfrm flipH="1">
              <a:off x="6554679" y="4160573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43D0F205-E81A-4C55-B058-AAAD7BC8BBE5}"/>
                </a:ext>
              </a:extLst>
            </p:cNvPr>
            <p:cNvCxnSpPr/>
            <p:nvPr/>
          </p:nvCxnSpPr>
          <p:spPr>
            <a:xfrm flipH="1">
              <a:off x="6536585" y="4473461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5066E75C-C104-4636-A08C-1679AE5DAB49}"/>
                </a:ext>
              </a:extLst>
            </p:cNvPr>
            <p:cNvCxnSpPr/>
            <p:nvPr/>
          </p:nvCxnSpPr>
          <p:spPr>
            <a:xfrm flipH="1">
              <a:off x="6554679" y="4618083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3040F070-2853-4609-B42C-4D212045F897}"/>
                </a:ext>
              </a:extLst>
            </p:cNvPr>
            <p:cNvCxnSpPr/>
            <p:nvPr/>
          </p:nvCxnSpPr>
          <p:spPr>
            <a:xfrm flipH="1">
              <a:off x="6560962" y="3346936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0BEA9D43-395E-454E-83EF-44B169EB8E0E}"/>
                </a:ext>
              </a:extLst>
            </p:cNvPr>
            <p:cNvCxnSpPr/>
            <p:nvPr/>
          </p:nvCxnSpPr>
          <p:spPr>
            <a:xfrm flipH="1">
              <a:off x="6579056" y="3491558"/>
              <a:ext cx="241988" cy="196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B86E7802-FC41-4C4D-B090-4BC91B0C8532}"/>
                </a:ext>
              </a:extLst>
            </p:cNvPr>
            <p:cNvCxnSpPr/>
            <p:nvPr/>
          </p:nvCxnSpPr>
          <p:spPr>
            <a:xfrm>
              <a:off x="3849548" y="1961845"/>
              <a:ext cx="13910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1268A0AA-DDE5-4B83-B05C-E6E9F4A3CC2E}"/>
                </a:ext>
              </a:extLst>
            </p:cNvPr>
            <p:cNvSpPr txBox="1"/>
            <p:nvPr/>
          </p:nvSpPr>
          <p:spPr>
            <a:xfrm>
              <a:off x="5242391" y="1781721"/>
              <a:ext cx="297564" cy="351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J</a:t>
              </a:r>
            </a:p>
          </p:txBody>
        </p:sp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5534E208-24B4-45EB-95E7-29B2F951A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46003" y="2181724"/>
              <a:ext cx="250447" cy="458651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E2A7E7F6-7A0F-473D-BB90-6C2D07011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140631" y="1221940"/>
              <a:ext cx="250447" cy="458651"/>
            </a:xfrm>
            <a:prstGeom prst="rect">
              <a:avLst/>
            </a:prstGeom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DDD810DC-9BA5-4C71-9154-CD9BEBD5B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303182" y="2938263"/>
              <a:ext cx="250447" cy="458651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A5B79A9B-0B7E-4A18-AAD0-BB65FE3BC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307895" y="2411157"/>
              <a:ext cx="250447" cy="458651"/>
            </a:xfrm>
            <a:prstGeom prst="rect">
              <a:avLst/>
            </a:prstGeom>
          </p:spPr>
        </p:pic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32CD3EEB-D7D0-4FA3-A4E0-63F10312B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359823" y="3609566"/>
              <a:ext cx="250447" cy="458651"/>
            </a:xfrm>
            <a:prstGeom prst="rect">
              <a:avLst/>
            </a:prstGeom>
          </p:spPr>
        </p:pic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EC5A9E1F-9415-4F00-B597-19B8DF593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397013" y="3045502"/>
              <a:ext cx="250447" cy="458651"/>
            </a:xfrm>
            <a:prstGeom prst="rect">
              <a:avLst/>
            </a:prstGeom>
          </p:spPr>
        </p:pic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A85E6DE2-CD07-43BC-B492-AF361FF7A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298326" y="1655652"/>
              <a:ext cx="250447" cy="458651"/>
            </a:xfrm>
            <a:prstGeom prst="rect">
              <a:avLst/>
            </a:prstGeom>
          </p:spPr>
        </p:pic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AEB24AD4-FD9D-4779-A4DD-6F9BCC180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298326" y="4174009"/>
              <a:ext cx="250447" cy="458651"/>
            </a:xfrm>
            <a:prstGeom prst="rect">
              <a:avLst/>
            </a:prstGeom>
          </p:spPr>
        </p:pic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AE75990C-30E1-4790-837B-57F015AA4A0C}"/>
                </a:ext>
              </a:extLst>
            </p:cNvPr>
            <p:cNvSpPr txBox="1"/>
            <p:nvPr/>
          </p:nvSpPr>
          <p:spPr>
            <a:xfrm>
              <a:off x="6839137" y="2700606"/>
              <a:ext cx="1816879" cy="58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 = concentração na fase sólida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B0F4F3D9-C5E5-4D85-8899-ACB99A924FA2}"/>
                    </a:ext>
                  </a:extLst>
                </p:cNvPr>
                <p:cNvSpPr txBox="1"/>
                <p:nvPr/>
              </p:nvSpPr>
              <p:spPr>
                <a:xfrm>
                  <a:off x="7084166" y="3788141"/>
                  <a:ext cx="941156" cy="2422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B0F4F3D9-C5E5-4D85-8899-ACB99A924F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4166" y="3788141"/>
                  <a:ext cx="941156" cy="242227"/>
                </a:xfrm>
                <a:prstGeom prst="rect">
                  <a:avLst/>
                </a:prstGeom>
                <a:blipFill>
                  <a:blip r:embed="rId5"/>
                  <a:stretch>
                    <a:fillRect l="-4132" b="-193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Rectangle 46">
            <a:extLst>
              <a:ext uri="{FF2B5EF4-FFF2-40B4-BE49-F238E27FC236}">
                <a16:creationId xmlns:a16="http://schemas.microsoft.com/office/drawing/2014/main" id="{EF2FA7C3-3DA1-40DA-A86A-AA2848A41177}"/>
              </a:ext>
            </a:extLst>
          </p:cNvPr>
          <p:cNvSpPr txBox="1">
            <a:spLocks noChangeArrowheads="1"/>
          </p:cNvSpPr>
          <p:nvPr/>
        </p:nvSpPr>
        <p:spPr>
          <a:xfrm>
            <a:off x="4850393" y="2339254"/>
            <a:ext cx="4140200" cy="30241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400" b="0" dirty="0">
                <a:sym typeface="Symbol" panose="05050102010706020507" pitchFamily="18" charset="2"/>
              </a:rPr>
              <a:t>q é a concentração do poluente na fase sólida, sendo, expressa como uma relação massa/massa (g/kg, mg/g, etc...)</a:t>
            </a:r>
          </a:p>
          <a:p>
            <a:r>
              <a:rPr lang="pt-BR" altLang="pt-BR" sz="2400" b="0" dirty="0">
                <a:sym typeface="Symbol" panose="05050102010706020507" pitchFamily="18" charset="2"/>
              </a:rPr>
              <a:t>C* é a concentração do poluente na interface sólido líquido, expresso como mg/l, </a:t>
            </a:r>
            <a:r>
              <a:rPr lang="en-US" altLang="pt-BR" sz="2400" b="0" dirty="0">
                <a:sym typeface="Symbol" panose="05050102010706020507" pitchFamily="18" charset="2"/>
              </a:rPr>
              <a:t>µg/l, </a:t>
            </a:r>
            <a:r>
              <a:rPr lang="en-US" altLang="pt-BR" sz="2400" b="0" dirty="0" err="1">
                <a:sym typeface="Symbol" panose="05050102010706020507" pitchFamily="18" charset="2"/>
              </a:rPr>
              <a:t>etc</a:t>
            </a:r>
            <a:r>
              <a:rPr lang="en-US" altLang="pt-BR" sz="2400" b="0" dirty="0">
                <a:sym typeface="Symbol" panose="05050102010706020507" pitchFamily="18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021900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4643</TotalTime>
  <Words>2539</Words>
  <Application>Microsoft Office PowerPoint</Application>
  <PresentationFormat>Apresentação na tela (4:3)</PresentationFormat>
  <Paragraphs>582</Paragraphs>
  <Slides>72</Slides>
  <Notes>33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80" baseType="lpstr">
      <vt:lpstr>Arial</vt:lpstr>
      <vt:lpstr>Calibri</vt:lpstr>
      <vt:lpstr>Calibri Light</vt:lpstr>
      <vt:lpstr>Cambria Math</vt:lpstr>
      <vt:lpstr>Times New Roman</vt:lpstr>
      <vt:lpstr>Wingdings</vt:lpstr>
      <vt:lpstr>Retrospectiva</vt:lpstr>
      <vt:lpstr>Document</vt:lpstr>
      <vt:lpstr>ESCOLA POLITÉCNICA DA USP DEPARTAMENTO DE ENGENHARIA  HIDRÁULICA E AMBIENTAL   PHD 5746 – PROCESSOS FÍSICO-QUÍMICOS EM ENGENHARIA SANITÁRIA E AMBIENTAL II  </vt:lpstr>
      <vt:lpstr>PROCESSOS DE ADSORÇÃO </vt:lpstr>
      <vt:lpstr>REATORES HETEROGÊNEOS</vt:lpstr>
      <vt:lpstr>REATORES HETEROGÊNEOS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PROCESSOS DE ADSORÇÃO </vt:lpstr>
      <vt:lpstr>ISOTERMAS DE ADSORÇÃO </vt:lpstr>
      <vt:lpstr>ISOTERMAS DE ADSORÇÃO </vt:lpstr>
      <vt:lpstr>ISOTERMAS DE ADSORÇÃO </vt:lpstr>
      <vt:lpstr>ISOTERMAS DE ADSORÇÃO </vt:lpstr>
      <vt:lpstr>ISOTERMAS DE ADSORÇÃO </vt:lpstr>
      <vt:lpstr>ISOTERMAS DE ADSORÇÃO </vt:lpstr>
      <vt:lpstr>ISOTERMAS DE ADSORÇÃO </vt:lpstr>
      <vt:lpstr>ISOTERMAS DE ADSORÇÃO </vt:lpstr>
      <vt:lpstr>ISOTERMAS DE ADSORÇÃO </vt:lpstr>
      <vt:lpstr>ISOTERMAS DE ADSORÇÃO </vt:lpstr>
      <vt:lpstr>ISOTERMAS DE ADSORÇÃO </vt:lpstr>
      <vt:lpstr>ISOTERMAS DE ADSORÇÃO </vt:lpstr>
      <vt:lpstr>ISOTERMAS DE ADSORÇÃO </vt:lpstr>
      <vt:lpstr>TRANSFERÊNCIA DE MASSA EM REATORES HETEROGÊNEOS  </vt:lpstr>
      <vt:lpstr>TRANSFERÊNCIA DE MASSA EM REATORES HETEROGÊNEOS  </vt:lpstr>
      <vt:lpstr>TRANSFERÊNCIA DE MASSA EM REATORES HETEROGÊNEOS  </vt:lpstr>
      <vt:lpstr>TRANSFERÊNCIA DE MASSA EM REATORES HETEROGÊNEOS 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REATORES HETEROGÊNEOS ACÚMULO DE CONTAMINANTES  EM FASE SÓLIDA </vt:lpstr>
      <vt:lpstr>PROCESSOS DE ADSORÇÃO EM SISTEMAS NATURAIS </vt:lpstr>
      <vt:lpstr>PROCESSOS DE ADSORÇÃO EM SISTEMAS NATURAIS </vt:lpstr>
      <vt:lpstr>PROCESSOS DE ADSORÇÃO EM SISTEMAS NATURAIS </vt:lpstr>
      <vt:lpstr>PROCESSOS DE ADSORÇÃO EM SISTEMAS NATURAIS </vt:lpstr>
      <vt:lpstr>PROCESSOS DE ADSORÇÃO EM SISTEMAS NATURAIS </vt:lpstr>
      <vt:lpstr>PROCESSOS DE ADSORÇÃO EM SISTEMAS NATURAIS </vt:lpstr>
      <vt:lpstr>PROCESSOS DE ADSORÇÃO EM SISTEMAS NATURAIS </vt:lpstr>
      <vt:lpstr>PROCESSOS DE ADSORÇÃO EM SISTEMAS NATURAIS </vt:lpstr>
      <vt:lpstr>PROCESSOS DE ADSORÇÃO EM SISTEMAS NATURAIS </vt:lpstr>
      <vt:lpstr>PROCESSOS DE ADSORÇÃO EM SISTEMAS NATURAIS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150</cp:revision>
  <dcterms:created xsi:type="dcterms:W3CDTF">2005-03-13T17:15:38Z</dcterms:created>
  <dcterms:modified xsi:type="dcterms:W3CDTF">2021-10-11T12:23:56Z</dcterms:modified>
</cp:coreProperties>
</file>