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3"/>
  </p:notesMasterIdLst>
  <p:sldIdLst>
    <p:sldId id="257" r:id="rId2"/>
    <p:sldId id="606" r:id="rId3"/>
    <p:sldId id="673" r:id="rId4"/>
    <p:sldId id="674" r:id="rId5"/>
    <p:sldId id="675" r:id="rId6"/>
    <p:sldId id="676" r:id="rId7"/>
    <p:sldId id="677" r:id="rId8"/>
    <p:sldId id="678" r:id="rId9"/>
    <p:sldId id="680" r:id="rId10"/>
    <p:sldId id="681" r:id="rId11"/>
    <p:sldId id="679" r:id="rId12"/>
    <p:sldId id="682" r:id="rId13"/>
    <p:sldId id="683" r:id="rId14"/>
    <p:sldId id="564" r:id="rId15"/>
    <p:sldId id="684" r:id="rId16"/>
    <p:sldId id="567" r:id="rId17"/>
    <p:sldId id="685" r:id="rId18"/>
    <p:sldId id="690" r:id="rId19"/>
    <p:sldId id="686" r:id="rId20"/>
    <p:sldId id="500" r:id="rId21"/>
    <p:sldId id="687" r:id="rId22"/>
    <p:sldId id="688" r:id="rId23"/>
    <p:sldId id="689" r:id="rId24"/>
    <p:sldId id="610" r:id="rId25"/>
    <p:sldId id="691" r:id="rId26"/>
    <p:sldId id="692" r:id="rId27"/>
    <p:sldId id="693" r:id="rId28"/>
    <p:sldId id="694" r:id="rId29"/>
    <p:sldId id="695" r:id="rId30"/>
    <p:sldId id="696" r:id="rId31"/>
    <p:sldId id="708" r:id="rId32"/>
    <p:sldId id="655" r:id="rId33"/>
    <p:sldId id="652" r:id="rId34"/>
    <p:sldId id="697" r:id="rId35"/>
    <p:sldId id="698" r:id="rId36"/>
    <p:sldId id="672" r:id="rId37"/>
    <p:sldId id="699" r:id="rId38"/>
    <p:sldId id="700" r:id="rId39"/>
    <p:sldId id="701" r:id="rId40"/>
    <p:sldId id="702" r:id="rId41"/>
    <p:sldId id="703" r:id="rId42"/>
    <p:sldId id="704" r:id="rId43"/>
    <p:sldId id="562" r:id="rId44"/>
    <p:sldId id="705" r:id="rId45"/>
    <p:sldId id="706" r:id="rId46"/>
    <p:sldId id="649" r:id="rId47"/>
    <p:sldId id="707" r:id="rId48"/>
    <p:sldId id="709" r:id="rId49"/>
    <p:sldId id="710" r:id="rId50"/>
    <p:sldId id="711" r:id="rId51"/>
    <p:sldId id="712" r:id="rId52"/>
    <p:sldId id="713" r:id="rId53"/>
    <p:sldId id="714" r:id="rId54"/>
    <p:sldId id="715" r:id="rId55"/>
    <p:sldId id="716" r:id="rId56"/>
    <p:sldId id="717" r:id="rId57"/>
    <p:sldId id="662" r:id="rId58"/>
    <p:sldId id="718" r:id="rId59"/>
    <p:sldId id="719" r:id="rId60"/>
    <p:sldId id="720" r:id="rId61"/>
    <p:sldId id="721" r:id="rId62"/>
    <p:sldId id="722" r:id="rId63"/>
    <p:sldId id="723" r:id="rId64"/>
    <p:sldId id="724" r:id="rId65"/>
    <p:sldId id="730" r:id="rId66"/>
    <p:sldId id="725" r:id="rId67"/>
    <p:sldId id="728" r:id="rId68"/>
    <p:sldId id="729" r:id="rId69"/>
    <p:sldId id="726" r:id="rId70"/>
    <p:sldId id="727" r:id="rId71"/>
    <p:sldId id="392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  <a:srgbClr val="66FFFF"/>
    <a:srgbClr val="0099FF"/>
    <a:srgbClr val="CC0000"/>
    <a:srgbClr val="FF0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57143-DB76-4AC6-865D-F28307BBFFDE}" v="924" dt="2019-05-13T23:00:24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4" d="100"/>
          <a:sy n="64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C457143-DB76-4AC6-865D-F28307BBFFDE}"/>
    <pc:docChg chg="undo custSel addSld delSld modSld sldOrd">
      <pc:chgData name="Sidney Seckler" userId="73470fc2d5f88927" providerId="LiveId" clId="{0C457143-DB76-4AC6-865D-F28307BBFFDE}" dt="2019-05-13T23:00:24.368" v="8167" actId="20577"/>
      <pc:docMkLst>
        <pc:docMk/>
      </pc:docMkLst>
      <pc:sldChg chg="modSp add">
        <pc:chgData name="Sidney Seckler" userId="73470fc2d5f88927" providerId="LiveId" clId="{0C457143-DB76-4AC6-865D-F28307BBFFDE}" dt="2019-04-18T23:35:13.108" v="2822" actId="1076"/>
        <pc:sldMkLst>
          <pc:docMk/>
          <pc:sldMk cId="0" sldId="500"/>
        </pc:sldMkLst>
        <pc:spChg chg="mod">
          <ac:chgData name="Sidney Seckler" userId="73470fc2d5f88927" providerId="LiveId" clId="{0C457143-DB76-4AC6-865D-F28307BBFFDE}" dt="2019-04-18T23:35:13.108" v="2822" actId="1076"/>
          <ac:spMkLst>
            <pc:docMk/>
            <pc:sldMk cId="0" sldId="500"/>
            <ac:spMk id="304131" creationId="{3FD46931-1260-486D-89A6-B0D903563948}"/>
          </ac:spMkLst>
        </pc:spChg>
      </pc:sldChg>
      <pc:sldChg chg="addSp delSp modSp add del">
        <pc:chgData name="Sidney Seckler" userId="73470fc2d5f88927" providerId="LiveId" clId="{0C457143-DB76-4AC6-865D-F28307BBFFDE}" dt="2019-04-19T14:40:52.119" v="6186" actId="20577"/>
        <pc:sldMkLst>
          <pc:docMk/>
          <pc:sldMk cId="539321925" sldId="562"/>
        </pc:sldMkLst>
        <pc:spChg chg="mod">
          <ac:chgData name="Sidney Seckler" userId="73470fc2d5f88927" providerId="LiveId" clId="{0C457143-DB76-4AC6-865D-F28307BBFFDE}" dt="2019-04-19T14:40:52.119" v="6186" actId="20577"/>
          <ac:spMkLst>
            <pc:docMk/>
            <pc:sldMk cId="539321925" sldId="562"/>
            <ac:spMk id="2" creationId="{B9C4A22E-ED70-498D-B551-88A058394966}"/>
          </ac:spMkLst>
        </pc:spChg>
        <pc:spChg chg="add del mod">
          <ac:chgData name="Sidney Seckler" userId="73470fc2d5f88927" providerId="LiveId" clId="{0C457143-DB76-4AC6-865D-F28307BBFFDE}" dt="2019-04-19T01:22:32.657" v="5525" actId="478"/>
          <ac:spMkLst>
            <pc:docMk/>
            <pc:sldMk cId="539321925" sldId="562"/>
            <ac:spMk id="5" creationId="{E0446BBA-8892-4D4F-A45A-6BF5C0D43184}"/>
          </ac:spMkLst>
        </pc:spChg>
        <pc:spChg chg="add mod">
          <ac:chgData name="Sidney Seckler" userId="73470fc2d5f88927" providerId="LiveId" clId="{0C457143-DB76-4AC6-865D-F28307BBFFDE}" dt="2019-04-19T01:26:14.407" v="5614" actId="1076"/>
          <ac:spMkLst>
            <pc:docMk/>
            <pc:sldMk cId="539321925" sldId="562"/>
            <ac:spMk id="6" creationId="{AD69910D-A2F2-46EE-A041-61D2852FB39F}"/>
          </ac:spMkLst>
        </pc:spChg>
        <pc:spChg chg="del">
          <ac:chgData name="Sidney Seckler" userId="73470fc2d5f88927" providerId="LiveId" clId="{0C457143-DB76-4AC6-865D-F28307BBFFDE}" dt="2019-04-19T01:22:29.312" v="5524" actId="478"/>
          <ac:spMkLst>
            <pc:docMk/>
            <pc:sldMk cId="539321925" sldId="562"/>
            <ac:spMk id="9" creationId="{823A6098-CB01-4B23-AC0D-B845CDE3BFBD}"/>
          </ac:spMkLst>
        </pc:spChg>
        <pc:spChg chg="mod">
          <ac:chgData name="Sidney Seckler" userId="73470fc2d5f88927" providerId="LiveId" clId="{0C457143-DB76-4AC6-865D-F28307BBFFDE}" dt="2019-04-19T01:25:11.386" v="5577" actId="255"/>
          <ac:spMkLst>
            <pc:docMk/>
            <pc:sldMk cId="539321925" sldId="562"/>
            <ac:spMk id="11" creationId="{E5AB109D-BDDF-461C-AA30-6C970D23981A}"/>
          </ac:spMkLst>
        </pc:spChg>
        <pc:spChg chg="del">
          <ac:chgData name="Sidney Seckler" userId="73470fc2d5f88927" providerId="LiveId" clId="{0C457143-DB76-4AC6-865D-F28307BBFFDE}" dt="2019-04-19T01:24:41.968" v="5574" actId="478"/>
          <ac:spMkLst>
            <pc:docMk/>
            <pc:sldMk cId="539321925" sldId="562"/>
            <ac:spMk id="12" creationId="{D79E582A-8B8D-4ADC-A57E-C9738CFDA78C}"/>
          </ac:spMkLst>
        </pc:spChg>
        <pc:spChg chg="add">
          <ac:chgData name="Sidney Seckler" userId="73470fc2d5f88927" providerId="LiveId" clId="{0C457143-DB76-4AC6-865D-F28307BBFFDE}" dt="2019-04-19T01:22:42.184" v="5526"/>
          <ac:spMkLst>
            <pc:docMk/>
            <pc:sldMk cId="539321925" sldId="562"/>
            <ac:spMk id="13" creationId="{928FCB85-746E-48A4-B287-0F5127BA3A24}"/>
          </ac:spMkLst>
        </pc:spChg>
        <pc:picChg chg="add mod">
          <ac:chgData name="Sidney Seckler" userId="73470fc2d5f88927" providerId="LiveId" clId="{0C457143-DB76-4AC6-865D-F28307BBFFDE}" dt="2019-04-19T01:23:17.835" v="5530" actId="1076"/>
          <ac:picMkLst>
            <pc:docMk/>
            <pc:sldMk cId="539321925" sldId="562"/>
            <ac:picMk id="14" creationId="{5E1329A6-5C47-4EC7-BF1F-E77D3111D8AE}"/>
          </ac:picMkLst>
        </pc:picChg>
        <pc:picChg chg="del">
          <ac:chgData name="Sidney Seckler" userId="73470fc2d5f88927" providerId="LiveId" clId="{0C457143-DB76-4AC6-865D-F28307BBFFDE}" dt="2019-04-19T01:22:46.467" v="5527" actId="478"/>
          <ac:picMkLst>
            <pc:docMk/>
            <pc:sldMk cId="539321925" sldId="562"/>
            <ac:picMk id="7170" creationId="{24337808-9E77-48AC-A5E7-9BA30B90B681}"/>
          </ac:picMkLst>
        </pc:picChg>
        <pc:cxnChg chg="add mod">
          <ac:chgData name="Sidney Seckler" userId="73470fc2d5f88927" providerId="LiveId" clId="{0C457143-DB76-4AC6-865D-F28307BBFFDE}" dt="2019-04-19T14:40:52.119" v="6186" actId="20577"/>
          <ac:cxnSpMkLst>
            <pc:docMk/>
            <pc:sldMk cId="539321925" sldId="562"/>
            <ac:cxnSpMk id="8" creationId="{8784CB9D-AD1F-4427-A7B3-1FB60793D53B}"/>
          </ac:cxnSpMkLst>
        </pc:cxnChg>
      </pc:sldChg>
      <pc:sldChg chg="addSp delSp modSp add">
        <pc:chgData name="Sidney Seckler" userId="73470fc2d5f88927" providerId="LiveId" clId="{0C457143-DB76-4AC6-865D-F28307BBFFDE}" dt="2019-04-18T21:57:41.187" v="1828" actId="20577"/>
        <pc:sldMkLst>
          <pc:docMk/>
          <pc:sldMk cId="2529439852" sldId="564"/>
        </pc:sldMkLst>
        <pc:spChg chg="add del mod">
          <ac:chgData name="Sidney Seckler" userId="73470fc2d5f88927" providerId="LiveId" clId="{0C457143-DB76-4AC6-865D-F28307BBFFDE}" dt="2019-04-18T21:55:11.145" v="1546" actId="478"/>
          <ac:spMkLst>
            <pc:docMk/>
            <pc:sldMk cId="2529439852" sldId="564"/>
            <ac:spMk id="3" creationId="{9195242C-B84A-4F8F-9928-A00C9F1C8EB1}"/>
          </ac:spMkLst>
        </pc:spChg>
        <pc:spChg chg="mod">
          <ac:chgData name="Sidney Seckler" userId="73470fc2d5f88927" providerId="LiveId" clId="{0C457143-DB76-4AC6-865D-F28307BBFFDE}" dt="2019-04-18T21:57:41.187" v="1828" actId="20577"/>
          <ac:spMkLst>
            <pc:docMk/>
            <pc:sldMk cId="2529439852" sldId="564"/>
            <ac:spMk id="7" creationId="{F053D0CB-DB61-4E11-912B-D78C8FA8AA4D}"/>
          </ac:spMkLst>
        </pc:spChg>
        <pc:spChg chg="add">
          <ac:chgData name="Sidney Seckler" userId="73470fc2d5f88927" providerId="LiveId" clId="{0C457143-DB76-4AC6-865D-F28307BBFFDE}" dt="2019-04-18T21:55:22.287" v="1547"/>
          <ac:spMkLst>
            <pc:docMk/>
            <pc:sldMk cId="2529439852" sldId="564"/>
            <ac:spMk id="8" creationId="{933DE046-DBA4-4E0C-9381-4CF59CA53954}"/>
          </ac:spMkLst>
        </pc:spChg>
        <pc:spChg chg="del">
          <ac:chgData name="Sidney Seckler" userId="73470fc2d5f88927" providerId="LiveId" clId="{0C457143-DB76-4AC6-865D-F28307BBFFDE}" dt="2019-04-18T21:55:08.788" v="1545" actId="478"/>
          <ac:spMkLst>
            <pc:docMk/>
            <pc:sldMk cId="2529439852" sldId="564"/>
            <ac:spMk id="9" creationId="{061D0CBB-5BC2-4EC9-86C6-27225B606651}"/>
          </ac:spMkLst>
        </pc:spChg>
      </pc:sldChg>
      <pc:sldChg chg="addSp modSp add del">
        <pc:chgData name="Sidney Seckler" userId="73470fc2d5f88927" providerId="LiveId" clId="{0C457143-DB76-4AC6-865D-F28307BBFFDE}" dt="2019-04-18T22:17:44.842" v="2187" actId="20577"/>
        <pc:sldMkLst>
          <pc:docMk/>
          <pc:sldMk cId="2422202141" sldId="567"/>
        </pc:sldMkLst>
        <pc:spChg chg="add mod">
          <ac:chgData name="Sidney Seckler" userId="73470fc2d5f88927" providerId="LiveId" clId="{0C457143-DB76-4AC6-865D-F28307BBFFDE}" dt="2019-04-18T22:17:44.842" v="2187" actId="20577"/>
          <ac:spMkLst>
            <pc:docMk/>
            <pc:sldMk cId="2422202141" sldId="567"/>
            <ac:spMk id="6" creationId="{FB29ED9A-4338-4F3E-BAC5-EBBBD17D5C9A}"/>
          </ac:spMkLst>
        </pc:spChg>
        <pc:spChg chg="mod">
          <ac:chgData name="Sidney Seckler" userId="73470fc2d5f88927" providerId="LiveId" clId="{0C457143-DB76-4AC6-865D-F28307BBFFDE}" dt="2019-04-18T22:14:17.432" v="1956" actId="14100"/>
          <ac:spMkLst>
            <pc:docMk/>
            <pc:sldMk cId="2422202141" sldId="567"/>
            <ac:spMk id="4099" creationId="{F8B96A61-C72F-4AE6-BD11-C8F2087FCF79}"/>
          </ac:spMkLst>
        </pc:spChg>
        <pc:spChg chg="mod">
          <ac:chgData name="Sidney Seckler" userId="73470fc2d5f88927" providerId="LiveId" clId="{0C457143-DB76-4AC6-865D-F28307BBFFDE}" dt="2019-04-18T22:14:56.894" v="2068" actId="20577"/>
          <ac:spMkLst>
            <pc:docMk/>
            <pc:sldMk cId="2422202141" sldId="567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2:16:23.446" v="2076" actId="1076"/>
          <ac:picMkLst>
            <pc:docMk/>
            <pc:sldMk cId="2422202141" sldId="567"/>
            <ac:picMk id="15362" creationId="{7AB674CE-C714-49CD-B267-8ED8368F2780}"/>
          </ac:picMkLst>
        </pc:picChg>
      </pc:sldChg>
      <pc:sldChg chg="modSp">
        <pc:chgData name="Sidney Seckler" userId="73470fc2d5f88927" providerId="LiveId" clId="{0C457143-DB76-4AC6-865D-F28307BBFFDE}" dt="2019-04-18T20:12:49.769" v="401" actId="20577"/>
        <pc:sldMkLst>
          <pc:docMk/>
          <pc:sldMk cId="0" sldId="606"/>
        </pc:sldMkLst>
        <pc:spChg chg="mod">
          <ac:chgData name="Sidney Seckler" userId="73470fc2d5f88927" providerId="LiveId" clId="{0C457143-DB76-4AC6-865D-F28307BBFFDE}" dt="2019-04-18T20:12:49.769" v="401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C457143-DB76-4AC6-865D-F28307BBFFDE}" dt="2019-04-18T23:54:56.449" v="3109" actId="1076"/>
        <pc:sldMkLst>
          <pc:docMk/>
          <pc:sldMk cId="830507245" sldId="610"/>
        </pc:sldMkLst>
        <pc:spChg chg="add del mod">
          <ac:chgData name="Sidney Seckler" userId="73470fc2d5f88927" providerId="LiveId" clId="{0C457143-DB76-4AC6-865D-F28307BBFFDE}" dt="2019-04-18T23:44:34.054" v="2887" actId="478"/>
          <ac:spMkLst>
            <pc:docMk/>
            <pc:sldMk cId="830507245" sldId="610"/>
            <ac:spMk id="3" creationId="{256649C7-47C5-498B-BFD8-694F54493BFD}"/>
          </ac:spMkLst>
        </pc:spChg>
        <pc:spChg chg="add mod">
          <ac:chgData name="Sidney Seckler" userId="73470fc2d5f88927" providerId="LiveId" clId="{0C457143-DB76-4AC6-865D-F28307BBFFDE}" dt="2019-04-18T23:54:56.449" v="3109" actId="1076"/>
          <ac:spMkLst>
            <pc:docMk/>
            <pc:sldMk cId="830507245" sldId="610"/>
            <ac:spMk id="4" creationId="{6524DE11-85FA-4455-84D6-567412CAB253}"/>
          </ac:spMkLst>
        </pc:spChg>
        <pc:spChg chg="mod">
          <ac:chgData name="Sidney Seckler" userId="73470fc2d5f88927" providerId="LiveId" clId="{0C457143-DB76-4AC6-865D-F28307BBFFDE}" dt="2019-04-18T23:53:50.512" v="3103" actId="20577"/>
          <ac:spMkLst>
            <pc:docMk/>
            <pc:sldMk cId="830507245" sldId="610"/>
            <ac:spMk id="8" creationId="{158C9629-D76F-4A24-BDB5-CA3E0DC9B7F9}"/>
          </ac:spMkLst>
        </pc:spChg>
        <pc:spChg chg="add">
          <ac:chgData name="Sidney Seckler" userId="73470fc2d5f88927" providerId="LiveId" clId="{0C457143-DB76-4AC6-865D-F28307BBFFDE}" dt="2019-04-18T23:45:08.396" v="2888"/>
          <ac:spMkLst>
            <pc:docMk/>
            <pc:sldMk cId="830507245" sldId="610"/>
            <ac:spMk id="9" creationId="{9261A616-A6B7-4815-BFB7-BD9C9C8999A1}"/>
          </ac:spMkLst>
        </pc:spChg>
        <pc:spChg chg="del">
          <ac:chgData name="Sidney Seckler" userId="73470fc2d5f88927" providerId="LiveId" clId="{0C457143-DB76-4AC6-865D-F28307BBFFDE}" dt="2019-04-18T23:44:30.786" v="2886" actId="478"/>
          <ac:spMkLst>
            <pc:docMk/>
            <pc:sldMk cId="830507245" sldId="610"/>
            <ac:spMk id="13" creationId="{8808BFE8-6228-47D1-B02B-38FD31F11FCC}"/>
          </ac:spMkLst>
        </pc:spChg>
        <pc:picChg chg="del">
          <ac:chgData name="Sidney Seckler" userId="73470fc2d5f88927" providerId="LiveId" clId="{0C457143-DB76-4AC6-865D-F28307BBFFDE}" dt="2019-04-18T23:44:27.768" v="2885" actId="478"/>
          <ac:picMkLst>
            <pc:docMk/>
            <pc:sldMk cId="830507245" sldId="610"/>
            <ac:picMk id="10242" creationId="{AE883DE3-DB36-4D11-8A7F-852D1E7DAB41}"/>
          </ac:picMkLst>
        </pc:picChg>
      </pc:sldChg>
      <pc:sldChg chg="addSp delSp modSp add">
        <pc:chgData name="Sidney Seckler" userId="73470fc2d5f88927" providerId="LiveId" clId="{0C457143-DB76-4AC6-865D-F28307BBFFDE}" dt="2019-05-06T15:11:48.614" v="8165" actId="1076"/>
        <pc:sldMkLst>
          <pc:docMk/>
          <pc:sldMk cId="4121723161" sldId="649"/>
        </pc:sldMkLst>
        <pc:spChg chg="del">
          <ac:chgData name="Sidney Seckler" userId="73470fc2d5f88927" providerId="LiveId" clId="{0C457143-DB76-4AC6-865D-F28307BBFFDE}" dt="2019-05-06T15:10:14.839" v="8106" actId="478"/>
          <ac:spMkLst>
            <pc:docMk/>
            <pc:sldMk cId="4121723161" sldId="649"/>
            <ac:spMk id="2" creationId="{F39A5F00-DDF9-4D1F-8076-6C85A640CE9F}"/>
          </ac:spMkLst>
        </pc:spChg>
        <pc:spChg chg="add del mod">
          <ac:chgData name="Sidney Seckler" userId="73470fc2d5f88927" providerId="LiveId" clId="{0C457143-DB76-4AC6-865D-F28307BBFFDE}" dt="2019-05-06T15:10:17.364" v="8107" actId="478"/>
          <ac:spMkLst>
            <pc:docMk/>
            <pc:sldMk cId="4121723161" sldId="649"/>
            <ac:spMk id="4" creationId="{1AA5C8CB-2302-497D-A0B0-9460DD78A45F}"/>
          </ac:spMkLst>
        </pc:spChg>
        <pc:spChg chg="add del mod">
          <ac:chgData name="Sidney Seckler" userId="73470fc2d5f88927" providerId="LiveId" clId="{0C457143-DB76-4AC6-865D-F28307BBFFDE}" dt="2019-05-06T15:10:47.846" v="8158" actId="478"/>
          <ac:spMkLst>
            <pc:docMk/>
            <pc:sldMk cId="4121723161" sldId="649"/>
            <ac:spMk id="6" creationId="{1449391C-08B9-460B-BD68-A10E86D7EDD9}"/>
          </ac:spMkLst>
        </pc:spChg>
        <pc:spChg chg="del mod">
          <ac:chgData name="Sidney Seckler" userId="73470fc2d5f88927" providerId="LiveId" clId="{0C457143-DB76-4AC6-865D-F28307BBFFDE}" dt="2019-05-06T15:10:44.055" v="8157" actId="478"/>
          <ac:spMkLst>
            <pc:docMk/>
            <pc:sldMk cId="4121723161" sldId="649"/>
            <ac:spMk id="7" creationId="{176EDA52-A4B8-4852-B881-12ECAD0C3B17}"/>
          </ac:spMkLst>
        </pc:spChg>
        <pc:spChg chg="add">
          <ac:chgData name="Sidney Seckler" userId="73470fc2d5f88927" providerId="LiveId" clId="{0C457143-DB76-4AC6-865D-F28307BBFFDE}" dt="2019-05-06T15:10:55.335" v="8159"/>
          <ac:spMkLst>
            <pc:docMk/>
            <pc:sldMk cId="4121723161" sldId="649"/>
            <ac:spMk id="9" creationId="{D0C24583-C9BA-4E06-8F63-93EAE38D2845}"/>
          </ac:spMkLst>
        </pc:spChg>
        <pc:picChg chg="add mod">
          <ac:chgData name="Sidney Seckler" userId="73470fc2d5f88927" providerId="LiveId" clId="{0C457143-DB76-4AC6-865D-F28307BBFFDE}" dt="2019-05-06T15:11:48.614" v="8165" actId="1076"/>
          <ac:picMkLst>
            <pc:docMk/>
            <pc:sldMk cId="4121723161" sldId="649"/>
            <ac:picMk id="8" creationId="{6F1C98E0-2AFA-4891-81C7-886D100E652E}"/>
          </ac:picMkLst>
        </pc:picChg>
      </pc:sldChg>
      <pc:sldChg chg="addSp delSp modSp">
        <pc:chgData name="Sidney Seckler" userId="73470fc2d5f88927" providerId="LiveId" clId="{0C457143-DB76-4AC6-865D-F28307BBFFDE}" dt="2019-04-19T00:12:34.443" v="3894" actId="1036"/>
        <pc:sldMkLst>
          <pc:docMk/>
          <pc:sldMk cId="1927132151" sldId="652"/>
        </pc:sldMkLst>
        <pc:spChg chg="add del mod">
          <ac:chgData name="Sidney Seckler" userId="73470fc2d5f88927" providerId="LiveId" clId="{0C457143-DB76-4AC6-865D-F28307BBFFDE}" dt="2019-04-19T00:05:25.513" v="3696" actId="478"/>
          <ac:spMkLst>
            <pc:docMk/>
            <pc:sldMk cId="1927132151" sldId="652"/>
            <ac:spMk id="3" creationId="{92475058-2255-475F-A4A5-6138C7074CEB}"/>
          </ac:spMkLst>
        </pc:spChg>
        <pc:spChg chg="del">
          <ac:chgData name="Sidney Seckler" userId="73470fc2d5f88927" providerId="LiveId" clId="{0C457143-DB76-4AC6-865D-F28307BBFFDE}" dt="2019-04-19T00:05:23.175" v="3695" actId="478"/>
          <ac:spMkLst>
            <pc:docMk/>
            <pc:sldMk cId="1927132151" sldId="652"/>
            <ac:spMk id="7" creationId="{176EDA52-A4B8-4852-B881-12ECAD0C3B17}"/>
          </ac:spMkLst>
        </pc:spChg>
        <pc:spChg chg="add">
          <ac:chgData name="Sidney Seckler" userId="73470fc2d5f88927" providerId="LiveId" clId="{0C457143-DB76-4AC6-865D-F28307BBFFDE}" dt="2019-04-19T00:05:28.288" v="3697"/>
          <ac:spMkLst>
            <pc:docMk/>
            <pc:sldMk cId="1927132151" sldId="652"/>
            <ac:spMk id="8" creationId="{F5233540-3702-4353-A644-69BEBC2A26FA}"/>
          </ac:spMkLst>
        </pc:spChg>
        <pc:spChg chg="add mod">
          <ac:chgData name="Sidney Seckler" userId="73470fc2d5f88927" providerId="LiveId" clId="{0C457143-DB76-4AC6-865D-F28307BBFFDE}" dt="2019-04-19T00:12:34.443" v="3894" actId="1036"/>
          <ac:spMkLst>
            <pc:docMk/>
            <pc:sldMk cId="1927132151" sldId="652"/>
            <ac:spMk id="9" creationId="{A1DD9AD7-4DFD-45DA-AE08-740B68E8151A}"/>
          </ac:spMkLst>
        </pc:spChg>
        <pc:graphicFrameChg chg="mod">
          <ac:chgData name="Sidney Seckler" userId="73470fc2d5f88927" providerId="LiveId" clId="{0C457143-DB76-4AC6-865D-F28307BBFFDE}" dt="2019-04-19T00:07:41.082" v="3712"/>
          <ac:graphicFrameMkLst>
            <pc:docMk/>
            <pc:sldMk cId="1927132151" sldId="652"/>
            <ac:graphicFrameMk id="6" creationId="{750FE225-0990-4CC7-A22B-C8D4144929FE}"/>
          </ac:graphicFrameMkLst>
        </pc:graphicFrameChg>
      </pc:sldChg>
      <pc:sldChg chg="addSp delSp modSp">
        <pc:chgData name="Sidney Seckler" userId="73470fc2d5f88927" providerId="LiveId" clId="{0C457143-DB76-4AC6-865D-F28307BBFFDE}" dt="2019-04-19T00:05:18.810" v="3694"/>
        <pc:sldMkLst>
          <pc:docMk/>
          <pc:sldMk cId="1456150817" sldId="655"/>
        </pc:sldMkLst>
        <pc:spChg chg="add del mod">
          <ac:chgData name="Sidney Seckler" userId="73470fc2d5f88927" providerId="LiveId" clId="{0C457143-DB76-4AC6-865D-F28307BBFFDE}" dt="2019-04-19T00:05:05.846" v="3693" actId="478"/>
          <ac:spMkLst>
            <pc:docMk/>
            <pc:sldMk cId="1456150817" sldId="655"/>
            <ac:spMk id="6" creationId="{70E237D2-8592-4C67-9C70-25CF91CD0689}"/>
          </ac:spMkLst>
        </pc:spChg>
        <pc:spChg chg="del">
          <ac:chgData name="Sidney Seckler" userId="73470fc2d5f88927" providerId="LiveId" clId="{0C457143-DB76-4AC6-865D-F28307BBFFDE}" dt="2019-04-19T00:05:02.801" v="3692" actId="478"/>
          <ac:spMkLst>
            <pc:docMk/>
            <pc:sldMk cId="1456150817" sldId="655"/>
            <ac:spMk id="7" creationId="{176EDA52-A4B8-4852-B881-12ECAD0C3B17}"/>
          </ac:spMkLst>
        </pc:spChg>
        <pc:spChg chg="add">
          <ac:chgData name="Sidney Seckler" userId="73470fc2d5f88927" providerId="LiveId" clId="{0C457143-DB76-4AC6-865D-F28307BBFFDE}" dt="2019-04-19T00:05:18.810" v="3694"/>
          <ac:spMkLst>
            <pc:docMk/>
            <pc:sldMk cId="1456150817" sldId="655"/>
            <ac:spMk id="12" creationId="{3F007545-F76A-4D7E-AFF9-60DC944F4FD8}"/>
          </ac:spMkLst>
        </pc:spChg>
      </pc:sldChg>
      <pc:sldChg chg="addSp modSp">
        <pc:chgData name="Sidney Seckler" userId="73470fc2d5f88927" providerId="LiveId" clId="{0C457143-DB76-4AC6-865D-F28307BBFFDE}" dt="2019-04-20T15:23:55.276" v="7471" actId="1076"/>
        <pc:sldMkLst>
          <pc:docMk/>
          <pc:sldMk cId="2086227718" sldId="662"/>
        </pc:sldMkLst>
        <pc:spChg chg="add mod">
          <ac:chgData name="Sidney Seckler" userId="73470fc2d5f88927" providerId="LiveId" clId="{0C457143-DB76-4AC6-865D-F28307BBFFDE}" dt="2019-04-20T15:23:55.276" v="7471" actId="1076"/>
          <ac:spMkLst>
            <pc:docMk/>
            <pc:sldMk cId="2086227718" sldId="662"/>
            <ac:spMk id="3" creationId="{47298639-D096-43C9-BEF3-A90A526F06A6}"/>
          </ac:spMkLst>
        </pc:spChg>
        <pc:spChg chg="mod">
          <ac:chgData name="Sidney Seckler" userId="73470fc2d5f88927" providerId="LiveId" clId="{0C457143-DB76-4AC6-865D-F28307BBFFDE}" dt="2019-04-20T02:21:40.399" v="7460" actId="1076"/>
          <ac:spMkLst>
            <pc:docMk/>
            <pc:sldMk cId="2086227718" sldId="662"/>
            <ac:spMk id="6" creationId="{17B73447-9C38-4F49-80BA-2B964D3DEE3D}"/>
          </ac:spMkLst>
        </pc:spChg>
        <pc:spChg chg="mod">
          <ac:chgData name="Sidney Seckler" userId="73470fc2d5f88927" providerId="LiveId" clId="{0C457143-DB76-4AC6-865D-F28307BBFFDE}" dt="2019-04-20T02:21:03.747" v="7423" actId="20577"/>
          <ac:spMkLst>
            <pc:docMk/>
            <pc:sldMk cId="2086227718" sldId="662"/>
            <ac:spMk id="7" creationId="{176EDA52-A4B8-4852-B881-12ECAD0C3B17}"/>
          </ac:spMkLst>
        </pc:spChg>
      </pc:sldChg>
      <pc:sldChg chg="addSp delSp modSp ord">
        <pc:chgData name="Sidney Seckler" userId="73470fc2d5f88927" providerId="LiveId" clId="{0C457143-DB76-4AC6-865D-F28307BBFFDE}" dt="2019-04-19T00:26:07.865" v="4435" actId="1076"/>
        <pc:sldMkLst>
          <pc:docMk/>
          <pc:sldMk cId="3662670807" sldId="672"/>
        </pc:sldMkLst>
        <pc:spChg chg="add del mod">
          <ac:chgData name="Sidney Seckler" userId="73470fc2d5f88927" providerId="LiveId" clId="{0C457143-DB76-4AC6-865D-F28307BBFFDE}" dt="2019-04-19T00:18:43.209" v="4252" actId="478"/>
          <ac:spMkLst>
            <pc:docMk/>
            <pc:sldMk cId="3662670807" sldId="672"/>
            <ac:spMk id="3" creationId="{E91D61EB-6003-4A01-9E4B-E22ADEE48A1B}"/>
          </ac:spMkLst>
        </pc:spChg>
        <pc:spChg chg="mod">
          <ac:chgData name="Sidney Seckler" userId="73470fc2d5f88927" providerId="LiveId" clId="{0C457143-DB76-4AC6-865D-F28307BBFFDE}" dt="2019-04-19T00:20:01.443" v="4425" actId="20577"/>
          <ac:spMkLst>
            <pc:docMk/>
            <pc:sldMk cId="3662670807" sldId="672"/>
            <ac:spMk id="8" creationId="{6A541547-C2C1-4C58-9DBB-CF48F94CEB25}"/>
          </ac:spMkLst>
        </pc:spChg>
        <pc:spChg chg="add">
          <ac:chgData name="Sidney Seckler" userId="73470fc2d5f88927" providerId="LiveId" clId="{0C457143-DB76-4AC6-865D-F28307BBFFDE}" dt="2019-04-19T00:18:46.686" v="4253"/>
          <ac:spMkLst>
            <pc:docMk/>
            <pc:sldMk cId="3662670807" sldId="672"/>
            <ac:spMk id="11" creationId="{4A82D181-8737-414B-9D11-FF259033C14D}"/>
          </ac:spMkLst>
        </pc:spChg>
        <pc:spChg chg="del">
          <ac:chgData name="Sidney Seckler" userId="73470fc2d5f88927" providerId="LiveId" clId="{0C457143-DB76-4AC6-865D-F28307BBFFDE}" dt="2019-04-19T00:18:39.137" v="4251" actId="478"/>
          <ac:spMkLst>
            <pc:docMk/>
            <pc:sldMk cId="3662670807" sldId="672"/>
            <ac:spMk id="12" creationId="{4C4BD43C-67CE-49FA-9972-36418238ACE5}"/>
          </ac:spMkLst>
        </pc:spChg>
        <pc:spChg chg="add del">
          <ac:chgData name="Sidney Seckler" userId="73470fc2d5f88927" providerId="LiveId" clId="{0C457143-DB76-4AC6-865D-F28307BBFFDE}" dt="2019-04-19T00:21:46.719" v="4427" actId="478"/>
          <ac:spMkLst>
            <pc:docMk/>
            <pc:sldMk cId="3662670807" sldId="672"/>
            <ac:spMk id="13" creationId="{68E72EF4-312B-4465-BC1C-D540F17E66C4}"/>
          </ac:spMkLst>
        </pc:spChg>
        <pc:picChg chg="del">
          <ac:chgData name="Sidney Seckler" userId="73470fc2d5f88927" providerId="LiveId" clId="{0C457143-DB76-4AC6-865D-F28307BBFFDE}" dt="2019-04-19T00:18:49.592" v="4254" actId="478"/>
          <ac:picMkLst>
            <pc:docMk/>
            <pc:sldMk cId="3662670807" sldId="672"/>
            <ac:picMk id="5" creationId="{DD89054A-2E95-4F94-BD34-1BB6A499524F}"/>
          </ac:picMkLst>
        </pc:picChg>
        <pc:picChg chg="add del mod">
          <ac:chgData name="Sidney Seckler" userId="73470fc2d5f88927" providerId="LiveId" clId="{0C457143-DB76-4AC6-865D-F28307BBFFDE}" dt="2019-04-19T00:23:52.392" v="4430" actId="478"/>
          <ac:picMkLst>
            <pc:docMk/>
            <pc:sldMk cId="3662670807" sldId="672"/>
            <ac:picMk id="6" creationId="{2B247238-5CE7-406E-97A4-BA9B382C2031}"/>
          </ac:picMkLst>
        </pc:picChg>
        <pc:picChg chg="add mod">
          <ac:chgData name="Sidney Seckler" userId="73470fc2d5f88927" providerId="LiveId" clId="{0C457143-DB76-4AC6-865D-F28307BBFFDE}" dt="2019-04-19T00:26:07.865" v="4435" actId="1076"/>
          <ac:picMkLst>
            <pc:docMk/>
            <pc:sldMk cId="3662670807" sldId="672"/>
            <ac:picMk id="27650" creationId="{C40EA5DC-97F5-4FAF-88A6-34CEFE20E84E}"/>
          </ac:picMkLst>
        </pc:picChg>
      </pc:sldChg>
      <pc:sldChg chg="addSp delSp modSp add ord">
        <pc:chgData name="Sidney Seckler" userId="73470fc2d5f88927" providerId="LiveId" clId="{0C457143-DB76-4AC6-865D-F28307BBFFDE}" dt="2019-04-18T20:11:30.114" v="324" actId="1076"/>
        <pc:sldMkLst>
          <pc:docMk/>
          <pc:sldMk cId="3878002148" sldId="673"/>
        </pc:sldMkLst>
        <pc:spChg chg="add del mod">
          <ac:chgData name="Sidney Seckler" userId="73470fc2d5f88927" providerId="LiveId" clId="{0C457143-DB76-4AC6-865D-F28307BBFFDE}" dt="2019-04-18T19:57:30.822" v="155" actId="478"/>
          <ac:spMkLst>
            <pc:docMk/>
            <pc:sldMk cId="3878002148" sldId="673"/>
            <ac:spMk id="3" creationId="{CB27B1F0-3169-41E7-9B9F-3D5A8D148D4B}"/>
          </ac:spMkLst>
        </pc:spChg>
        <pc:spChg chg="add del mod">
          <ac:chgData name="Sidney Seckler" userId="73470fc2d5f88927" providerId="LiveId" clId="{0C457143-DB76-4AC6-865D-F28307BBFFDE}" dt="2019-04-18T19:57:38.154" v="157" actId="478"/>
          <ac:spMkLst>
            <pc:docMk/>
            <pc:sldMk cId="3878002148" sldId="673"/>
            <ac:spMk id="5" creationId="{A507B21B-E5EF-4D6C-9F50-C32250EA8F7F}"/>
          </ac:spMkLst>
        </pc:spChg>
        <pc:spChg chg="add mod">
          <ac:chgData name="Sidney Seckler" userId="73470fc2d5f88927" providerId="LiveId" clId="{0C457143-DB76-4AC6-865D-F28307BBFFDE}" dt="2019-04-18T19:58:29.806" v="206" actId="1036"/>
          <ac:spMkLst>
            <pc:docMk/>
            <pc:sldMk cId="3878002148" sldId="673"/>
            <ac:spMk id="9" creationId="{681668D2-83F1-4750-BD1A-065B336EE0F3}"/>
          </ac:spMkLst>
        </pc:spChg>
        <pc:spChg chg="add mod">
          <ac:chgData name="Sidney Seckler" userId="73470fc2d5f88927" providerId="LiveId" clId="{0C457143-DB76-4AC6-865D-F28307BBFFDE}" dt="2019-04-18T20:09:08.642" v="289" actId="1076"/>
          <ac:spMkLst>
            <pc:docMk/>
            <pc:sldMk cId="3878002148" sldId="673"/>
            <ac:spMk id="11" creationId="{A830346D-6F78-4712-B26F-75B3F70A3CD5}"/>
          </ac:spMkLst>
        </pc:spChg>
        <pc:spChg chg="add mod">
          <ac:chgData name="Sidney Seckler" userId="73470fc2d5f88927" providerId="LiveId" clId="{0C457143-DB76-4AC6-865D-F28307BBFFDE}" dt="2019-04-18T20:04:12.852" v="263" actId="1036"/>
          <ac:spMkLst>
            <pc:docMk/>
            <pc:sldMk cId="3878002148" sldId="673"/>
            <ac:spMk id="15" creationId="{2BB921A2-9FC1-4628-9238-0B3CDA690C57}"/>
          </ac:spMkLst>
        </pc:spChg>
        <pc:spChg chg="add del mod">
          <ac:chgData name="Sidney Seckler" userId="73470fc2d5f88927" providerId="LiveId" clId="{0C457143-DB76-4AC6-865D-F28307BBFFDE}" dt="2019-04-18T20:06:08.670" v="269" actId="478"/>
          <ac:spMkLst>
            <pc:docMk/>
            <pc:sldMk cId="3878002148" sldId="673"/>
            <ac:spMk id="16" creationId="{485B68AF-50AE-4842-9F29-259449CED85E}"/>
          </ac:spMkLst>
        </pc:spChg>
        <pc:spChg chg="add del mod">
          <ac:chgData name="Sidney Seckler" userId="73470fc2d5f88927" providerId="LiveId" clId="{0C457143-DB76-4AC6-865D-F28307BBFFDE}" dt="2019-04-18T20:06:17.735" v="272" actId="478"/>
          <ac:spMkLst>
            <pc:docMk/>
            <pc:sldMk cId="3878002148" sldId="673"/>
            <ac:spMk id="17" creationId="{273445CC-A616-4020-9A46-465FFC26062F}"/>
          </ac:spMkLst>
        </pc:spChg>
        <pc:spChg chg="add mod">
          <ac:chgData name="Sidney Seckler" userId="73470fc2d5f88927" providerId="LiveId" clId="{0C457143-DB76-4AC6-865D-F28307BBFFDE}" dt="2019-04-18T20:01:10.106" v="243" actId="20577"/>
          <ac:spMkLst>
            <pc:docMk/>
            <pc:sldMk cId="3878002148" sldId="673"/>
            <ac:spMk id="18" creationId="{5F5DC015-2008-424E-B574-56396D3E6E4D}"/>
          </ac:spMkLst>
        </pc:spChg>
        <pc:spChg chg="add del mod">
          <ac:chgData name="Sidney Seckler" userId="73470fc2d5f88927" providerId="LiveId" clId="{0C457143-DB76-4AC6-865D-F28307BBFFDE}" dt="2019-04-18T20:06:35.360" v="274" actId="478"/>
          <ac:spMkLst>
            <pc:docMk/>
            <pc:sldMk cId="3878002148" sldId="673"/>
            <ac:spMk id="19" creationId="{AAD47504-D160-4087-A974-93AAC20FDF34}"/>
          </ac:spMkLst>
        </pc:spChg>
        <pc:spChg chg="add mod">
          <ac:chgData name="Sidney Seckler" userId="73470fc2d5f88927" providerId="LiveId" clId="{0C457143-DB76-4AC6-865D-F28307BBFFDE}" dt="2019-04-18T20:07:30.803" v="276" actId="1582"/>
          <ac:spMkLst>
            <pc:docMk/>
            <pc:sldMk cId="3878002148" sldId="673"/>
            <ac:spMk id="20" creationId="{082396D3-B86D-4FD7-B72F-339113441F34}"/>
          </ac:spMkLst>
        </pc:spChg>
        <pc:spChg chg="add del mod">
          <ac:chgData name="Sidney Seckler" userId="73470fc2d5f88927" providerId="LiveId" clId="{0C457143-DB76-4AC6-865D-F28307BBFFDE}" dt="2019-04-18T20:08:49.543" v="286" actId="478"/>
          <ac:spMkLst>
            <pc:docMk/>
            <pc:sldMk cId="3878002148" sldId="673"/>
            <ac:spMk id="25" creationId="{20B72D4D-C93D-4CEE-B555-C4DE98A2274E}"/>
          </ac:spMkLst>
        </pc:spChg>
        <pc:spChg chg="add mod">
          <ac:chgData name="Sidney Seckler" userId="73470fc2d5f88927" providerId="LiveId" clId="{0C457143-DB76-4AC6-865D-F28307BBFFDE}" dt="2019-04-18T20:09:34.159" v="293" actId="947"/>
          <ac:spMkLst>
            <pc:docMk/>
            <pc:sldMk cId="3878002148" sldId="673"/>
            <ac:spMk id="31" creationId="{82A030EA-49D3-487F-9D2D-BB7C29B3F100}"/>
          </ac:spMkLst>
        </pc:spChg>
        <pc:spChg chg="add mod">
          <ac:chgData name="Sidney Seckler" userId="73470fc2d5f88927" providerId="LiveId" clId="{0C457143-DB76-4AC6-865D-F28307BBFFDE}" dt="2019-04-18T20:10:02.198" v="298" actId="1076"/>
          <ac:spMkLst>
            <pc:docMk/>
            <pc:sldMk cId="3878002148" sldId="673"/>
            <ac:spMk id="32" creationId="{27F31226-90DD-43A9-B246-7816367046BD}"/>
          </ac:spMkLst>
        </pc:spChg>
        <pc:spChg chg="add mod">
          <ac:chgData name="Sidney Seckler" userId="73470fc2d5f88927" providerId="LiveId" clId="{0C457143-DB76-4AC6-865D-F28307BBFFDE}" dt="2019-04-18T20:11:23.844" v="323" actId="1076"/>
          <ac:spMkLst>
            <pc:docMk/>
            <pc:sldMk cId="3878002148" sldId="673"/>
            <ac:spMk id="37" creationId="{CB5C3E44-0217-4B52-8877-CF9D5E8A142E}"/>
          </ac:spMkLst>
        </pc:spChg>
        <pc:spChg chg="del">
          <ac:chgData name="Sidney Seckler" userId="73470fc2d5f88927" providerId="LiveId" clId="{0C457143-DB76-4AC6-865D-F28307BBFFDE}" dt="2019-04-18T19:57:34.707" v="156" actId="478"/>
          <ac:spMkLst>
            <pc:docMk/>
            <pc:sldMk cId="3878002148" sldId="673"/>
            <ac:spMk id="4099" creationId="{F8B96A61-C72F-4AE6-BD11-C8F2087FCF79}"/>
          </ac:spMkLst>
        </pc:spChg>
        <pc:spChg chg="del">
          <ac:chgData name="Sidney Seckler" userId="73470fc2d5f88927" providerId="LiveId" clId="{0C457143-DB76-4AC6-865D-F28307BBFFDE}" dt="2019-04-18T19:57:27.143" v="154" actId="478"/>
          <ac:spMkLst>
            <pc:docMk/>
            <pc:sldMk cId="3878002148" sldId="673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0:11:30.114" v="324" actId="1076"/>
          <ac:picMkLst>
            <pc:docMk/>
            <pc:sldMk cId="3878002148" sldId="673"/>
            <ac:picMk id="3074" creationId="{AF4A2006-CF9E-4D18-9659-0B2A596BC2A9}"/>
          </ac:picMkLst>
        </pc:picChg>
        <pc:cxnChg chg="add mod">
          <ac:chgData name="Sidney Seckler" userId="73470fc2d5f88927" providerId="LiveId" clId="{0C457143-DB76-4AC6-865D-F28307BBFFDE}" dt="2019-04-18T20:04:18.001" v="264" actId="14100"/>
          <ac:cxnSpMkLst>
            <pc:docMk/>
            <pc:sldMk cId="3878002148" sldId="673"/>
            <ac:cxnSpMk id="7" creationId="{F5152284-C00B-4B48-8785-2E00216667B2}"/>
          </ac:cxnSpMkLst>
        </pc:cxnChg>
        <pc:cxnChg chg="add mod">
          <ac:chgData name="Sidney Seckler" userId="73470fc2d5f88927" providerId="LiveId" clId="{0C457143-DB76-4AC6-865D-F28307BBFFDE}" dt="2019-04-18T20:04:12.852" v="263" actId="1036"/>
          <ac:cxnSpMkLst>
            <pc:docMk/>
            <pc:sldMk cId="3878002148" sldId="673"/>
            <ac:cxnSpMk id="10" creationId="{985610DE-5CCB-47B3-BA55-982B14EB9B4A}"/>
          </ac:cxnSpMkLst>
        </pc:cxnChg>
        <pc:cxnChg chg="add mod">
          <ac:chgData name="Sidney Seckler" userId="73470fc2d5f88927" providerId="LiveId" clId="{0C457143-DB76-4AC6-865D-F28307BBFFDE}" dt="2019-04-18T20:00:51.833" v="232" actId="693"/>
          <ac:cxnSpMkLst>
            <pc:docMk/>
            <pc:sldMk cId="3878002148" sldId="673"/>
            <ac:cxnSpMk id="13" creationId="{5AE05322-026B-47AE-9A4C-50D7ACCBD644}"/>
          </ac:cxnSpMkLst>
        </pc:cxnChg>
        <pc:cxnChg chg="add mod">
          <ac:chgData name="Sidney Seckler" userId="73470fc2d5f88927" providerId="LiveId" clId="{0C457143-DB76-4AC6-865D-F28307BBFFDE}" dt="2019-04-18T20:07:44.968" v="277" actId="11529"/>
          <ac:cxnSpMkLst>
            <pc:docMk/>
            <pc:sldMk cId="3878002148" sldId="673"/>
            <ac:cxnSpMk id="22" creationId="{E6F7C5A6-C905-451B-9614-74EEB5C093EE}"/>
          </ac:cxnSpMkLst>
        </pc:cxnChg>
        <pc:cxnChg chg="add mod">
          <ac:chgData name="Sidney Seckler" userId="73470fc2d5f88927" providerId="LiveId" clId="{0C457143-DB76-4AC6-865D-F28307BBFFDE}" dt="2019-04-18T20:09:01.520" v="288" actId="1076"/>
          <ac:cxnSpMkLst>
            <pc:docMk/>
            <pc:sldMk cId="3878002148" sldId="673"/>
            <ac:cxnSpMk id="24" creationId="{056FD8E9-36B4-4019-8584-C68DC099D370}"/>
          </ac:cxnSpMkLst>
        </pc:cxnChg>
        <pc:cxnChg chg="add mod">
          <ac:chgData name="Sidney Seckler" userId="73470fc2d5f88927" providerId="LiveId" clId="{0C457143-DB76-4AC6-865D-F28307BBFFDE}" dt="2019-04-18T20:10:52.528" v="305" actId="14100"/>
          <ac:cxnSpMkLst>
            <pc:docMk/>
            <pc:sldMk cId="3878002148" sldId="673"/>
            <ac:cxnSpMk id="33" creationId="{D3605B3E-021F-4514-B964-5560B9C5026D}"/>
          </ac:cxnSpMkLst>
        </pc:cxnChg>
      </pc:sldChg>
      <pc:sldChg chg="addSp modSp add">
        <pc:chgData name="Sidney Seckler" userId="73470fc2d5f88927" providerId="LiveId" clId="{0C457143-DB76-4AC6-865D-F28307BBFFDE}" dt="2019-04-18T20:14:05.105" v="419" actId="6549"/>
        <pc:sldMkLst>
          <pc:docMk/>
          <pc:sldMk cId="3522186354" sldId="674"/>
        </pc:sldMkLst>
        <pc:spChg chg="add mod">
          <ac:chgData name="Sidney Seckler" userId="73470fc2d5f88927" providerId="LiveId" clId="{0C457143-DB76-4AC6-865D-F28307BBFFDE}" dt="2019-04-18T20:13:53.606" v="415" actId="20577"/>
          <ac:spMkLst>
            <pc:docMk/>
            <pc:sldMk cId="3522186354" sldId="674"/>
            <ac:spMk id="25" creationId="{407C8654-3008-4692-B526-9DFCE2B8DF6A}"/>
          </ac:spMkLst>
        </pc:spChg>
        <pc:spChg chg="add mod">
          <ac:chgData name="Sidney Seckler" userId="73470fc2d5f88927" providerId="LiveId" clId="{0C457143-DB76-4AC6-865D-F28307BBFFDE}" dt="2019-04-18T20:14:05.105" v="419" actId="6549"/>
          <ac:spMkLst>
            <pc:docMk/>
            <pc:sldMk cId="3522186354" sldId="674"/>
            <ac:spMk id="26" creationId="{BD97CC2F-FC3C-43AC-BD38-7B40D39B0E28}"/>
          </ac:spMkLst>
        </pc:spChg>
        <pc:cxnChg chg="add mod">
          <ac:chgData name="Sidney Seckler" userId="73470fc2d5f88927" providerId="LiveId" clId="{0C457143-DB76-4AC6-865D-F28307BBFFDE}" dt="2019-04-18T20:13:15.608" v="405" actId="14100"/>
          <ac:cxnSpMkLst>
            <pc:docMk/>
            <pc:sldMk cId="3522186354" sldId="674"/>
            <ac:cxnSpMk id="19" creationId="{B0E64247-5DAF-416A-B570-6AC34448B1C7}"/>
          </ac:cxnSpMkLst>
        </pc:cxnChg>
        <pc:cxnChg chg="add mod">
          <ac:chgData name="Sidney Seckler" userId="73470fc2d5f88927" providerId="LiveId" clId="{0C457143-DB76-4AC6-865D-F28307BBFFDE}" dt="2019-04-18T20:13:29.382" v="408" actId="14100"/>
          <ac:cxnSpMkLst>
            <pc:docMk/>
            <pc:sldMk cId="3522186354" sldId="674"/>
            <ac:cxnSpMk id="21" creationId="{036BEB4A-C206-4209-BFF9-2601E585E369}"/>
          </ac:cxnSpMkLst>
        </pc:cxnChg>
        <pc:cxnChg chg="add mod">
          <ac:chgData name="Sidney Seckler" userId="73470fc2d5f88927" providerId="LiveId" clId="{0C457143-DB76-4AC6-865D-F28307BBFFDE}" dt="2019-04-18T20:13:41.790" v="411" actId="14100"/>
          <ac:cxnSpMkLst>
            <pc:docMk/>
            <pc:sldMk cId="3522186354" sldId="674"/>
            <ac:cxnSpMk id="23" creationId="{440288B5-B868-4C7B-8C93-A46736757659}"/>
          </ac:cxnSpMkLst>
        </pc:cxnChg>
      </pc:sldChg>
      <pc:sldChg chg="addSp modSp add">
        <pc:chgData name="Sidney Seckler" userId="73470fc2d5f88927" providerId="LiveId" clId="{0C457143-DB76-4AC6-865D-F28307BBFFDE}" dt="2019-04-18T20:26:48.269" v="500" actId="1076"/>
        <pc:sldMkLst>
          <pc:docMk/>
          <pc:sldMk cId="3365127059" sldId="675"/>
        </pc:sldMkLst>
        <pc:spChg chg="add mod">
          <ac:chgData name="Sidney Seckler" userId="73470fc2d5f88927" providerId="LiveId" clId="{0C457143-DB76-4AC6-865D-F28307BBFFDE}" dt="2019-04-18T20:26:48.269" v="500" actId="1076"/>
          <ac:spMkLst>
            <pc:docMk/>
            <pc:sldMk cId="3365127059" sldId="675"/>
            <ac:spMk id="5" creationId="{D5042D02-1939-4A1B-9F2C-A5E85127B53A}"/>
          </ac:spMkLst>
        </pc:spChg>
        <pc:spChg chg="add mod">
          <ac:chgData name="Sidney Seckler" userId="73470fc2d5f88927" providerId="LiveId" clId="{0C457143-DB76-4AC6-865D-F28307BBFFDE}" dt="2019-04-18T20:15:10.428" v="434" actId="6549"/>
          <ac:spMkLst>
            <pc:docMk/>
            <pc:sldMk cId="3365127059" sldId="675"/>
            <ac:spMk id="29" creationId="{765D0128-970B-46D1-A44D-15B0F6FABEE4}"/>
          </ac:spMkLst>
        </pc:spChg>
        <pc:spChg chg="add mod">
          <ac:chgData name="Sidney Seckler" userId="73470fc2d5f88927" providerId="LiveId" clId="{0C457143-DB76-4AC6-865D-F28307BBFFDE}" dt="2019-04-18T20:15:48.287" v="443" actId="20577"/>
          <ac:spMkLst>
            <pc:docMk/>
            <pc:sldMk cId="3365127059" sldId="675"/>
            <ac:spMk id="34" creationId="{CD562A40-E5B4-4B84-8213-7DC775AC3E55}"/>
          </ac:spMkLst>
        </pc:spChg>
        <pc:picChg chg="mod">
          <ac:chgData name="Sidney Seckler" userId="73470fc2d5f88927" providerId="LiveId" clId="{0C457143-DB76-4AC6-865D-F28307BBFFDE}" dt="2019-04-18T20:26:39.874" v="498" actId="1038"/>
          <ac:picMkLst>
            <pc:docMk/>
            <pc:sldMk cId="3365127059" sldId="675"/>
            <ac:picMk id="3074" creationId="{AF4A2006-CF9E-4D18-9659-0B2A596BC2A9}"/>
          </ac:picMkLst>
        </pc:picChg>
        <pc:cxnChg chg="add mod">
          <ac:chgData name="Sidney Seckler" userId="73470fc2d5f88927" providerId="LiveId" clId="{0C457143-DB76-4AC6-865D-F28307BBFFDE}" dt="2019-04-18T20:14:42.869" v="426" actId="14100"/>
          <ac:cxnSpMkLst>
            <pc:docMk/>
            <pc:sldMk cId="3365127059" sldId="675"/>
            <ac:cxnSpMk id="27" creationId="{8CA585E1-58C6-4023-A7D2-AFE2CD7F5CE4}"/>
          </ac:cxnSpMkLst>
        </pc:cxnChg>
        <pc:cxnChg chg="add mod">
          <ac:chgData name="Sidney Seckler" userId="73470fc2d5f88927" providerId="LiveId" clId="{0C457143-DB76-4AC6-865D-F28307BBFFDE}" dt="2019-04-18T20:14:58.792" v="430" actId="14100"/>
          <ac:cxnSpMkLst>
            <pc:docMk/>
            <pc:sldMk cId="3365127059" sldId="675"/>
            <ac:cxnSpMk id="28" creationId="{D8821D69-6192-4E76-A8F4-19B20646CD76}"/>
          </ac:cxnSpMkLst>
        </pc:cxnChg>
        <pc:cxnChg chg="add mod">
          <ac:chgData name="Sidney Seckler" userId="73470fc2d5f88927" providerId="LiveId" clId="{0C457143-DB76-4AC6-865D-F28307BBFFDE}" dt="2019-04-18T20:15:24.545" v="437" actId="14100"/>
          <ac:cxnSpMkLst>
            <pc:docMk/>
            <pc:sldMk cId="3365127059" sldId="675"/>
            <ac:cxnSpMk id="30" creationId="{53501829-E8F6-48EE-AC04-89029461B72C}"/>
          </ac:cxnSpMkLst>
        </pc:cxnChg>
      </pc:sldChg>
      <pc:sldChg chg="addSp delSp modSp add">
        <pc:chgData name="Sidney Seckler" userId="73470fc2d5f88927" providerId="LiveId" clId="{0C457143-DB76-4AC6-865D-F28307BBFFDE}" dt="2019-04-18T20:41:15.772" v="675" actId="255"/>
        <pc:sldMkLst>
          <pc:docMk/>
          <pc:sldMk cId="3701802763" sldId="676"/>
        </pc:sldMkLst>
        <pc:spChg chg="add mod">
          <ac:chgData name="Sidney Seckler" userId="73470fc2d5f88927" providerId="LiveId" clId="{0C457143-DB76-4AC6-865D-F28307BBFFDE}" dt="2019-04-18T20:41:15.772" v="675" actId="255"/>
          <ac:spMkLst>
            <pc:docMk/>
            <pc:sldMk cId="3701802763" sldId="676"/>
            <ac:spMk id="4" creationId="{D27E04B2-37AB-4E8E-AF30-2DDBA4A193F2}"/>
          </ac:spMkLst>
        </pc:spChg>
        <pc:picChg chg="add mod">
          <ac:chgData name="Sidney Seckler" userId="73470fc2d5f88927" providerId="LiveId" clId="{0C457143-DB76-4AC6-865D-F28307BBFFDE}" dt="2019-04-18T20:38:43.244" v="660" actId="1076"/>
          <ac:picMkLst>
            <pc:docMk/>
            <pc:sldMk cId="3701802763" sldId="676"/>
            <ac:picMk id="2" creationId="{C02D331C-8525-4B89-A9BF-8EE6A6ABCA39}"/>
          </ac:picMkLst>
        </pc:picChg>
        <pc:picChg chg="add del mod">
          <ac:chgData name="Sidney Seckler" userId="73470fc2d5f88927" providerId="LiveId" clId="{0C457143-DB76-4AC6-865D-F28307BBFFDE}" dt="2019-04-18T20:36:47.625" v="642" actId="478"/>
          <ac:picMkLst>
            <pc:docMk/>
            <pc:sldMk cId="3701802763" sldId="676"/>
            <ac:picMk id="4100" creationId="{7D6F8C49-50A2-467E-96BA-5BDD9B30B2DD}"/>
          </ac:picMkLst>
        </pc:picChg>
        <pc:picChg chg="add mod">
          <ac:chgData name="Sidney Seckler" userId="73470fc2d5f88927" providerId="LiveId" clId="{0C457143-DB76-4AC6-865D-F28307BBFFDE}" dt="2019-04-18T20:40:49.159" v="674" actId="1076"/>
          <ac:picMkLst>
            <pc:docMk/>
            <pc:sldMk cId="3701802763" sldId="676"/>
            <ac:picMk id="4102" creationId="{24E5C16C-9DCF-4F6E-99C8-48D51E7C2DBB}"/>
          </ac:picMkLst>
        </pc:picChg>
        <pc:picChg chg="add mod">
          <ac:chgData name="Sidney Seckler" userId="73470fc2d5f88927" providerId="LiveId" clId="{0C457143-DB76-4AC6-865D-F28307BBFFDE}" dt="2019-04-18T20:40:32.685" v="668" actId="1076"/>
          <ac:picMkLst>
            <pc:docMk/>
            <pc:sldMk cId="3701802763" sldId="676"/>
            <ac:picMk id="4104" creationId="{9AADC91A-3077-4EE3-92C1-188246505FDD}"/>
          </ac:picMkLst>
        </pc:picChg>
        <pc:picChg chg="add mod">
          <ac:chgData name="Sidney Seckler" userId="73470fc2d5f88927" providerId="LiveId" clId="{0C457143-DB76-4AC6-865D-F28307BBFFDE}" dt="2019-04-18T20:40:45.865" v="673" actId="1076"/>
          <ac:picMkLst>
            <pc:docMk/>
            <pc:sldMk cId="3701802763" sldId="676"/>
            <ac:picMk id="4106" creationId="{1FDF94AF-89AC-4D11-AB7E-CA2995951E82}"/>
          </ac:picMkLst>
        </pc:picChg>
      </pc:sldChg>
      <pc:sldChg chg="delSp modSp add">
        <pc:chgData name="Sidney Seckler" userId="73470fc2d5f88927" providerId="LiveId" clId="{0C457143-DB76-4AC6-865D-F28307BBFFDE}" dt="2019-04-18T20:44:52.317" v="1016" actId="20577"/>
        <pc:sldMkLst>
          <pc:docMk/>
          <pc:sldMk cId="2381579361" sldId="677"/>
        </pc:sldMkLst>
        <pc:spChg chg="mod">
          <ac:chgData name="Sidney Seckler" userId="73470fc2d5f88927" providerId="LiveId" clId="{0C457143-DB76-4AC6-865D-F28307BBFFDE}" dt="2019-04-18T20:44:52.317" v="1016" actId="20577"/>
          <ac:spMkLst>
            <pc:docMk/>
            <pc:sldMk cId="2381579361" sldId="677"/>
            <ac:spMk id="4" creationId="{D27E04B2-37AB-4E8E-AF30-2DDBA4A193F2}"/>
          </ac:spMkLst>
        </pc:spChg>
        <pc:picChg chg="del">
          <ac:chgData name="Sidney Seckler" userId="73470fc2d5f88927" providerId="LiveId" clId="{0C457143-DB76-4AC6-865D-F28307BBFFDE}" dt="2019-04-18T20:41:34.987" v="677" actId="478"/>
          <ac:picMkLst>
            <pc:docMk/>
            <pc:sldMk cId="2381579361" sldId="677"/>
            <ac:picMk id="2" creationId="{C02D331C-8525-4B89-A9BF-8EE6A6ABCA39}"/>
          </ac:picMkLst>
        </pc:picChg>
        <pc:picChg chg="del">
          <ac:chgData name="Sidney Seckler" userId="73470fc2d5f88927" providerId="LiveId" clId="{0C457143-DB76-4AC6-865D-F28307BBFFDE}" dt="2019-04-18T20:41:34.987" v="677" actId="478"/>
          <ac:picMkLst>
            <pc:docMk/>
            <pc:sldMk cId="2381579361" sldId="677"/>
            <ac:picMk id="4102" creationId="{24E5C16C-9DCF-4F6E-99C8-48D51E7C2DBB}"/>
          </ac:picMkLst>
        </pc:picChg>
        <pc:picChg chg="del">
          <ac:chgData name="Sidney Seckler" userId="73470fc2d5f88927" providerId="LiveId" clId="{0C457143-DB76-4AC6-865D-F28307BBFFDE}" dt="2019-04-18T20:41:34.987" v="677" actId="478"/>
          <ac:picMkLst>
            <pc:docMk/>
            <pc:sldMk cId="2381579361" sldId="677"/>
            <ac:picMk id="4104" creationId="{9AADC91A-3077-4EE3-92C1-188246505FDD}"/>
          </ac:picMkLst>
        </pc:picChg>
        <pc:picChg chg="del">
          <ac:chgData name="Sidney Seckler" userId="73470fc2d5f88927" providerId="LiveId" clId="{0C457143-DB76-4AC6-865D-F28307BBFFDE}" dt="2019-04-18T20:41:34.987" v="677" actId="478"/>
          <ac:picMkLst>
            <pc:docMk/>
            <pc:sldMk cId="2381579361" sldId="677"/>
            <ac:picMk id="4106" creationId="{1FDF94AF-89AC-4D11-AB7E-CA2995951E82}"/>
          </ac:picMkLst>
        </pc:picChg>
      </pc:sldChg>
      <pc:sldChg chg="addSp delSp modSp add delAnim modAnim">
        <pc:chgData name="Sidney Seckler" userId="73470fc2d5f88927" providerId="LiveId" clId="{0C457143-DB76-4AC6-865D-F28307BBFFDE}" dt="2019-04-18T21:03:54.555" v="1201"/>
        <pc:sldMkLst>
          <pc:docMk/>
          <pc:sldMk cId="385068737" sldId="678"/>
        </pc:sldMkLst>
        <pc:spChg chg="add del mod">
          <ac:chgData name="Sidney Seckler" userId="73470fc2d5f88927" providerId="LiveId" clId="{0C457143-DB76-4AC6-865D-F28307BBFFDE}" dt="2019-04-18T20:55:43.249" v="1034" actId="478"/>
          <ac:spMkLst>
            <pc:docMk/>
            <pc:sldMk cId="385068737" sldId="678"/>
            <ac:spMk id="3" creationId="{04868C06-2CDC-43D0-BE20-C860E8A8EE86}"/>
          </ac:spMkLst>
        </pc:spChg>
        <pc:spChg chg="del mod">
          <ac:chgData name="Sidney Seckler" userId="73470fc2d5f88927" providerId="LiveId" clId="{0C457143-DB76-4AC6-865D-F28307BBFFDE}" dt="2019-04-18T20:55:38.574" v="1033" actId="478"/>
          <ac:spMkLst>
            <pc:docMk/>
            <pc:sldMk cId="385068737" sldId="678"/>
            <ac:spMk id="4" creationId="{D27E04B2-37AB-4E8E-AF30-2DDBA4A193F2}"/>
          </ac:spMkLst>
        </pc:spChg>
        <pc:spChg chg="add del">
          <ac:chgData name="Sidney Seckler" userId="73470fc2d5f88927" providerId="LiveId" clId="{0C457143-DB76-4AC6-865D-F28307BBFFDE}" dt="2019-04-18T20:57:56.279" v="1053" actId="478"/>
          <ac:spMkLst>
            <pc:docMk/>
            <pc:sldMk cId="385068737" sldId="678"/>
            <ac:spMk id="7" creationId="{88239999-064B-4EAA-A294-8F23D54AD7E7}"/>
          </ac:spMkLst>
        </pc:spChg>
        <pc:spChg chg="add del">
          <ac:chgData name="Sidney Seckler" userId="73470fc2d5f88927" providerId="LiveId" clId="{0C457143-DB76-4AC6-865D-F28307BBFFDE}" dt="2019-04-18T20:58:21.679" v="1060" actId="478"/>
          <ac:spMkLst>
            <pc:docMk/>
            <pc:sldMk cId="385068737" sldId="678"/>
            <ac:spMk id="8" creationId="{2125AD4E-8FD8-4EAF-9090-EFCD50BBF0AC}"/>
          </ac:spMkLst>
        </pc:spChg>
        <pc:spChg chg="add del mod">
          <ac:chgData name="Sidney Seckler" userId="73470fc2d5f88927" providerId="LiveId" clId="{0C457143-DB76-4AC6-865D-F28307BBFFDE}" dt="2019-04-18T20:58:28.815" v="1062" actId="478"/>
          <ac:spMkLst>
            <pc:docMk/>
            <pc:sldMk cId="385068737" sldId="678"/>
            <ac:spMk id="10" creationId="{5503DDC5-B6B9-4A20-8538-F9A58248648C}"/>
          </ac:spMkLst>
        </pc:spChg>
        <pc:spChg chg="add del">
          <ac:chgData name="Sidney Seckler" userId="73470fc2d5f88927" providerId="LiveId" clId="{0C457143-DB76-4AC6-865D-F28307BBFFDE}" dt="2019-04-18T20:58:53.868" v="1068" actId="478"/>
          <ac:spMkLst>
            <pc:docMk/>
            <pc:sldMk cId="385068737" sldId="678"/>
            <ac:spMk id="11" creationId="{C85C147F-1942-47D5-B030-5F21BD56985B}"/>
          </ac:spMkLst>
        </pc:spChg>
        <pc:spChg chg="add del">
          <ac:chgData name="Sidney Seckler" userId="73470fc2d5f88927" providerId="LiveId" clId="{0C457143-DB76-4AC6-865D-F28307BBFFDE}" dt="2019-04-18T20:59:52.146" v="1102" actId="478"/>
          <ac:spMkLst>
            <pc:docMk/>
            <pc:sldMk cId="385068737" sldId="678"/>
            <ac:spMk id="12" creationId="{616252B0-B6B8-4151-8DDD-99122BCD6F18}"/>
          </ac:spMkLst>
        </pc:spChg>
        <pc:spChg chg="add del">
          <ac:chgData name="Sidney Seckler" userId="73470fc2d5f88927" providerId="LiveId" clId="{0C457143-DB76-4AC6-865D-F28307BBFFDE}" dt="2019-04-18T20:59:54.660" v="1103" actId="478"/>
          <ac:spMkLst>
            <pc:docMk/>
            <pc:sldMk cId="385068737" sldId="678"/>
            <ac:spMk id="13" creationId="{61F6D89E-3107-47C7-994B-1ED2758FFC8E}"/>
          </ac:spMkLst>
        </pc:spChg>
        <pc:spChg chg="add del">
          <ac:chgData name="Sidney Seckler" userId="73470fc2d5f88927" providerId="LiveId" clId="{0C457143-DB76-4AC6-865D-F28307BBFFDE}" dt="2019-04-18T21:00:17.612" v="1130" actId="478"/>
          <ac:spMkLst>
            <pc:docMk/>
            <pc:sldMk cId="385068737" sldId="678"/>
            <ac:spMk id="14" creationId="{16097B8E-4BB1-430F-9481-1965E7268C84}"/>
          </ac:spMkLst>
        </pc:spChg>
        <pc:spChg chg="add del">
          <ac:chgData name="Sidney Seckler" userId="73470fc2d5f88927" providerId="LiveId" clId="{0C457143-DB76-4AC6-865D-F28307BBFFDE}" dt="2019-04-18T20:59:56.973" v="1104" actId="478"/>
          <ac:spMkLst>
            <pc:docMk/>
            <pc:sldMk cId="385068737" sldId="678"/>
            <ac:spMk id="15" creationId="{B63B780A-F76B-43D4-A3F9-A29111F81458}"/>
          </ac:spMkLst>
        </pc:spChg>
        <pc:spChg chg="add del mod">
          <ac:chgData name="Sidney Seckler" userId="73470fc2d5f88927" providerId="LiveId" clId="{0C457143-DB76-4AC6-865D-F28307BBFFDE}" dt="2019-04-18T21:00:54.143" v="1138" actId="478"/>
          <ac:spMkLst>
            <pc:docMk/>
            <pc:sldMk cId="385068737" sldId="678"/>
            <ac:spMk id="16" creationId="{1E40F80E-C44B-4674-BCC3-2C3255ABC82B}"/>
          </ac:spMkLst>
        </pc:spChg>
        <pc:spChg chg="add del">
          <ac:chgData name="Sidney Seckler" userId="73470fc2d5f88927" providerId="LiveId" clId="{0C457143-DB76-4AC6-865D-F28307BBFFDE}" dt="2019-04-18T20:58:32.133" v="1063" actId="478"/>
          <ac:spMkLst>
            <pc:docMk/>
            <pc:sldMk cId="385068737" sldId="678"/>
            <ac:spMk id="17" creationId="{09488199-073E-4B79-BCDC-0762CB643DC8}"/>
          </ac:spMkLst>
        </pc:spChg>
        <pc:spChg chg="add del">
          <ac:chgData name="Sidney Seckler" userId="73470fc2d5f88927" providerId="LiveId" clId="{0C457143-DB76-4AC6-865D-F28307BBFFDE}" dt="2019-04-18T20:57:39.459" v="1048" actId="478"/>
          <ac:spMkLst>
            <pc:docMk/>
            <pc:sldMk cId="385068737" sldId="678"/>
            <ac:spMk id="18" creationId="{24410A9A-5FD8-4951-8931-721E93CEBF12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19" creationId="{FBACA9DD-E97E-4D54-912D-7C33B5E6B0FC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0" creationId="{DBE355D7-0A16-45AF-B88A-BA2339CCCE55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1" creationId="{2B33F2FB-F8F2-47E0-BE2A-47047081510C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2" creationId="{9581E6FF-2F7C-4229-928E-53EDAD79C193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5" creationId="{65A637CE-8563-4EE3-AA5D-B3C2315AAA8F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28" creationId="{8C63A545-9CB8-41D8-AEF5-E34C3D3EDD79}"/>
          </ac:spMkLst>
        </pc:spChg>
        <pc:spChg chg="add mod">
          <ac:chgData name="Sidney Seckler" userId="73470fc2d5f88927" providerId="LiveId" clId="{0C457143-DB76-4AC6-865D-F28307BBFFDE}" dt="2019-04-18T21:02:09.325" v="1195" actId="1037"/>
          <ac:spMkLst>
            <pc:docMk/>
            <pc:sldMk cId="385068737" sldId="678"/>
            <ac:spMk id="32" creationId="{6C01755E-1DE1-43B9-B9D5-2ED0891BC73F}"/>
          </ac:spMkLst>
        </pc:sp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6" creationId="{708ED73E-34F3-40B1-A375-C817C2F4FD3A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26" creationId="{8B3234A8-0AF2-40E7-B0F8-7D7D17AB98CC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29" creationId="{4C3ADA5B-7C7C-46BD-A936-84F86A69690F}"/>
          </ac:cxnSpMkLst>
        </pc:cxnChg>
        <pc:cxnChg chg="add mod">
          <ac:chgData name="Sidney Seckler" userId="73470fc2d5f88927" providerId="LiveId" clId="{0C457143-DB76-4AC6-865D-F28307BBFFDE}" dt="2019-04-18T21:02:09.325" v="1195" actId="1037"/>
          <ac:cxnSpMkLst>
            <pc:docMk/>
            <pc:sldMk cId="385068737" sldId="678"/>
            <ac:cxnSpMk id="33" creationId="{C899BECF-4CDF-48F0-A053-D60EE1693127}"/>
          </ac:cxnSpMkLst>
        </pc:cxnChg>
      </pc:sldChg>
      <pc:sldChg chg="addSp delSp modSp add modAnim">
        <pc:chgData name="Sidney Seckler" userId="73470fc2d5f88927" providerId="LiveId" clId="{0C457143-DB76-4AC6-865D-F28307BBFFDE}" dt="2019-04-18T21:22:47.064" v="1466" actId="1076"/>
        <pc:sldMkLst>
          <pc:docMk/>
          <pc:sldMk cId="3182208481" sldId="679"/>
        </pc:sldMkLst>
        <pc:spChg chg="add del mod">
          <ac:chgData name="Sidney Seckler" userId="73470fc2d5f88927" providerId="LiveId" clId="{0C457143-DB76-4AC6-865D-F28307BBFFDE}" dt="2019-04-18T21:02:41.331" v="1199" actId="478"/>
          <ac:spMkLst>
            <pc:docMk/>
            <pc:sldMk cId="3182208481" sldId="679"/>
            <ac:spMk id="3" creationId="{875BD408-24E6-47AB-96D2-C8A10C5B8BAA}"/>
          </ac:spMkLst>
        </pc:spChg>
        <pc:spChg chg="del">
          <ac:chgData name="Sidney Seckler" userId="73470fc2d5f88927" providerId="LiveId" clId="{0C457143-DB76-4AC6-865D-F28307BBFFDE}" dt="2019-04-18T21:02:38.306" v="1198" actId="478"/>
          <ac:spMkLst>
            <pc:docMk/>
            <pc:sldMk cId="3182208481" sldId="679"/>
            <ac:spMk id="4" creationId="{D27E04B2-37AB-4E8E-AF30-2DDBA4A193F2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7" creationId="{CEBB0051-9EFB-4FE4-83D2-FD5FAD2FC157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8" creationId="{8B26B0DA-B6B2-4E37-938C-52FEDB7488F9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0" creationId="{7E351C16-A18E-40E7-8D11-0D13DAC4D02F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1" creationId="{5597980B-09E3-4CF3-910D-78CF2454E461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2" creationId="{57FBC0D2-C48C-41AA-9916-2FD0C5238310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3" creationId="{9C20CE1F-019C-4186-AFAB-D5FE15F4B68A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4" creationId="{BA73F9B4-993F-43D1-9299-38CDCE332035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5" creationId="{71FC23CA-0380-4ED6-9B9D-FE17F50F5499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6" creationId="{1AFD19DE-1FDD-4CF0-A8DE-14945C3B0219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7" creationId="{997B51DB-8301-433A-B559-958F87263206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8" creationId="{E4C8A0A6-7DA4-475B-BB09-EF472E372501}"/>
          </ac:spMkLst>
        </pc:spChg>
        <pc:spChg chg="add del mod">
          <ac:chgData name="Sidney Seckler" userId="73470fc2d5f88927" providerId="LiveId" clId="{0C457143-DB76-4AC6-865D-F28307BBFFDE}" dt="2019-04-18T21:04:33.433" v="1215"/>
          <ac:spMkLst>
            <pc:docMk/>
            <pc:sldMk cId="3182208481" sldId="679"/>
            <ac:spMk id="19" creationId="{6E81F970-590B-4A1E-AE0B-D040B4D55E84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0" creationId="{FDAE3541-41F1-4F50-B9AB-BEA41C953A00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1" creationId="{7FC77C02-0C07-4A5C-913B-A583E6F023DD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2" creationId="{8A90DC5A-F378-46A0-B3D5-98236286C1CE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3" creationId="{72C1C550-7682-4523-8413-8A60C46F5B2B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4" creationId="{5B0584FC-620F-418D-B7C6-43DA93948AB7}"/>
          </ac:spMkLst>
        </pc:spChg>
        <pc:spChg chg="add del mod">
          <ac:chgData name="Sidney Seckler" userId="73470fc2d5f88927" providerId="LiveId" clId="{0C457143-DB76-4AC6-865D-F28307BBFFDE}" dt="2019-04-18T21:21:37.089" v="1423" actId="1036"/>
          <ac:spMkLst>
            <pc:docMk/>
            <pc:sldMk cId="3182208481" sldId="679"/>
            <ac:spMk id="25" creationId="{3536911A-78F0-456E-815D-A701418CDA25}"/>
          </ac:spMkLst>
        </pc:spChg>
        <pc:spChg chg="add del mod">
          <ac:chgData name="Sidney Seckler" userId="73470fc2d5f88927" providerId="LiveId" clId="{0C457143-DB76-4AC6-865D-F28307BBFFDE}" dt="2019-04-18T21:21:37.089" v="1423" actId="1036"/>
          <ac:spMkLst>
            <pc:docMk/>
            <pc:sldMk cId="3182208481" sldId="679"/>
            <ac:spMk id="26" creationId="{9321C374-5E2F-4B2D-A071-9DF21FCAFF31}"/>
          </ac:spMkLst>
        </pc:spChg>
        <pc:spChg chg="add del mod">
          <ac:chgData name="Sidney Seckler" userId="73470fc2d5f88927" providerId="LiveId" clId="{0C457143-DB76-4AC6-865D-F28307BBFFDE}" dt="2019-04-18T21:21:37.089" v="1423" actId="1036"/>
          <ac:spMkLst>
            <pc:docMk/>
            <pc:sldMk cId="3182208481" sldId="679"/>
            <ac:spMk id="27" creationId="{F8BA14A5-CE7F-42B8-8CC2-1F7E84AF8F1F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8" creationId="{64907CCD-A005-4AD5-89B4-BC3077C392B7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29" creationId="{03F1B353-532B-45E4-8829-4190585FF249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30" creationId="{6C51DA41-166F-41BA-813E-EDC2C726A20D}"/>
          </ac:spMkLst>
        </pc:spChg>
        <pc:spChg chg="add del mod">
          <ac:chgData name="Sidney Seckler" userId="73470fc2d5f88927" providerId="LiveId" clId="{0C457143-DB76-4AC6-865D-F28307BBFFDE}" dt="2019-04-18T21:21:30.033" v="1408" actId="1035"/>
          <ac:spMkLst>
            <pc:docMk/>
            <pc:sldMk cId="3182208481" sldId="679"/>
            <ac:spMk id="31" creationId="{0005150C-A6FD-4DA2-8BA3-4EB5AD8583D4}"/>
          </ac:spMkLst>
        </pc:spChg>
        <pc:spChg chg="add mod">
          <ac:chgData name="Sidney Seckler" userId="73470fc2d5f88927" providerId="LiveId" clId="{0C457143-DB76-4AC6-865D-F28307BBFFDE}" dt="2019-04-18T21:22:42.780" v="1465" actId="1076"/>
          <ac:spMkLst>
            <pc:docMk/>
            <pc:sldMk cId="3182208481" sldId="679"/>
            <ac:spMk id="32" creationId="{326EB08E-AD68-44B3-A88E-45D98BA5DDB7}"/>
          </ac:spMkLst>
        </pc:spChg>
        <pc:spChg chg="add mod">
          <ac:chgData name="Sidney Seckler" userId="73470fc2d5f88927" providerId="LiveId" clId="{0C457143-DB76-4AC6-865D-F28307BBFFDE}" dt="2019-04-18T21:22:47.064" v="1466" actId="1076"/>
          <ac:spMkLst>
            <pc:docMk/>
            <pc:sldMk cId="3182208481" sldId="679"/>
            <ac:spMk id="33" creationId="{C876CB7D-5AE1-4C06-8D06-D2E0B2E1F07E}"/>
          </ac:spMkLst>
        </pc:spChg>
        <pc:spChg chg="add mod">
          <ac:chgData name="Sidney Seckler" userId="73470fc2d5f88927" providerId="LiveId" clId="{0C457143-DB76-4AC6-865D-F28307BBFFDE}" dt="2019-04-18T21:21:49.945" v="1427" actId="1076"/>
          <ac:spMkLst>
            <pc:docMk/>
            <pc:sldMk cId="3182208481" sldId="679"/>
            <ac:spMk id="34" creationId="{8802D8F4-01C0-40D1-8C4A-FC51914DFF6D}"/>
          </ac:spMkLst>
        </pc:spChg>
        <pc:spChg chg="add mod">
          <ac:chgData name="Sidney Seckler" userId="73470fc2d5f88927" providerId="LiveId" clId="{0C457143-DB76-4AC6-865D-F28307BBFFDE}" dt="2019-04-18T21:21:56.306" v="1429" actId="1076"/>
          <ac:spMkLst>
            <pc:docMk/>
            <pc:sldMk cId="3182208481" sldId="679"/>
            <ac:spMk id="35" creationId="{7040B1B4-B803-4479-A9AC-51C3D2C8E9E7}"/>
          </ac:spMkLst>
        </pc:spChg>
        <pc:spChg chg="add mod">
          <ac:chgData name="Sidney Seckler" userId="73470fc2d5f88927" providerId="LiveId" clId="{0C457143-DB76-4AC6-865D-F28307BBFFDE}" dt="2019-04-18T21:22:19.504" v="1463" actId="14100"/>
          <ac:spMkLst>
            <pc:docMk/>
            <pc:sldMk cId="3182208481" sldId="679"/>
            <ac:spMk id="36" creationId="{6DB8584A-330D-48CB-9ACA-3734A8AEAFCE}"/>
          </ac:spMkLst>
        </pc:spChg>
        <pc:cxnChg chg="add mod">
          <ac:chgData name="Sidney Seckler" userId="73470fc2d5f88927" providerId="LiveId" clId="{0C457143-DB76-4AC6-865D-F28307BBFFDE}" dt="2019-04-18T21:22:19.504" v="1463" actId="14100"/>
          <ac:cxnSpMkLst>
            <pc:docMk/>
            <pc:sldMk cId="3182208481" sldId="679"/>
            <ac:cxnSpMk id="37" creationId="{F1B89CFF-6AC3-4091-8DA1-9E9D4580498D}"/>
          </ac:cxnSpMkLst>
        </pc:cxnChg>
      </pc:sldChg>
      <pc:sldChg chg="addSp delSp modSp add">
        <pc:chgData name="Sidney Seckler" userId="73470fc2d5f88927" providerId="LiveId" clId="{0C457143-DB76-4AC6-865D-F28307BBFFDE}" dt="2019-04-18T21:21:00.792" v="1396" actId="1076"/>
        <pc:sldMkLst>
          <pc:docMk/>
          <pc:sldMk cId="3399988151" sldId="680"/>
        </pc:sldMkLst>
        <pc:spChg chg="add mod">
          <ac:chgData name="Sidney Seckler" userId="73470fc2d5f88927" providerId="LiveId" clId="{0C457143-DB76-4AC6-865D-F28307BBFFDE}" dt="2019-04-18T21:13:13.504" v="1345" actId="1076"/>
          <ac:spMkLst>
            <pc:docMk/>
            <pc:sldMk cId="3399988151" sldId="680"/>
            <ac:spMk id="2" creationId="{A05FEF47-EA7C-49B5-99FC-89F079654BF8}"/>
          </ac:spMkLst>
        </pc:spChg>
        <pc:spChg chg="add mod">
          <ac:chgData name="Sidney Seckler" userId="73470fc2d5f88927" providerId="LiveId" clId="{0C457143-DB76-4AC6-865D-F28307BBFFDE}" dt="2019-04-18T21:10:57.142" v="1313" actId="14100"/>
          <ac:spMkLst>
            <pc:docMk/>
            <pc:sldMk cId="3399988151" sldId="680"/>
            <ac:spMk id="3" creationId="{436D924E-F15A-4D8C-805B-FBE401B14B19}"/>
          </ac:spMkLst>
        </pc:spChg>
        <pc:spChg chg="add">
          <ac:chgData name="Sidney Seckler" userId="73470fc2d5f88927" providerId="LiveId" clId="{0C457143-DB76-4AC6-865D-F28307BBFFDE}" dt="2019-04-18T21:20:41.137" v="1393"/>
          <ac:spMkLst>
            <pc:docMk/>
            <pc:sldMk cId="3399988151" sldId="680"/>
            <ac:spMk id="13" creationId="{CF07CD9C-46F7-49A5-A286-84189F58EF06}"/>
          </ac:spMkLst>
        </pc:spChg>
        <pc:spChg chg="add mod">
          <ac:chgData name="Sidney Seckler" userId="73470fc2d5f88927" providerId="LiveId" clId="{0C457143-DB76-4AC6-865D-F28307BBFFDE}" dt="2019-04-18T21:11:03.480" v="1317" actId="1038"/>
          <ac:spMkLst>
            <pc:docMk/>
            <pc:sldMk cId="3399988151" sldId="680"/>
            <ac:spMk id="17" creationId="{BD8A9C49-5FCA-4A41-9B34-1A96F46D1AAF}"/>
          </ac:spMkLst>
        </pc:spChg>
        <pc:spChg chg="add mod">
          <ac:chgData name="Sidney Seckler" userId="73470fc2d5f88927" providerId="LiveId" clId="{0C457143-DB76-4AC6-865D-F28307BBFFDE}" dt="2019-04-18T21:10:46.118" v="1311" actId="1076"/>
          <ac:spMkLst>
            <pc:docMk/>
            <pc:sldMk cId="3399988151" sldId="680"/>
            <ac:spMk id="18" creationId="{F1F77F69-D09A-4CE2-A9EC-53EB9E04A9B1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0" creationId="{FDAE3541-41F1-4F50-B9AB-BEA41C953A00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1" creationId="{7FC77C02-0C07-4A5C-913B-A583E6F023DD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2" creationId="{8A90DC5A-F378-46A0-B3D5-98236286C1CE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3" creationId="{72C1C550-7682-4523-8413-8A60C46F5B2B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4" creationId="{5B0584FC-620F-418D-B7C6-43DA93948AB7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5" creationId="{3536911A-78F0-456E-815D-A701418CDA25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6" creationId="{9321C374-5E2F-4B2D-A071-9DF21FCAFF31}"/>
          </ac:spMkLst>
        </pc:spChg>
        <pc:spChg chg="del">
          <ac:chgData name="Sidney Seckler" userId="73470fc2d5f88927" providerId="LiveId" clId="{0C457143-DB76-4AC6-865D-F28307BBFFDE}" dt="2019-04-18T21:08:56.209" v="1245" actId="478"/>
          <ac:spMkLst>
            <pc:docMk/>
            <pc:sldMk cId="3399988151" sldId="680"/>
            <ac:spMk id="27" creationId="{F8BA14A5-CE7F-42B8-8CC2-1F7E84AF8F1F}"/>
          </ac:spMkLst>
        </pc:spChg>
        <pc:spChg chg="add mod">
          <ac:chgData name="Sidney Seckler" userId="73470fc2d5f88927" providerId="LiveId" clId="{0C457143-DB76-4AC6-865D-F28307BBFFDE}" dt="2019-04-18T21:11:54.882" v="1330" actId="1076"/>
          <ac:spMkLst>
            <pc:docMk/>
            <pc:sldMk cId="3399988151" sldId="680"/>
            <ac:spMk id="32" creationId="{5AC64003-A420-4EA5-915D-4471ACAB6B5F}"/>
          </ac:spMkLst>
        </pc:spChg>
        <pc:picChg chg="add del mod">
          <ac:chgData name="Sidney Seckler" userId="73470fc2d5f88927" providerId="LiveId" clId="{0C457143-DB76-4AC6-865D-F28307BBFFDE}" dt="2019-04-18T21:17:17.996" v="1387"/>
          <ac:picMkLst>
            <pc:docMk/>
            <pc:sldMk cId="3399988151" sldId="680"/>
            <ac:picMk id="7170" creationId="{53970762-7F4D-4CBA-80B7-2B293F189028}"/>
          </ac:picMkLst>
        </pc:picChg>
        <pc:picChg chg="add mod">
          <ac:chgData name="Sidney Seckler" userId="73470fc2d5f88927" providerId="LiveId" clId="{0C457143-DB76-4AC6-865D-F28307BBFFDE}" dt="2019-04-18T21:21:00.792" v="1396" actId="1076"/>
          <ac:picMkLst>
            <pc:docMk/>
            <pc:sldMk cId="3399988151" sldId="680"/>
            <ac:picMk id="7174" creationId="{E39C6457-71BD-42F3-96C4-306615A48BAB}"/>
          </ac:picMkLst>
        </pc:picChg>
        <pc:cxnChg chg="add mod">
          <ac:chgData name="Sidney Seckler" userId="73470fc2d5f88927" providerId="LiveId" clId="{0C457143-DB76-4AC6-865D-F28307BBFFDE}" dt="2019-04-18T21:13:13.504" v="1345" actId="1076"/>
          <ac:cxnSpMkLst>
            <pc:docMk/>
            <pc:sldMk cId="3399988151" sldId="680"/>
            <ac:cxnSpMk id="5" creationId="{C6487520-F7D0-4091-8840-CD1F98AF7AE2}"/>
          </ac:cxnSpMkLst>
        </pc:cxnChg>
      </pc:sldChg>
      <pc:sldChg chg="addSp delSp modSp add">
        <pc:chgData name="Sidney Seckler" userId="73470fc2d5f88927" providerId="LiveId" clId="{0C457143-DB76-4AC6-865D-F28307BBFFDE}" dt="2019-04-18T21:17:35.009" v="1392" actId="1076"/>
        <pc:sldMkLst>
          <pc:docMk/>
          <pc:sldMk cId="3360519930" sldId="681"/>
        </pc:sldMkLst>
        <pc:spChg chg="add mod">
          <ac:chgData name="Sidney Seckler" userId="73470fc2d5f88927" providerId="LiveId" clId="{0C457143-DB76-4AC6-865D-F28307BBFFDE}" dt="2019-04-18T21:15:20.724" v="1352" actId="1076"/>
          <ac:spMkLst>
            <pc:docMk/>
            <pc:sldMk cId="3360519930" sldId="681"/>
            <ac:spMk id="16" creationId="{D0BEA98C-3372-4959-89F8-FE868C5E39DA}"/>
          </ac:spMkLst>
        </pc:spChg>
        <pc:spChg chg="add mod">
          <ac:chgData name="Sidney Seckler" userId="73470fc2d5f88927" providerId="LiveId" clId="{0C457143-DB76-4AC6-865D-F28307BBFFDE}" dt="2019-04-18T21:15:42.260" v="1356" actId="1076"/>
          <ac:spMkLst>
            <pc:docMk/>
            <pc:sldMk cId="3360519930" sldId="681"/>
            <ac:spMk id="17" creationId="{BDAD7621-383B-48C9-83C3-77A0027F7889}"/>
          </ac:spMkLst>
        </pc:spChg>
        <pc:spChg chg="add mod">
          <ac:chgData name="Sidney Seckler" userId="73470fc2d5f88927" providerId="LiveId" clId="{0C457143-DB76-4AC6-865D-F28307BBFFDE}" dt="2019-04-18T21:16:07.766" v="1361" actId="1076"/>
          <ac:spMkLst>
            <pc:docMk/>
            <pc:sldMk cId="3360519930" sldId="681"/>
            <ac:spMk id="18" creationId="{B2ACB314-8357-4234-A5DB-DC0AAD551AAB}"/>
          </ac:spMkLst>
        </pc:spChg>
        <pc:spChg chg="add mod">
          <ac:chgData name="Sidney Seckler" userId="73470fc2d5f88927" providerId="LiveId" clId="{0C457143-DB76-4AC6-865D-F28307BBFFDE}" dt="2019-04-18T21:16:00.106" v="1358" actId="1076"/>
          <ac:spMkLst>
            <pc:docMk/>
            <pc:sldMk cId="3360519930" sldId="681"/>
            <ac:spMk id="19" creationId="{C6641CA7-6E36-402D-98FB-F932202048FC}"/>
          </ac:spMkLst>
        </pc:spChg>
        <pc:spChg chg="del">
          <ac:chgData name="Sidney Seckler" userId="73470fc2d5f88927" providerId="LiveId" clId="{0C457143-DB76-4AC6-865D-F28307BBFFDE}" dt="2019-04-18T21:14:54.434" v="1350" actId="478"/>
          <ac:spMkLst>
            <pc:docMk/>
            <pc:sldMk cId="3360519930" sldId="681"/>
            <ac:spMk id="25" creationId="{3536911A-78F0-456E-815D-A701418CDA25}"/>
          </ac:spMkLst>
        </pc:spChg>
        <pc:spChg chg="del">
          <ac:chgData name="Sidney Seckler" userId="73470fc2d5f88927" providerId="LiveId" clId="{0C457143-DB76-4AC6-865D-F28307BBFFDE}" dt="2019-04-18T21:14:54.434" v="1350" actId="478"/>
          <ac:spMkLst>
            <pc:docMk/>
            <pc:sldMk cId="3360519930" sldId="681"/>
            <ac:spMk id="26" creationId="{9321C374-5E2F-4B2D-A071-9DF21FCAFF31}"/>
          </ac:spMkLst>
        </pc:spChg>
        <pc:spChg chg="del">
          <ac:chgData name="Sidney Seckler" userId="73470fc2d5f88927" providerId="LiveId" clId="{0C457143-DB76-4AC6-865D-F28307BBFFDE}" dt="2019-04-18T21:14:54.434" v="1350" actId="478"/>
          <ac:spMkLst>
            <pc:docMk/>
            <pc:sldMk cId="3360519930" sldId="681"/>
            <ac:spMk id="27" creationId="{F8BA14A5-CE7F-42B8-8CC2-1F7E84AF8F1F}"/>
          </ac:spMkLst>
        </pc:spChg>
        <pc:spChg chg="add mod">
          <ac:chgData name="Sidney Seckler" userId="73470fc2d5f88927" providerId="LiveId" clId="{0C457143-DB76-4AC6-865D-F28307BBFFDE}" dt="2019-04-18T21:16:36.486" v="1386" actId="1076"/>
          <ac:spMkLst>
            <pc:docMk/>
            <pc:sldMk cId="3360519930" sldId="681"/>
            <ac:spMk id="32" creationId="{BD248BFA-7D0C-4105-A091-E900493474C4}"/>
          </ac:spMkLst>
        </pc:spChg>
        <pc:picChg chg="add mod">
          <ac:chgData name="Sidney Seckler" userId="73470fc2d5f88927" providerId="LiveId" clId="{0C457143-DB76-4AC6-865D-F28307BBFFDE}" dt="2019-04-18T21:17:35.009" v="1392" actId="1076"/>
          <ac:picMkLst>
            <pc:docMk/>
            <pc:sldMk cId="3360519930" sldId="681"/>
            <ac:picMk id="34" creationId="{88FE4DE4-ECD0-4E34-B55B-1B2860870CAE}"/>
          </ac:picMkLst>
        </pc:picChg>
        <pc:cxnChg chg="add mod">
          <ac:chgData name="Sidney Seckler" userId="73470fc2d5f88927" providerId="LiveId" clId="{0C457143-DB76-4AC6-865D-F28307BBFFDE}" dt="2019-04-18T21:16:36.486" v="1386" actId="1076"/>
          <ac:cxnSpMkLst>
            <pc:docMk/>
            <pc:sldMk cId="3360519930" sldId="681"/>
            <ac:cxnSpMk id="33" creationId="{5B7CDE2B-5388-4FE9-8A58-C9760C50E95D}"/>
          </ac:cxnSpMkLst>
        </pc:cxnChg>
      </pc:sldChg>
      <pc:sldChg chg="addSp delSp modSp add">
        <pc:chgData name="Sidney Seckler" userId="73470fc2d5f88927" providerId="LiveId" clId="{0C457143-DB76-4AC6-865D-F28307BBFFDE}" dt="2019-04-18T21:25:07.972" v="1543" actId="1076"/>
        <pc:sldMkLst>
          <pc:docMk/>
          <pc:sldMk cId="3171870745" sldId="682"/>
        </pc:sldMkLst>
        <pc:spChg chg="del">
          <ac:chgData name="Sidney Seckler" userId="73470fc2d5f88927" providerId="LiveId" clId="{0C457143-DB76-4AC6-865D-F28307BBFFDE}" dt="2019-04-18T21:22:52.226" v="1467" actId="478"/>
          <ac:spMkLst>
            <pc:docMk/>
            <pc:sldMk cId="3171870745" sldId="682"/>
            <ac:spMk id="32" creationId="{326EB08E-AD68-44B3-A88E-45D98BA5DDB7}"/>
          </ac:spMkLst>
        </pc:spChg>
        <pc:spChg chg="del">
          <ac:chgData name="Sidney Seckler" userId="73470fc2d5f88927" providerId="LiveId" clId="{0C457143-DB76-4AC6-865D-F28307BBFFDE}" dt="2019-04-18T21:22:54.614" v="1468" actId="478"/>
          <ac:spMkLst>
            <pc:docMk/>
            <pc:sldMk cId="3171870745" sldId="682"/>
            <ac:spMk id="33" creationId="{C876CB7D-5AE1-4C06-8D06-D2E0B2E1F07E}"/>
          </ac:spMkLst>
        </pc:spChg>
        <pc:spChg chg="mod">
          <ac:chgData name="Sidney Seckler" userId="73470fc2d5f88927" providerId="LiveId" clId="{0C457143-DB76-4AC6-865D-F28307BBFFDE}" dt="2019-04-18T21:23:09.326" v="1473" actId="1076"/>
          <ac:spMkLst>
            <pc:docMk/>
            <pc:sldMk cId="3171870745" sldId="682"/>
            <ac:spMk id="34" creationId="{8802D8F4-01C0-40D1-8C4A-FC51914DFF6D}"/>
          </ac:spMkLst>
        </pc:spChg>
        <pc:spChg chg="del">
          <ac:chgData name="Sidney Seckler" userId="73470fc2d5f88927" providerId="LiveId" clId="{0C457143-DB76-4AC6-865D-F28307BBFFDE}" dt="2019-04-18T21:23:01.248" v="1470" actId="478"/>
          <ac:spMkLst>
            <pc:docMk/>
            <pc:sldMk cId="3171870745" sldId="682"/>
            <ac:spMk id="35" creationId="{7040B1B4-B803-4479-A9AC-51C3D2C8E9E7}"/>
          </ac:spMkLst>
        </pc:spChg>
        <pc:spChg chg="del">
          <ac:chgData name="Sidney Seckler" userId="73470fc2d5f88927" providerId="LiveId" clId="{0C457143-DB76-4AC6-865D-F28307BBFFDE}" dt="2019-04-18T21:23:17.549" v="1474" actId="478"/>
          <ac:spMkLst>
            <pc:docMk/>
            <pc:sldMk cId="3171870745" sldId="682"/>
            <ac:spMk id="36" creationId="{6DB8584A-330D-48CB-9ACA-3734A8AEAFCE}"/>
          </ac:spMkLst>
        </pc:spChg>
        <pc:spChg chg="add mod">
          <ac:chgData name="Sidney Seckler" userId="73470fc2d5f88927" providerId="LiveId" clId="{0C457143-DB76-4AC6-865D-F28307BBFFDE}" dt="2019-04-18T21:23:27.134" v="1476" actId="1076"/>
          <ac:spMkLst>
            <pc:docMk/>
            <pc:sldMk cId="3171870745" sldId="682"/>
            <ac:spMk id="38" creationId="{00189F7E-D12F-41B0-8979-F7A1EDB4AE8C}"/>
          </ac:spMkLst>
        </pc:spChg>
        <pc:spChg chg="add mod">
          <ac:chgData name="Sidney Seckler" userId="73470fc2d5f88927" providerId="LiveId" clId="{0C457143-DB76-4AC6-865D-F28307BBFFDE}" dt="2019-04-18T21:23:32.234" v="1478" actId="1076"/>
          <ac:spMkLst>
            <pc:docMk/>
            <pc:sldMk cId="3171870745" sldId="682"/>
            <ac:spMk id="39" creationId="{63D58B5F-A4ED-4748-8475-965DC352F2BB}"/>
          </ac:spMkLst>
        </pc:spChg>
        <pc:spChg chg="add mod">
          <ac:chgData name="Sidney Seckler" userId="73470fc2d5f88927" providerId="LiveId" clId="{0C457143-DB76-4AC6-865D-F28307BBFFDE}" dt="2019-04-18T21:25:07.972" v="1543" actId="1076"/>
          <ac:spMkLst>
            <pc:docMk/>
            <pc:sldMk cId="3171870745" sldId="682"/>
            <ac:spMk id="40" creationId="{6F4CB59C-52D3-49B3-9D3F-D7685EE04F66}"/>
          </ac:spMkLst>
        </pc:spChg>
        <pc:cxnChg chg="del mod">
          <ac:chgData name="Sidney Seckler" userId="73470fc2d5f88927" providerId="LiveId" clId="{0C457143-DB76-4AC6-865D-F28307BBFFDE}" dt="2019-04-18T21:22:58.751" v="1469" actId="478"/>
          <ac:cxnSpMkLst>
            <pc:docMk/>
            <pc:sldMk cId="3171870745" sldId="682"/>
            <ac:cxnSpMk id="37" creationId="{F1B89CFF-6AC3-4091-8DA1-9E9D4580498D}"/>
          </ac:cxnSpMkLst>
        </pc:cxnChg>
        <pc:cxnChg chg="add del mod">
          <ac:chgData name="Sidney Seckler" userId="73470fc2d5f88927" providerId="LiveId" clId="{0C457143-DB76-4AC6-865D-F28307BBFFDE}" dt="2019-04-18T21:24:50.183" v="1539" actId="478"/>
          <ac:cxnSpMkLst>
            <pc:docMk/>
            <pc:sldMk cId="3171870745" sldId="682"/>
            <ac:cxnSpMk id="41" creationId="{2B900CAF-014C-408A-93BE-90B477A2899E}"/>
          </ac:cxnSpMkLst>
        </pc:cxnChg>
        <pc:cxnChg chg="add del mod">
          <ac:chgData name="Sidney Seckler" userId="73470fc2d5f88927" providerId="LiveId" clId="{0C457143-DB76-4AC6-865D-F28307BBFFDE}" dt="2019-04-18T21:24:47.079" v="1538" actId="478"/>
          <ac:cxnSpMkLst>
            <pc:docMk/>
            <pc:sldMk cId="3171870745" sldId="682"/>
            <ac:cxnSpMk id="42" creationId="{F7471C69-D52A-471E-BCC8-A952A54509C9}"/>
          </ac:cxnSpMkLst>
        </pc:cxnChg>
      </pc:sldChg>
      <pc:sldChg chg="addSp delSp modSp add">
        <pc:chgData name="Sidney Seckler" userId="73470fc2d5f88927" providerId="LiveId" clId="{0C457143-DB76-4AC6-865D-F28307BBFFDE}" dt="2019-04-18T22:13:19.676" v="1953" actId="1076"/>
        <pc:sldMkLst>
          <pc:docMk/>
          <pc:sldMk cId="1752417245" sldId="683"/>
        </pc:sldMkLst>
        <pc:spChg chg="add mod">
          <ac:chgData name="Sidney Seckler" userId="73470fc2d5f88927" providerId="LiveId" clId="{0C457143-DB76-4AC6-865D-F28307BBFFDE}" dt="2019-04-18T22:10:32.071" v="1929" actId="1076"/>
          <ac:spMkLst>
            <pc:docMk/>
            <pc:sldMk cId="1752417245" sldId="683"/>
            <ac:spMk id="2" creationId="{01299B75-1E1D-4C66-A913-5D5781D5ADED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0" creationId="{FDAE3541-41F1-4F50-B9AB-BEA41C953A00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1" creationId="{7FC77C02-0C07-4A5C-913B-A583E6F023DD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2" creationId="{8A90DC5A-F378-46A0-B3D5-98236286C1CE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3" creationId="{72C1C550-7682-4523-8413-8A60C46F5B2B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4" creationId="{5B0584FC-620F-418D-B7C6-43DA93948AB7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5" creationId="{3536911A-78F0-456E-815D-A701418CDA25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6" creationId="{9321C374-5E2F-4B2D-A071-9DF21FCAFF31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7" creationId="{F8BA14A5-CE7F-42B8-8CC2-1F7E84AF8F1F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8" creationId="{64907CCD-A005-4AD5-89B4-BC3077C392B7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29" creationId="{03F1B353-532B-45E4-8829-4190585FF249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30" creationId="{6C51DA41-166F-41BA-813E-EDC2C726A20D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31" creationId="{0005150C-A6FD-4DA2-8BA3-4EB5AD8583D4}"/>
          </ac:spMkLst>
        </pc:spChg>
        <pc:spChg chg="add mod">
          <ac:chgData name="Sidney Seckler" userId="73470fc2d5f88927" providerId="LiveId" clId="{0C457143-DB76-4AC6-865D-F28307BBFFDE}" dt="2019-04-18T22:10:55.348" v="1936" actId="14100"/>
          <ac:spMkLst>
            <pc:docMk/>
            <pc:sldMk cId="1752417245" sldId="683"/>
            <ac:spMk id="32" creationId="{52B2A8AB-ED12-4715-80F3-0880ECA7A663}"/>
          </ac:spMkLst>
        </pc:spChg>
        <pc:spChg chg="add mod">
          <ac:chgData name="Sidney Seckler" userId="73470fc2d5f88927" providerId="LiveId" clId="{0C457143-DB76-4AC6-865D-F28307BBFFDE}" dt="2019-04-18T22:11:18.072" v="1943" actId="1076"/>
          <ac:spMkLst>
            <pc:docMk/>
            <pc:sldMk cId="1752417245" sldId="683"/>
            <ac:spMk id="33" creationId="{CD897A99-64F9-46E9-811D-D1208480CD63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34" creationId="{8802D8F4-01C0-40D1-8C4A-FC51914DFF6D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38" creationId="{00189F7E-D12F-41B0-8979-F7A1EDB4AE8C}"/>
          </ac:spMkLst>
        </pc:spChg>
        <pc:spChg chg="del">
          <ac:chgData name="Sidney Seckler" userId="73470fc2d5f88927" providerId="LiveId" clId="{0C457143-DB76-4AC6-865D-F28307BBFFDE}" dt="2019-04-18T22:03:55.543" v="1830" actId="478"/>
          <ac:spMkLst>
            <pc:docMk/>
            <pc:sldMk cId="1752417245" sldId="683"/>
            <ac:spMk id="39" creationId="{63D58B5F-A4ED-4748-8475-965DC352F2BB}"/>
          </ac:spMkLst>
        </pc:spChg>
        <pc:spChg chg="mod">
          <ac:chgData name="Sidney Seckler" userId="73470fc2d5f88927" providerId="LiveId" clId="{0C457143-DB76-4AC6-865D-F28307BBFFDE}" dt="2019-04-18T22:11:26.668" v="1945" actId="1076"/>
          <ac:spMkLst>
            <pc:docMk/>
            <pc:sldMk cId="1752417245" sldId="683"/>
            <ac:spMk id="40" creationId="{6F4CB59C-52D3-49B3-9D3F-D7685EE04F66}"/>
          </ac:spMkLst>
        </pc:spChg>
        <pc:picChg chg="add mod">
          <ac:chgData name="Sidney Seckler" userId="73470fc2d5f88927" providerId="LiveId" clId="{0C457143-DB76-4AC6-865D-F28307BBFFDE}" dt="2019-04-18T22:13:19.676" v="1953" actId="1076"/>
          <ac:picMkLst>
            <pc:docMk/>
            <pc:sldMk cId="1752417245" sldId="683"/>
            <ac:picMk id="12290" creationId="{57FC4A11-E538-4199-9C96-B7F15027BA5E}"/>
          </ac:picMkLst>
        </pc:picChg>
        <pc:cxnChg chg="add mod">
          <ac:chgData name="Sidney Seckler" userId="73470fc2d5f88927" providerId="LiveId" clId="{0C457143-DB76-4AC6-865D-F28307BBFFDE}" dt="2019-04-18T22:11:32.094" v="1946" actId="11529"/>
          <ac:cxnSpMkLst>
            <pc:docMk/>
            <pc:sldMk cId="1752417245" sldId="683"/>
            <ac:cxnSpMk id="4" creationId="{3BDB4AF4-3DCC-415C-A551-4FB1BDA28E86}"/>
          </ac:cxnSpMkLst>
        </pc:cxnChg>
      </pc:sldChg>
      <pc:sldChg chg="addSp delSp modSp add">
        <pc:chgData name="Sidney Seckler" userId="73470fc2d5f88927" providerId="LiveId" clId="{0C457143-DB76-4AC6-865D-F28307BBFFDE}" dt="2019-04-18T22:21:59.578" v="2284" actId="1076"/>
        <pc:sldMkLst>
          <pc:docMk/>
          <pc:sldMk cId="3395910202" sldId="684"/>
        </pc:sldMkLst>
        <pc:spChg chg="mod">
          <ac:chgData name="Sidney Seckler" userId="73470fc2d5f88927" providerId="LiveId" clId="{0C457143-DB76-4AC6-865D-F28307BBFFDE}" dt="2019-04-18T22:18:57.453" v="2279" actId="1076"/>
          <ac:spMkLst>
            <pc:docMk/>
            <pc:sldMk cId="3395910202" sldId="684"/>
            <ac:spMk id="6" creationId="{FB29ED9A-4338-4F3E-BAC5-EBBBD17D5C9A}"/>
          </ac:spMkLst>
        </pc:spChg>
        <pc:picChg chg="del">
          <ac:chgData name="Sidney Seckler" userId="73470fc2d5f88927" providerId="LiveId" clId="{0C457143-DB76-4AC6-865D-F28307BBFFDE}" dt="2019-04-18T22:18:05.950" v="2189" actId="478"/>
          <ac:picMkLst>
            <pc:docMk/>
            <pc:sldMk cId="3395910202" sldId="684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1:59.578" v="2284" actId="1076"/>
          <ac:picMkLst>
            <pc:docMk/>
            <pc:sldMk cId="3395910202" sldId="684"/>
            <ac:picMk id="16386" creationId="{42C01D0E-33E8-4E1F-9ADB-15E68402CF83}"/>
          </ac:picMkLst>
        </pc:picChg>
      </pc:sldChg>
      <pc:sldChg chg="addSp delSp modSp add">
        <pc:chgData name="Sidney Seckler" userId="73470fc2d5f88927" providerId="LiveId" clId="{0C457143-DB76-4AC6-865D-F28307BBFFDE}" dt="2019-04-18T22:30:13.581" v="2488" actId="1076"/>
        <pc:sldMkLst>
          <pc:docMk/>
          <pc:sldMk cId="1825360515" sldId="685"/>
        </pc:sldMkLst>
        <pc:spChg chg="del">
          <ac:chgData name="Sidney Seckler" userId="73470fc2d5f88927" providerId="LiveId" clId="{0C457143-DB76-4AC6-865D-F28307BBFFDE}" dt="2019-04-18T22:23:36.404" v="2286" actId="478"/>
          <ac:spMkLst>
            <pc:docMk/>
            <pc:sldMk cId="1825360515" sldId="685"/>
            <ac:spMk id="6" creationId="{FB29ED9A-4338-4F3E-BAC5-EBBBD17D5C9A}"/>
          </ac:spMkLst>
        </pc:spChg>
        <pc:spChg chg="mod">
          <ac:chgData name="Sidney Seckler" userId="73470fc2d5f88927" providerId="LiveId" clId="{0C457143-DB76-4AC6-865D-F28307BBFFDE}" dt="2019-04-18T22:24:50.331" v="2476" actId="14100"/>
          <ac:spMkLst>
            <pc:docMk/>
            <pc:sldMk cId="1825360515" sldId="685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8T22:23:38.240" v="2287" actId="478"/>
          <ac:picMkLst>
            <pc:docMk/>
            <pc:sldMk cId="1825360515" sldId="685"/>
            <ac:picMk id="15362" creationId="{7AB674CE-C714-49CD-B267-8ED8368F2780}"/>
          </ac:picMkLst>
        </pc:picChg>
        <pc:picChg chg="add mod">
          <ac:chgData name="Sidney Seckler" userId="73470fc2d5f88927" providerId="LiveId" clId="{0C457143-DB76-4AC6-865D-F28307BBFFDE}" dt="2019-04-18T22:27:43.949" v="2479" actId="1076"/>
          <ac:picMkLst>
            <pc:docMk/>
            <pc:sldMk cId="1825360515" sldId="685"/>
            <ac:picMk id="17410" creationId="{7337004E-8FF1-4100-946A-8687713131C0}"/>
          </ac:picMkLst>
        </pc:picChg>
        <pc:picChg chg="add mod">
          <ac:chgData name="Sidney Seckler" userId="73470fc2d5f88927" providerId="LiveId" clId="{0C457143-DB76-4AC6-865D-F28307BBFFDE}" dt="2019-04-18T22:30:13.581" v="2488" actId="1076"/>
          <ac:picMkLst>
            <pc:docMk/>
            <pc:sldMk cId="1825360515" sldId="685"/>
            <ac:picMk id="17412" creationId="{36856AF7-0D52-40E9-B96A-DA7A340F33B3}"/>
          </ac:picMkLst>
        </pc:picChg>
      </pc:sldChg>
      <pc:sldChg chg="addSp delSp modSp add">
        <pc:chgData name="Sidney Seckler" userId="73470fc2d5f88927" providerId="LiveId" clId="{0C457143-DB76-4AC6-865D-F28307BBFFDE}" dt="2019-04-18T22:34:30.171" v="2751" actId="1076"/>
        <pc:sldMkLst>
          <pc:docMk/>
          <pc:sldMk cId="2760558748" sldId="686"/>
        </pc:sldMkLst>
        <pc:spChg chg="mod">
          <ac:chgData name="Sidney Seckler" userId="73470fc2d5f88927" providerId="LiveId" clId="{0C457143-DB76-4AC6-865D-F28307BBFFDE}" dt="2019-04-18T22:32:37.838" v="2737" actId="255"/>
          <ac:spMkLst>
            <pc:docMk/>
            <pc:sldMk cId="2760558748" sldId="686"/>
            <ac:spMk id="4100" creationId="{E5CC45C3-CF65-4286-AA07-1D8008364C0B}"/>
          </ac:spMkLst>
        </pc:spChg>
        <pc:picChg chg="add mod">
          <ac:chgData name="Sidney Seckler" userId="73470fc2d5f88927" providerId="LiveId" clId="{0C457143-DB76-4AC6-865D-F28307BBFFDE}" dt="2019-04-18T22:34:30.171" v="2751" actId="1076"/>
          <ac:picMkLst>
            <pc:docMk/>
            <pc:sldMk cId="2760558748" sldId="686"/>
            <ac:picMk id="3" creationId="{D25B76F0-8ABF-406B-A376-1037FA184A2D}"/>
          </ac:picMkLst>
        </pc:picChg>
        <pc:picChg chg="add mod">
          <ac:chgData name="Sidney Seckler" userId="73470fc2d5f88927" providerId="LiveId" clId="{0C457143-DB76-4AC6-865D-F28307BBFFDE}" dt="2019-04-18T22:34:25.688" v="2750" actId="1076"/>
          <ac:picMkLst>
            <pc:docMk/>
            <pc:sldMk cId="2760558748" sldId="686"/>
            <ac:picMk id="5" creationId="{F1915AC7-581E-4E2E-8E8C-70A4A394B9A5}"/>
          </ac:picMkLst>
        </pc:picChg>
        <pc:picChg chg="del">
          <ac:chgData name="Sidney Seckler" userId="73470fc2d5f88927" providerId="LiveId" clId="{0C457143-DB76-4AC6-865D-F28307BBFFDE}" dt="2019-04-18T22:30:38.388" v="2490" actId="478"/>
          <ac:picMkLst>
            <pc:docMk/>
            <pc:sldMk cId="2760558748" sldId="686"/>
            <ac:picMk id="17410" creationId="{7337004E-8FF1-4100-946A-8687713131C0}"/>
          </ac:picMkLst>
        </pc:picChg>
        <pc:picChg chg="del">
          <ac:chgData name="Sidney Seckler" userId="73470fc2d5f88927" providerId="LiveId" clId="{0C457143-DB76-4AC6-865D-F28307BBFFDE}" dt="2019-04-18T22:30:40.421" v="2491" actId="478"/>
          <ac:picMkLst>
            <pc:docMk/>
            <pc:sldMk cId="2760558748" sldId="686"/>
            <ac:picMk id="17412" creationId="{36856AF7-0D52-40E9-B96A-DA7A340F33B3}"/>
          </ac:picMkLst>
        </pc:picChg>
      </pc:sldChg>
      <pc:sldChg chg="addSp delSp modSp add ord">
        <pc:chgData name="Sidney Seckler" userId="73470fc2d5f88927" providerId="LiveId" clId="{0C457143-DB76-4AC6-865D-F28307BBFFDE}" dt="2019-04-18T23:33:00.665" v="2816"/>
        <pc:sldMkLst>
          <pc:docMk/>
          <pc:sldMk cId="3350311093" sldId="687"/>
        </pc:sldMkLst>
        <pc:spChg chg="add del mod">
          <ac:chgData name="Sidney Seckler" userId="73470fc2d5f88927" providerId="LiveId" clId="{0C457143-DB76-4AC6-865D-F28307BBFFDE}" dt="2019-04-18T22:34:48.298" v="2754" actId="478"/>
          <ac:spMkLst>
            <pc:docMk/>
            <pc:sldMk cId="3350311093" sldId="687"/>
            <ac:spMk id="3" creationId="{E00CA4FB-46FD-4852-88B5-BE591BA0364D}"/>
          </ac:spMkLst>
        </pc:spChg>
        <pc:spChg chg="del">
          <ac:chgData name="Sidney Seckler" userId="73470fc2d5f88927" providerId="LiveId" clId="{0C457143-DB76-4AC6-865D-F28307BBFFDE}" dt="2019-04-18T22:34:51.277" v="2755" actId="478"/>
          <ac:spMkLst>
            <pc:docMk/>
            <pc:sldMk cId="3350311093" sldId="687"/>
            <ac:spMk id="6" creationId="{FB29ED9A-4338-4F3E-BAC5-EBBBD17D5C9A}"/>
          </ac:spMkLst>
        </pc:spChg>
        <pc:spChg chg="add mod">
          <ac:chgData name="Sidney Seckler" userId="73470fc2d5f88927" providerId="LiveId" clId="{0C457143-DB76-4AC6-865D-F28307BBFFDE}" dt="2019-04-18T23:30:13.791" v="2797" actId="20577"/>
          <ac:spMkLst>
            <pc:docMk/>
            <pc:sldMk cId="3350311093" sldId="687"/>
            <ac:spMk id="10" creationId="{0529845F-404C-4D32-B4A1-15F6C278F38A}"/>
          </ac:spMkLst>
        </pc:spChg>
        <pc:spChg chg="del">
          <ac:chgData name="Sidney Seckler" userId="73470fc2d5f88927" providerId="LiveId" clId="{0C457143-DB76-4AC6-865D-F28307BBFFDE}" dt="2019-04-18T22:34:45.979" v="2753" actId="478"/>
          <ac:spMkLst>
            <pc:docMk/>
            <pc:sldMk cId="3350311093" sldId="687"/>
            <ac:spMk id="4100" creationId="{E5CC45C3-CF65-4286-AA07-1D8008364C0B}"/>
          </ac:spMkLst>
        </pc:spChg>
        <pc:graphicFrameChg chg="add mod">
          <ac:chgData name="Sidney Seckler" userId="73470fc2d5f88927" providerId="LiveId" clId="{0C457143-DB76-4AC6-865D-F28307BBFFDE}" dt="2019-04-18T23:29:36.470" v="2762" actId="1076"/>
          <ac:graphicFrameMkLst>
            <pc:docMk/>
            <pc:sldMk cId="3350311093" sldId="687"/>
            <ac:graphicFrameMk id="9" creationId="{425F2D12-C9F5-4F43-8AE5-087BEBAD1C94}"/>
          </ac:graphicFrameMkLst>
        </pc:graphicFrameChg>
        <pc:picChg chg="del">
          <ac:chgData name="Sidney Seckler" userId="73470fc2d5f88927" providerId="LiveId" clId="{0C457143-DB76-4AC6-865D-F28307BBFFDE}" dt="2019-04-18T22:34:53.377" v="2756" actId="478"/>
          <ac:picMkLst>
            <pc:docMk/>
            <pc:sldMk cId="3350311093" sldId="687"/>
            <ac:picMk id="15362" creationId="{7AB674CE-C714-49CD-B267-8ED8368F2780}"/>
          </ac:picMkLst>
        </pc:picChg>
      </pc:sldChg>
      <pc:sldChg chg="addSp delSp modSp add ord">
        <pc:chgData name="Sidney Seckler" userId="73470fc2d5f88927" providerId="LiveId" clId="{0C457143-DB76-4AC6-865D-F28307BBFFDE}" dt="2019-04-18T23:33:02.239" v="2817"/>
        <pc:sldMkLst>
          <pc:docMk/>
          <pc:sldMk cId="3497200980" sldId="688"/>
        </pc:sldMkLst>
        <pc:graphicFrameChg chg="add mod">
          <ac:chgData name="Sidney Seckler" userId="73470fc2d5f88927" providerId="LiveId" clId="{0C457143-DB76-4AC6-865D-F28307BBFFDE}" dt="2019-04-18T23:30:53.488" v="2804" actId="1076"/>
          <ac:graphicFrameMkLst>
            <pc:docMk/>
            <pc:sldMk cId="3497200980" sldId="688"/>
            <ac:graphicFrameMk id="6" creationId="{415C885F-B4B7-4AA9-A23C-24ABE97E2BD9}"/>
          </ac:graphicFrameMkLst>
        </pc:graphicFrameChg>
        <pc:graphicFrameChg chg="del">
          <ac:chgData name="Sidney Seckler" userId="73470fc2d5f88927" providerId="LiveId" clId="{0C457143-DB76-4AC6-865D-F28307BBFFDE}" dt="2019-04-18T23:30:28.629" v="2799" actId="478"/>
          <ac:graphicFrameMkLst>
            <pc:docMk/>
            <pc:sldMk cId="3497200980" sldId="688"/>
            <ac:graphicFrameMk id="9" creationId="{425F2D12-C9F5-4F43-8AE5-087BEBAD1C94}"/>
          </ac:graphicFrameMkLst>
        </pc:graphicFrameChg>
      </pc:sldChg>
      <pc:sldChg chg="addSp delSp modSp add ord">
        <pc:chgData name="Sidney Seckler" userId="73470fc2d5f88927" providerId="LiveId" clId="{0C457143-DB76-4AC6-865D-F28307BBFFDE}" dt="2019-04-18T23:33:03.883" v="2818"/>
        <pc:sldMkLst>
          <pc:docMk/>
          <pc:sldMk cId="2771172123" sldId="689"/>
        </pc:sldMkLst>
        <pc:graphicFrameChg chg="del">
          <ac:chgData name="Sidney Seckler" userId="73470fc2d5f88927" providerId="LiveId" clId="{0C457143-DB76-4AC6-865D-F28307BBFFDE}" dt="2019-04-18T23:31:11.316" v="2806" actId="478"/>
          <ac:graphicFrameMkLst>
            <pc:docMk/>
            <pc:sldMk cId="2771172123" sldId="689"/>
            <ac:graphicFrameMk id="6" creationId="{415C885F-B4B7-4AA9-A23C-24ABE97E2BD9}"/>
          </ac:graphicFrameMkLst>
        </pc:graphicFrameChg>
        <pc:graphicFrameChg chg="add mod">
          <ac:chgData name="Sidney Seckler" userId="73470fc2d5f88927" providerId="LiveId" clId="{0C457143-DB76-4AC6-865D-F28307BBFFDE}" dt="2019-04-18T23:32:47.854" v="2815" actId="14100"/>
          <ac:graphicFrameMkLst>
            <pc:docMk/>
            <pc:sldMk cId="2771172123" sldId="689"/>
            <ac:graphicFrameMk id="7" creationId="{9B9EBE24-BEE6-4874-BB4E-FE7F73D6999D}"/>
          </ac:graphicFrameMkLst>
        </pc:graphicFrameChg>
      </pc:sldChg>
      <pc:sldChg chg="addSp delSp modSp add">
        <pc:chgData name="Sidney Seckler" userId="73470fc2d5f88927" providerId="LiveId" clId="{0C457143-DB76-4AC6-865D-F28307BBFFDE}" dt="2019-04-18T23:42:35.609" v="2883" actId="1076"/>
        <pc:sldMkLst>
          <pc:docMk/>
          <pc:sldMk cId="2334868941" sldId="690"/>
        </pc:sldMkLst>
        <pc:spChg chg="mod">
          <ac:chgData name="Sidney Seckler" userId="73470fc2d5f88927" providerId="LiveId" clId="{0C457143-DB76-4AC6-865D-F28307BBFFDE}" dt="2019-04-18T23:42:22.212" v="2881" actId="6549"/>
          <ac:spMkLst>
            <pc:docMk/>
            <pc:sldMk cId="2334868941" sldId="690"/>
            <ac:spMk id="10" creationId="{0529845F-404C-4D32-B4A1-15F6C278F38A}"/>
          </ac:spMkLst>
        </pc:spChg>
        <pc:graphicFrameChg chg="add mod">
          <ac:chgData name="Sidney Seckler" userId="73470fc2d5f88927" providerId="LiveId" clId="{0C457143-DB76-4AC6-865D-F28307BBFFDE}" dt="2019-04-18T23:42:35.609" v="2883" actId="1076"/>
          <ac:graphicFrameMkLst>
            <pc:docMk/>
            <pc:sldMk cId="2334868941" sldId="690"/>
            <ac:graphicFrameMk id="6" creationId="{8B0F223E-3DEB-4CF7-9CD5-AE660178C0AF}"/>
          </ac:graphicFrameMkLst>
        </pc:graphicFrameChg>
        <pc:graphicFrameChg chg="del">
          <ac:chgData name="Sidney Seckler" userId="73470fc2d5f88927" providerId="LiveId" clId="{0C457143-DB76-4AC6-865D-F28307BBFFDE}" dt="2019-04-18T23:35:41.991" v="2824" actId="478"/>
          <ac:graphicFrameMkLst>
            <pc:docMk/>
            <pc:sldMk cId="2334868941" sldId="690"/>
            <ac:graphicFrameMk id="9" creationId="{425F2D12-C9F5-4F43-8AE5-087BEBAD1C94}"/>
          </ac:graphicFrameMkLst>
        </pc:graphicFrameChg>
      </pc:sldChg>
      <pc:sldChg chg="modSp add">
        <pc:chgData name="Sidney Seckler" userId="73470fc2d5f88927" providerId="LiveId" clId="{0C457143-DB76-4AC6-865D-F28307BBFFDE}" dt="2019-04-18T23:55:17.527" v="3146" actId="1036"/>
        <pc:sldMkLst>
          <pc:docMk/>
          <pc:sldMk cId="3675438339" sldId="691"/>
        </pc:sldMkLst>
        <pc:spChg chg="mod">
          <ac:chgData name="Sidney Seckler" userId="73470fc2d5f88927" providerId="LiveId" clId="{0C457143-DB76-4AC6-865D-F28307BBFFDE}" dt="2019-04-18T23:55:17.527" v="3146" actId="1036"/>
          <ac:spMkLst>
            <pc:docMk/>
            <pc:sldMk cId="3675438339" sldId="691"/>
            <ac:spMk id="4" creationId="{6524DE11-85FA-4455-84D6-567412CAB253}"/>
          </ac:spMkLst>
        </pc:spChg>
      </pc:sldChg>
      <pc:sldChg chg="modSp add">
        <pc:chgData name="Sidney Seckler" userId="73470fc2d5f88927" providerId="LiveId" clId="{0C457143-DB76-4AC6-865D-F28307BBFFDE}" dt="2019-04-18T23:55:33.714" v="3184" actId="1035"/>
        <pc:sldMkLst>
          <pc:docMk/>
          <pc:sldMk cId="3334202068" sldId="692"/>
        </pc:sldMkLst>
        <pc:spChg chg="mod">
          <ac:chgData name="Sidney Seckler" userId="73470fc2d5f88927" providerId="LiveId" clId="{0C457143-DB76-4AC6-865D-F28307BBFFDE}" dt="2019-04-18T23:55:33.714" v="3184" actId="1035"/>
          <ac:spMkLst>
            <pc:docMk/>
            <pc:sldMk cId="3334202068" sldId="692"/>
            <ac:spMk id="4" creationId="{6524DE11-85FA-4455-84D6-567412CAB253}"/>
          </ac:spMkLst>
        </pc:spChg>
      </pc:sldChg>
      <pc:sldChg chg="addSp delSp modSp add">
        <pc:chgData name="Sidney Seckler" userId="73470fc2d5f88927" providerId="LiveId" clId="{0C457143-DB76-4AC6-865D-F28307BBFFDE}" dt="2019-04-19T00:00:49.561" v="3425" actId="1076"/>
        <pc:sldMkLst>
          <pc:docMk/>
          <pc:sldMk cId="2722695002" sldId="693"/>
        </pc:sldMkLst>
        <pc:spChg chg="mod">
          <ac:chgData name="Sidney Seckler" userId="73470fc2d5f88927" providerId="LiveId" clId="{0C457143-DB76-4AC6-865D-F28307BBFFDE}" dt="2019-04-18T23:58:37.105" v="3418" actId="20577"/>
          <ac:spMkLst>
            <pc:docMk/>
            <pc:sldMk cId="2722695002" sldId="693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8T23:58:42.738" v="3419" actId="478"/>
          <ac:picMkLst>
            <pc:docMk/>
            <pc:sldMk cId="2722695002" sldId="693"/>
            <ac:picMk id="3" creationId="{D25B76F0-8ABF-406B-A376-1037FA184A2D}"/>
          </ac:picMkLst>
        </pc:picChg>
        <pc:picChg chg="del">
          <ac:chgData name="Sidney Seckler" userId="73470fc2d5f88927" providerId="LiveId" clId="{0C457143-DB76-4AC6-865D-F28307BBFFDE}" dt="2019-04-18T23:58:45.075" v="3420" actId="478"/>
          <ac:picMkLst>
            <pc:docMk/>
            <pc:sldMk cId="2722695002" sldId="693"/>
            <ac:picMk id="5" creationId="{F1915AC7-581E-4E2E-8E8C-70A4A394B9A5}"/>
          </ac:picMkLst>
        </pc:picChg>
        <pc:picChg chg="add mod">
          <ac:chgData name="Sidney Seckler" userId="73470fc2d5f88927" providerId="LiveId" clId="{0C457143-DB76-4AC6-865D-F28307BBFFDE}" dt="2019-04-19T00:00:49.561" v="3425" actId="1076"/>
          <ac:picMkLst>
            <pc:docMk/>
            <pc:sldMk cId="2722695002" sldId="693"/>
            <ac:picMk id="18434" creationId="{D4763010-DB93-42B6-AAE2-EF74DF3B51EC}"/>
          </ac:picMkLst>
        </pc:picChg>
      </pc:sldChg>
      <pc:sldChg chg="modSp add">
        <pc:chgData name="Sidney Seckler" userId="73470fc2d5f88927" providerId="LiveId" clId="{0C457143-DB76-4AC6-865D-F28307BBFFDE}" dt="2019-04-19T00:03:42.395" v="3622" actId="20577"/>
        <pc:sldMkLst>
          <pc:docMk/>
          <pc:sldMk cId="3415374604" sldId="694"/>
        </pc:sldMkLst>
        <pc:spChg chg="mod">
          <ac:chgData name="Sidney Seckler" userId="73470fc2d5f88927" providerId="LiveId" clId="{0C457143-DB76-4AC6-865D-F28307BBFFDE}" dt="2019-04-19T00:02:43.642" v="3560" actId="1076"/>
          <ac:spMkLst>
            <pc:docMk/>
            <pc:sldMk cId="3415374604" sldId="694"/>
            <ac:spMk id="4" creationId="{6524DE11-85FA-4455-84D6-567412CAB253}"/>
          </ac:spMkLst>
        </pc:spChg>
        <pc:spChg chg="mod">
          <ac:chgData name="Sidney Seckler" userId="73470fc2d5f88927" providerId="LiveId" clId="{0C457143-DB76-4AC6-865D-F28307BBFFDE}" dt="2019-04-19T00:03:42.395" v="3622" actId="20577"/>
          <ac:spMkLst>
            <pc:docMk/>
            <pc:sldMk cId="3415374604" sldId="694"/>
            <ac:spMk id="8" creationId="{158C9629-D76F-4A24-BDB5-CA3E0DC9B7F9}"/>
          </ac:spMkLst>
        </pc:spChg>
      </pc:sldChg>
      <pc:sldChg chg="modSp add">
        <pc:chgData name="Sidney Seckler" userId="73470fc2d5f88927" providerId="LiveId" clId="{0C457143-DB76-4AC6-865D-F28307BBFFDE}" dt="2019-04-19T00:03:56.627" v="3647" actId="1036"/>
        <pc:sldMkLst>
          <pc:docMk/>
          <pc:sldMk cId="542223834" sldId="695"/>
        </pc:sldMkLst>
        <pc:spChg chg="mod">
          <ac:chgData name="Sidney Seckler" userId="73470fc2d5f88927" providerId="LiveId" clId="{0C457143-DB76-4AC6-865D-F28307BBFFDE}" dt="2019-04-19T00:03:56.627" v="3647" actId="1036"/>
          <ac:spMkLst>
            <pc:docMk/>
            <pc:sldMk cId="542223834" sldId="695"/>
            <ac:spMk id="4" creationId="{6524DE11-85FA-4455-84D6-567412CAB253}"/>
          </ac:spMkLst>
        </pc:spChg>
      </pc:sldChg>
      <pc:sldChg chg="modSp add">
        <pc:chgData name="Sidney Seckler" userId="73470fc2d5f88927" providerId="LiveId" clId="{0C457143-DB76-4AC6-865D-F28307BBFFDE}" dt="2019-04-19T00:04:12.537" v="3691" actId="1036"/>
        <pc:sldMkLst>
          <pc:docMk/>
          <pc:sldMk cId="2700664127" sldId="696"/>
        </pc:sldMkLst>
        <pc:spChg chg="mod">
          <ac:chgData name="Sidney Seckler" userId="73470fc2d5f88927" providerId="LiveId" clId="{0C457143-DB76-4AC6-865D-F28307BBFFDE}" dt="2019-04-19T00:04:12.537" v="3691" actId="1036"/>
          <ac:spMkLst>
            <pc:docMk/>
            <pc:sldMk cId="2700664127" sldId="696"/>
            <ac:spMk id="4" creationId="{6524DE11-85FA-4455-84D6-567412CAB253}"/>
          </ac:spMkLst>
        </pc:spChg>
      </pc:sldChg>
      <pc:sldChg chg="addSp delSp modSp add">
        <pc:chgData name="Sidney Seckler" userId="73470fc2d5f88927" providerId="LiveId" clId="{0C457143-DB76-4AC6-865D-F28307BBFFDE}" dt="2019-04-19T00:16:15.362" v="4072" actId="1076"/>
        <pc:sldMkLst>
          <pc:docMk/>
          <pc:sldMk cId="1088478998" sldId="697"/>
        </pc:sldMkLst>
        <pc:spChg chg="mod">
          <ac:chgData name="Sidney Seckler" userId="73470fc2d5f88927" providerId="LiveId" clId="{0C457143-DB76-4AC6-865D-F28307BBFFDE}" dt="2019-04-19T00:14:25.808" v="4057" actId="20577"/>
          <ac:spMkLst>
            <pc:docMk/>
            <pc:sldMk cId="1088478998" sldId="697"/>
            <ac:spMk id="9" creationId="{A1DD9AD7-4DFD-45DA-AE08-740B68E8151A}"/>
          </ac:spMkLst>
        </pc:spChg>
        <pc:spChg chg="add mod">
          <ac:chgData name="Sidney Seckler" userId="73470fc2d5f88927" providerId="LiveId" clId="{0C457143-DB76-4AC6-865D-F28307BBFFDE}" dt="2019-04-19T00:15:48.946" v="4068" actId="1076"/>
          <ac:spMkLst>
            <pc:docMk/>
            <pc:sldMk cId="1088478998" sldId="697"/>
            <ac:spMk id="11" creationId="{A0FF6EBA-88A7-4046-B6D3-7026FC7C8ED0}"/>
          </ac:spMkLst>
        </pc:spChg>
        <pc:spChg chg="add mod">
          <ac:chgData name="Sidney Seckler" userId="73470fc2d5f88927" providerId="LiveId" clId="{0C457143-DB76-4AC6-865D-F28307BBFFDE}" dt="2019-04-19T00:15:42.601" v="4067" actId="255"/>
          <ac:spMkLst>
            <pc:docMk/>
            <pc:sldMk cId="1088478998" sldId="697"/>
            <ac:spMk id="12" creationId="{51B5EEF8-AF8F-4F58-953B-EE31781F68CC}"/>
          </ac:spMkLst>
        </pc:spChg>
        <pc:spChg chg="add mod">
          <ac:chgData name="Sidney Seckler" userId="73470fc2d5f88927" providerId="LiveId" clId="{0C457143-DB76-4AC6-865D-F28307BBFFDE}" dt="2019-04-19T00:15:42.601" v="4067" actId="255"/>
          <ac:spMkLst>
            <pc:docMk/>
            <pc:sldMk cId="1088478998" sldId="697"/>
            <ac:spMk id="14" creationId="{059F60A0-80CF-4B5E-919D-1F1DE972F0B8}"/>
          </ac:spMkLst>
        </pc:spChg>
        <pc:spChg chg="add mod">
          <ac:chgData name="Sidney Seckler" userId="73470fc2d5f88927" providerId="LiveId" clId="{0C457143-DB76-4AC6-865D-F28307BBFFDE}" dt="2019-04-19T00:15:42.601" v="4067" actId="255"/>
          <ac:spMkLst>
            <pc:docMk/>
            <pc:sldMk cId="1088478998" sldId="697"/>
            <ac:spMk id="16" creationId="{A8054477-9E6E-4207-A77F-0689091DF5D5}"/>
          </ac:spMkLst>
        </pc:spChg>
        <pc:spChg chg="add mod">
          <ac:chgData name="Sidney Seckler" userId="73470fc2d5f88927" providerId="LiveId" clId="{0C457143-DB76-4AC6-865D-F28307BBFFDE}" dt="2019-04-19T00:15:59.336" v="4069" actId="1076"/>
          <ac:spMkLst>
            <pc:docMk/>
            <pc:sldMk cId="1088478998" sldId="697"/>
            <ac:spMk id="19" creationId="{3CC19062-ECC3-46EE-9563-83E80525CC3F}"/>
          </ac:spMkLst>
        </pc:spChg>
        <pc:spChg chg="add mod">
          <ac:chgData name="Sidney Seckler" userId="73470fc2d5f88927" providerId="LiveId" clId="{0C457143-DB76-4AC6-865D-F28307BBFFDE}" dt="2019-04-19T00:16:15.362" v="4072" actId="1076"/>
          <ac:spMkLst>
            <pc:docMk/>
            <pc:sldMk cId="1088478998" sldId="697"/>
            <ac:spMk id="20" creationId="{68E78020-05F5-4C3C-B657-61673E90F276}"/>
          </ac:spMkLst>
        </pc:spChg>
        <pc:spChg chg="add mod">
          <ac:chgData name="Sidney Seckler" userId="73470fc2d5f88927" providerId="LiveId" clId="{0C457143-DB76-4AC6-865D-F28307BBFFDE}" dt="2019-04-19T00:15:42.601" v="4067" actId="255"/>
          <ac:spMkLst>
            <pc:docMk/>
            <pc:sldMk cId="1088478998" sldId="697"/>
            <ac:spMk id="22" creationId="{EC9FCB9A-3116-4487-8797-CC5E91DD2E87}"/>
          </ac:spMkLst>
        </pc:spChg>
        <pc:spChg chg="add mod">
          <ac:chgData name="Sidney Seckler" userId="73470fc2d5f88927" providerId="LiveId" clId="{0C457143-DB76-4AC6-865D-F28307BBFFDE}" dt="2019-04-19T00:16:11.032" v="4071" actId="1076"/>
          <ac:spMkLst>
            <pc:docMk/>
            <pc:sldMk cId="1088478998" sldId="697"/>
            <ac:spMk id="26" creationId="{FE3683B8-64F8-461B-9E81-3605ECF2230A}"/>
          </ac:spMkLst>
        </pc:spChg>
        <pc:spChg chg="add mod">
          <ac:chgData name="Sidney Seckler" userId="73470fc2d5f88927" providerId="LiveId" clId="{0C457143-DB76-4AC6-865D-F28307BBFFDE}" dt="2019-04-19T00:15:42.601" v="4067" actId="255"/>
          <ac:spMkLst>
            <pc:docMk/>
            <pc:sldMk cId="1088478998" sldId="697"/>
            <ac:spMk id="27" creationId="{C5007869-8331-4EBF-878B-E7B1AE744B1D}"/>
          </ac:spMkLst>
        </pc:spChg>
        <pc:spChg chg="add mod">
          <ac:chgData name="Sidney Seckler" userId="73470fc2d5f88927" providerId="LiveId" clId="{0C457143-DB76-4AC6-865D-F28307BBFFDE}" dt="2019-04-19T00:15:42.601" v="4067" actId="255"/>
          <ac:spMkLst>
            <pc:docMk/>
            <pc:sldMk cId="1088478998" sldId="697"/>
            <ac:spMk id="30" creationId="{3F46547C-6018-41FE-81A5-607790BA7946}"/>
          </ac:spMkLst>
        </pc:spChg>
        <pc:spChg chg="add mod">
          <ac:chgData name="Sidney Seckler" userId="73470fc2d5f88927" providerId="LiveId" clId="{0C457143-DB76-4AC6-865D-F28307BBFFDE}" dt="2019-04-19T00:16:07.320" v="4070" actId="1076"/>
          <ac:spMkLst>
            <pc:docMk/>
            <pc:sldMk cId="1088478998" sldId="697"/>
            <ac:spMk id="32" creationId="{69E558EB-2016-403A-99FE-C1F939BBD29F}"/>
          </ac:spMkLst>
        </pc:spChg>
        <pc:spChg chg="add del mod">
          <ac:chgData name="Sidney Seckler" userId="73470fc2d5f88927" providerId="LiveId" clId="{0C457143-DB76-4AC6-865D-F28307BBFFDE}" dt="2019-04-19T00:15:30.775" v="4064" actId="478"/>
          <ac:spMkLst>
            <pc:docMk/>
            <pc:sldMk cId="1088478998" sldId="697"/>
            <ac:spMk id="33" creationId="{58F294C7-5A61-4E39-9D9A-1F812EB0CF34}"/>
          </ac:spMkLst>
        </pc:spChg>
        <pc:grpChg chg="add mod">
          <ac:chgData name="Sidney Seckler" userId="73470fc2d5f88927" providerId="LiveId" clId="{0C457143-DB76-4AC6-865D-F28307BBFFDE}" dt="2019-04-19T00:15:39.107" v="4066" actId="1076"/>
          <ac:grpSpMkLst>
            <pc:docMk/>
            <pc:sldMk cId="1088478998" sldId="697"/>
            <ac:grpSpMk id="2" creationId="{FA4FB12B-CF18-43D3-8C6C-BB97BD943A75}"/>
          </ac:grpSpMkLst>
        </pc:grpChg>
        <pc:graphicFrameChg chg="del">
          <ac:chgData name="Sidney Seckler" userId="73470fc2d5f88927" providerId="LiveId" clId="{0C457143-DB76-4AC6-865D-F28307BBFFDE}" dt="2019-04-19T00:13:11.121" v="3896" actId="478"/>
          <ac:graphicFrameMkLst>
            <pc:docMk/>
            <pc:sldMk cId="1088478998" sldId="697"/>
            <ac:graphicFrameMk id="6" creationId="{750FE225-0990-4CC7-A22B-C8D4144929FE}"/>
          </ac:graphicFrameMkLst>
        </pc:graphicFrameChg>
        <pc:picChg chg="add del mod">
          <ac:chgData name="Sidney Seckler" userId="73470fc2d5f88927" providerId="LiveId" clId="{0C457143-DB76-4AC6-865D-F28307BBFFDE}" dt="2019-04-19T00:15:26.547" v="4063" actId="478"/>
          <ac:picMkLst>
            <pc:docMk/>
            <pc:sldMk cId="1088478998" sldId="697"/>
            <ac:picMk id="15" creationId="{27CB9D9B-B5B1-4AC9-A499-2DE19C87340F}"/>
          </ac:picMkLst>
        </pc:picChg>
        <pc:picChg chg="mod">
          <ac:chgData name="Sidney Seckler" userId="73470fc2d5f88927" providerId="LiveId" clId="{0C457143-DB76-4AC6-865D-F28307BBFFDE}" dt="2019-04-19T00:15:17.273" v="4061" actId="1076"/>
          <ac:picMkLst>
            <pc:docMk/>
            <pc:sldMk cId="1088478998" sldId="697"/>
            <ac:picMk id="304130" creationId="{1A9BEE5F-7651-4040-BE76-EAD93CAB39F1}"/>
          </ac:picMkLst>
        </pc:pic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7" creationId="{6A1F7361-AC9D-4C21-95D3-6980DE781C8D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10" creationId="{1AE7CE9F-F004-462E-8B13-4734F4669D3C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13" creationId="{BD74986D-537D-4322-94F7-FFE1E6F55FE7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17" creationId="{6F0EE4FC-20F8-4156-AFD2-5DC75157459D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18" creationId="{512C10A8-15EC-4EC3-A58E-CB6595468D7F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21" creationId="{A4D47DD1-E625-4228-8CAA-CEE6094A1D44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23" creationId="{591F99C5-67E5-41C0-B7D2-AB2809AFED48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24" creationId="{09F938E0-B8D7-4C3C-A1F8-002C8E7EFAD0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25" creationId="{F50DA9D1-AB01-42DE-A662-C5C06222557B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28" creationId="{39B8D500-E5D2-401F-8E1D-70D3B2C8ACAC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29" creationId="{85491836-8EBA-4CA5-B22F-68D40CB9B6AA}"/>
          </ac:cxnSpMkLst>
        </pc:cxnChg>
        <pc:cxnChg chg="add mod">
          <ac:chgData name="Sidney Seckler" userId="73470fc2d5f88927" providerId="LiveId" clId="{0C457143-DB76-4AC6-865D-F28307BBFFDE}" dt="2019-04-19T00:15:11.926" v="4059" actId="164"/>
          <ac:cxnSpMkLst>
            <pc:docMk/>
            <pc:sldMk cId="1088478998" sldId="697"/>
            <ac:cxnSpMk id="31" creationId="{01422E0C-4B7C-43EE-9317-5997866817C0}"/>
          </ac:cxnSpMkLst>
        </pc:cxnChg>
      </pc:sldChg>
      <pc:sldChg chg="modSp add">
        <pc:chgData name="Sidney Seckler" userId="73470fc2d5f88927" providerId="LiveId" clId="{0C457143-DB76-4AC6-865D-F28307BBFFDE}" dt="2019-04-19T00:17:54.743" v="4249" actId="14100"/>
        <pc:sldMkLst>
          <pc:docMk/>
          <pc:sldMk cId="3701932911" sldId="698"/>
        </pc:sldMkLst>
        <pc:spChg chg="mod">
          <ac:chgData name="Sidney Seckler" userId="73470fc2d5f88927" providerId="LiveId" clId="{0C457143-DB76-4AC6-865D-F28307BBFFDE}" dt="2019-04-19T00:17:54.743" v="4249" actId="14100"/>
          <ac:spMkLst>
            <pc:docMk/>
            <pc:sldMk cId="3701932911" sldId="698"/>
            <ac:spMk id="9" creationId="{A1DD9AD7-4DFD-45DA-AE08-740B68E8151A}"/>
          </ac:spMkLst>
        </pc:spChg>
      </pc:sldChg>
      <pc:sldChg chg="addSp delSp modSp add">
        <pc:chgData name="Sidney Seckler" userId="73470fc2d5f88927" providerId="LiveId" clId="{0C457143-DB76-4AC6-865D-F28307BBFFDE}" dt="2019-04-19T01:06:22.467" v="4639" actId="1076"/>
        <pc:sldMkLst>
          <pc:docMk/>
          <pc:sldMk cId="272608436" sldId="699"/>
        </pc:sldMkLst>
        <pc:spChg chg="mod">
          <ac:chgData name="Sidney Seckler" userId="73470fc2d5f88927" providerId="LiveId" clId="{0C457143-DB76-4AC6-865D-F28307BBFFDE}" dt="2019-04-19T01:02:56.176" v="4624" actId="6549"/>
          <ac:spMkLst>
            <pc:docMk/>
            <pc:sldMk cId="272608436" sldId="699"/>
            <ac:spMk id="8" creationId="{6A541547-C2C1-4C58-9DBB-CF48F94CEB25}"/>
          </ac:spMkLst>
        </pc:spChg>
        <pc:spChg chg="add mod">
          <ac:chgData name="Sidney Seckler" userId="73470fc2d5f88927" providerId="LiveId" clId="{0C457143-DB76-4AC6-865D-F28307BBFFDE}" dt="2019-04-19T01:06:22.467" v="4639" actId="1076"/>
          <ac:spMkLst>
            <pc:docMk/>
            <pc:sldMk cId="272608436" sldId="699"/>
            <ac:spMk id="9" creationId="{63231299-0536-4A78-8B23-4452B5490888}"/>
          </ac:spMkLst>
        </pc:spChg>
        <pc:picChg chg="del">
          <ac:chgData name="Sidney Seckler" userId="73470fc2d5f88927" providerId="LiveId" clId="{0C457143-DB76-4AC6-865D-F28307BBFFDE}" dt="2019-04-19T01:01:20.031" v="4437" actId="478"/>
          <ac:picMkLst>
            <pc:docMk/>
            <pc:sldMk cId="272608436" sldId="699"/>
            <ac:picMk id="27650" creationId="{C40EA5DC-97F5-4FAF-88A6-34CEFE20E84E}"/>
          </ac:picMkLst>
        </pc:picChg>
        <pc:picChg chg="add mod">
          <ac:chgData name="Sidney Seckler" userId="73470fc2d5f88927" providerId="LiveId" clId="{0C457143-DB76-4AC6-865D-F28307BBFFDE}" dt="2019-04-19T01:05:28.408" v="4632" actId="1076"/>
          <ac:picMkLst>
            <pc:docMk/>
            <pc:sldMk cId="272608436" sldId="699"/>
            <ac:picMk id="35842" creationId="{0EEADBC0-4BF3-4174-BE14-E2B3D4AD8144}"/>
          </ac:picMkLst>
        </pc:picChg>
      </pc:sldChg>
      <pc:sldChg chg="modSp add">
        <pc:chgData name="Sidney Seckler" userId="73470fc2d5f88927" providerId="LiveId" clId="{0C457143-DB76-4AC6-865D-F28307BBFFDE}" dt="2019-04-19T01:14:50.029" v="5064" actId="20577"/>
        <pc:sldMkLst>
          <pc:docMk/>
          <pc:sldMk cId="598612143" sldId="700"/>
        </pc:sldMkLst>
        <pc:spChg chg="mod">
          <ac:chgData name="Sidney Seckler" userId="73470fc2d5f88927" providerId="LiveId" clId="{0C457143-DB76-4AC6-865D-F28307BBFFDE}" dt="2019-04-19T01:14:50.029" v="5064" actId="20577"/>
          <ac:spMkLst>
            <pc:docMk/>
            <pc:sldMk cId="598612143" sldId="700"/>
            <ac:spMk id="8" creationId="{6A541547-C2C1-4C58-9DBB-CF48F94CEB25}"/>
          </ac:spMkLst>
        </pc:spChg>
        <pc:spChg chg="mod">
          <ac:chgData name="Sidney Seckler" userId="73470fc2d5f88927" providerId="LiveId" clId="{0C457143-DB76-4AC6-865D-F28307BBFFDE}" dt="2019-04-19T01:11:23.414" v="4978" actId="1076"/>
          <ac:spMkLst>
            <pc:docMk/>
            <pc:sldMk cId="598612143" sldId="700"/>
            <ac:spMk id="9" creationId="{63231299-0536-4A78-8B23-4452B5490888}"/>
          </ac:spMkLst>
        </pc:spChg>
      </pc:sldChg>
      <pc:sldChg chg="delSp modSp add">
        <pc:chgData name="Sidney Seckler" userId="73470fc2d5f88927" providerId="LiveId" clId="{0C457143-DB76-4AC6-865D-F28307BBFFDE}" dt="2019-04-19T01:12:21.608" v="5023" actId="478"/>
        <pc:sldMkLst>
          <pc:docMk/>
          <pc:sldMk cId="4010271270" sldId="701"/>
        </pc:sldMkLst>
        <pc:spChg chg="mod">
          <ac:chgData name="Sidney Seckler" userId="73470fc2d5f88927" providerId="LiveId" clId="{0C457143-DB76-4AC6-865D-F28307BBFFDE}" dt="2019-04-19T01:12:16.718" v="5022" actId="20577"/>
          <ac:spMkLst>
            <pc:docMk/>
            <pc:sldMk cId="4010271270" sldId="701"/>
            <ac:spMk id="8" creationId="{6A541547-C2C1-4C58-9DBB-CF48F94CEB25}"/>
          </ac:spMkLst>
        </pc:spChg>
        <pc:spChg chg="del mod">
          <ac:chgData name="Sidney Seckler" userId="73470fc2d5f88927" providerId="LiveId" clId="{0C457143-DB76-4AC6-865D-F28307BBFFDE}" dt="2019-04-19T01:12:21.608" v="5023" actId="478"/>
          <ac:spMkLst>
            <pc:docMk/>
            <pc:sldMk cId="4010271270" sldId="701"/>
            <ac:spMk id="9" creationId="{63231299-0536-4A78-8B23-4452B5490888}"/>
          </ac:spMkLst>
        </pc:spChg>
      </pc:sldChg>
      <pc:sldChg chg="addSp delSp modSp add">
        <pc:chgData name="Sidney Seckler" userId="73470fc2d5f88927" providerId="LiveId" clId="{0C457143-DB76-4AC6-865D-F28307BBFFDE}" dt="2019-04-19T01:17:17.175" v="5279" actId="1076"/>
        <pc:sldMkLst>
          <pc:docMk/>
          <pc:sldMk cId="1306828677" sldId="702"/>
        </pc:sldMkLst>
        <pc:spChg chg="mod">
          <ac:chgData name="Sidney Seckler" userId="73470fc2d5f88927" providerId="LiveId" clId="{0C457143-DB76-4AC6-865D-F28307BBFFDE}" dt="2019-04-19T01:16:43.038" v="5274" actId="20577"/>
          <ac:spMkLst>
            <pc:docMk/>
            <pc:sldMk cId="1306828677" sldId="702"/>
            <ac:spMk id="8" creationId="{6A541547-C2C1-4C58-9DBB-CF48F94CEB25}"/>
          </ac:spMkLst>
        </pc:spChg>
        <pc:spChg chg="mod">
          <ac:chgData name="Sidney Seckler" userId="73470fc2d5f88927" providerId="LiveId" clId="{0C457143-DB76-4AC6-865D-F28307BBFFDE}" dt="2019-04-19T01:16:51.168" v="5276" actId="1076"/>
          <ac:spMkLst>
            <pc:docMk/>
            <pc:sldMk cId="1306828677" sldId="702"/>
            <ac:spMk id="9" creationId="{63231299-0536-4A78-8B23-4452B5490888}"/>
          </ac:spMkLst>
        </pc:spChg>
        <pc:picChg chg="del">
          <ac:chgData name="Sidney Seckler" userId="73470fc2d5f88927" providerId="LiveId" clId="{0C457143-DB76-4AC6-865D-F28307BBFFDE}" dt="2019-04-19T01:16:45.852" v="5275" actId="478"/>
          <ac:picMkLst>
            <pc:docMk/>
            <pc:sldMk cId="1306828677" sldId="702"/>
            <ac:picMk id="35842" creationId="{0EEADBC0-4BF3-4174-BE14-E2B3D4AD8144}"/>
          </ac:picMkLst>
        </pc:picChg>
        <pc:picChg chg="add mod">
          <ac:chgData name="Sidney Seckler" userId="73470fc2d5f88927" providerId="LiveId" clId="{0C457143-DB76-4AC6-865D-F28307BBFFDE}" dt="2019-04-19T01:17:17.175" v="5279" actId="1076"/>
          <ac:picMkLst>
            <pc:docMk/>
            <pc:sldMk cId="1306828677" sldId="702"/>
            <ac:picMk id="36866" creationId="{38D957FD-DD29-44E4-AE97-25CCFD1F7EBD}"/>
          </ac:picMkLst>
        </pc:picChg>
      </pc:sldChg>
      <pc:sldChg chg="addSp delSp modSp add">
        <pc:chgData name="Sidney Seckler" userId="73470fc2d5f88927" providerId="LiveId" clId="{0C457143-DB76-4AC6-865D-F28307BBFFDE}" dt="2019-04-19T01:17:54.886" v="5288" actId="1076"/>
        <pc:sldMkLst>
          <pc:docMk/>
          <pc:sldMk cId="2483247890" sldId="703"/>
        </pc:sldMkLst>
        <pc:spChg chg="mod">
          <ac:chgData name="Sidney Seckler" userId="73470fc2d5f88927" providerId="LiveId" clId="{0C457143-DB76-4AC6-865D-F28307BBFFDE}" dt="2019-04-19T01:17:35.807" v="5283" actId="1076"/>
          <ac:spMkLst>
            <pc:docMk/>
            <pc:sldMk cId="2483247890" sldId="703"/>
            <ac:spMk id="9" creationId="{63231299-0536-4A78-8B23-4452B5490888}"/>
          </ac:spMkLst>
        </pc:spChg>
        <pc:picChg chg="del">
          <ac:chgData name="Sidney Seckler" userId="73470fc2d5f88927" providerId="LiveId" clId="{0C457143-DB76-4AC6-865D-F28307BBFFDE}" dt="2019-04-19T01:17:25.715" v="5281" actId="478"/>
          <ac:picMkLst>
            <pc:docMk/>
            <pc:sldMk cId="2483247890" sldId="703"/>
            <ac:picMk id="36866" creationId="{38D957FD-DD29-44E4-AE97-25CCFD1F7EBD}"/>
          </ac:picMkLst>
        </pc:picChg>
        <pc:picChg chg="add mod">
          <ac:chgData name="Sidney Seckler" userId="73470fc2d5f88927" providerId="LiveId" clId="{0C457143-DB76-4AC6-865D-F28307BBFFDE}" dt="2019-04-19T01:17:54.886" v="5288" actId="1076"/>
          <ac:picMkLst>
            <pc:docMk/>
            <pc:sldMk cId="2483247890" sldId="703"/>
            <ac:picMk id="39938" creationId="{DC39A56E-5027-433C-B31F-1136F78A35B7}"/>
          </ac:picMkLst>
        </pc:picChg>
      </pc:sldChg>
      <pc:sldChg chg="modSp add">
        <pc:chgData name="Sidney Seckler" userId="73470fc2d5f88927" providerId="LiveId" clId="{0C457143-DB76-4AC6-865D-F28307BBFFDE}" dt="2019-04-19T01:20:01.073" v="5522" actId="20577"/>
        <pc:sldMkLst>
          <pc:docMk/>
          <pc:sldMk cId="1570004076" sldId="704"/>
        </pc:sldMkLst>
        <pc:spChg chg="mod">
          <ac:chgData name="Sidney Seckler" userId="73470fc2d5f88927" providerId="LiveId" clId="{0C457143-DB76-4AC6-865D-F28307BBFFDE}" dt="2019-04-19T01:20:01.073" v="5522" actId="20577"/>
          <ac:spMkLst>
            <pc:docMk/>
            <pc:sldMk cId="1570004076" sldId="704"/>
            <ac:spMk id="8" creationId="{6A541547-C2C1-4C58-9DBB-CF48F94CEB25}"/>
          </ac:spMkLst>
        </pc:spChg>
      </pc:sldChg>
      <pc:sldChg chg="modSp add">
        <pc:chgData name="Sidney Seckler" userId="73470fc2d5f88927" providerId="LiveId" clId="{0C457143-DB76-4AC6-865D-F28307BBFFDE}" dt="2019-04-19T14:41:06.036" v="6187"/>
        <pc:sldMkLst>
          <pc:docMk/>
          <pc:sldMk cId="1930951597" sldId="705"/>
        </pc:sldMkLst>
        <pc:spChg chg="mod">
          <ac:chgData name="Sidney Seckler" userId="73470fc2d5f88927" providerId="LiveId" clId="{0C457143-DB76-4AC6-865D-F28307BBFFDE}" dt="2019-04-19T14:41:06.036" v="6187"/>
          <ac:spMkLst>
            <pc:docMk/>
            <pc:sldMk cId="1930951597" sldId="705"/>
            <ac:spMk id="2" creationId="{B9C4A22E-ED70-498D-B551-88A058394966}"/>
          </ac:spMkLst>
        </pc:spChg>
        <pc:spChg chg="mod">
          <ac:chgData name="Sidney Seckler" userId="73470fc2d5f88927" providerId="LiveId" clId="{0C457143-DB76-4AC6-865D-F28307BBFFDE}" dt="2019-04-19T01:26:35.908" v="5622" actId="20577"/>
          <ac:spMkLst>
            <pc:docMk/>
            <pc:sldMk cId="1930951597" sldId="705"/>
            <ac:spMk id="6" creationId="{AD69910D-A2F2-46EE-A041-61D2852FB39F}"/>
          </ac:spMkLst>
        </pc:spChg>
        <pc:cxnChg chg="mod">
          <ac:chgData name="Sidney Seckler" userId="73470fc2d5f88927" providerId="LiveId" clId="{0C457143-DB76-4AC6-865D-F28307BBFFDE}" dt="2019-04-19T14:41:06.036" v="6187"/>
          <ac:cxnSpMkLst>
            <pc:docMk/>
            <pc:sldMk cId="1930951597" sldId="705"/>
            <ac:cxnSpMk id="8" creationId="{8784CB9D-AD1F-4427-A7B3-1FB60793D53B}"/>
          </ac:cxnSpMkLst>
        </pc:cxnChg>
      </pc:sldChg>
      <pc:sldChg chg="modSp add">
        <pc:chgData name="Sidney Seckler" userId="73470fc2d5f88927" providerId="LiveId" clId="{0C457143-DB76-4AC6-865D-F28307BBFFDE}" dt="2019-04-19T14:41:12.710" v="6188"/>
        <pc:sldMkLst>
          <pc:docMk/>
          <pc:sldMk cId="297703659" sldId="706"/>
        </pc:sldMkLst>
        <pc:spChg chg="mod">
          <ac:chgData name="Sidney Seckler" userId="73470fc2d5f88927" providerId="LiveId" clId="{0C457143-DB76-4AC6-865D-F28307BBFFDE}" dt="2019-04-19T14:41:12.710" v="6188"/>
          <ac:spMkLst>
            <pc:docMk/>
            <pc:sldMk cId="297703659" sldId="706"/>
            <ac:spMk id="2" creationId="{B9C4A22E-ED70-498D-B551-88A058394966}"/>
          </ac:spMkLst>
        </pc:spChg>
        <pc:spChg chg="mod">
          <ac:chgData name="Sidney Seckler" userId="73470fc2d5f88927" providerId="LiveId" clId="{0C457143-DB76-4AC6-865D-F28307BBFFDE}" dt="2019-04-19T01:56:44.987" v="5684" actId="14100"/>
          <ac:spMkLst>
            <pc:docMk/>
            <pc:sldMk cId="297703659" sldId="706"/>
            <ac:spMk id="6" creationId="{AD69910D-A2F2-46EE-A041-61D2852FB39F}"/>
          </ac:spMkLst>
        </pc:spChg>
        <pc:spChg chg="mod">
          <ac:chgData name="Sidney Seckler" userId="73470fc2d5f88927" providerId="LiveId" clId="{0C457143-DB76-4AC6-865D-F28307BBFFDE}" dt="2019-04-19T01:56:11.164" v="5675" actId="1076"/>
          <ac:spMkLst>
            <pc:docMk/>
            <pc:sldMk cId="297703659" sldId="706"/>
            <ac:spMk id="11" creationId="{E5AB109D-BDDF-461C-AA30-6C970D23981A}"/>
          </ac:spMkLst>
        </pc:spChg>
        <pc:cxnChg chg="mod">
          <ac:chgData name="Sidney Seckler" userId="73470fc2d5f88927" providerId="LiveId" clId="{0C457143-DB76-4AC6-865D-F28307BBFFDE}" dt="2019-04-19T14:41:12.710" v="6188"/>
          <ac:cxnSpMkLst>
            <pc:docMk/>
            <pc:sldMk cId="297703659" sldId="706"/>
            <ac:cxnSpMk id="8" creationId="{8784CB9D-AD1F-4427-A7B3-1FB60793D53B}"/>
          </ac:cxnSpMkLst>
        </pc:cxnChg>
      </pc:sldChg>
      <pc:sldChg chg="addSp delSp modSp add">
        <pc:chgData name="Sidney Seckler" userId="73470fc2d5f88927" providerId="LiveId" clId="{0C457143-DB76-4AC6-865D-F28307BBFFDE}" dt="2019-04-19T02:26:35.243" v="5899" actId="1037"/>
        <pc:sldMkLst>
          <pc:docMk/>
          <pc:sldMk cId="2260207048" sldId="707"/>
        </pc:sldMkLst>
        <pc:spChg chg="add mod">
          <ac:chgData name="Sidney Seckler" userId="73470fc2d5f88927" providerId="LiveId" clId="{0C457143-DB76-4AC6-865D-F28307BBFFDE}" dt="2019-04-19T02:10:12.135" v="5738" actId="1582"/>
          <ac:spMkLst>
            <pc:docMk/>
            <pc:sldMk cId="2260207048" sldId="707"/>
            <ac:spMk id="2" creationId="{23BFED71-AC00-403F-A81C-BEFCCB9761EE}"/>
          </ac:spMkLst>
        </pc:spChg>
        <pc:spChg chg="add del mod">
          <ac:chgData name="Sidney Seckler" userId="73470fc2d5f88927" providerId="LiveId" clId="{0C457143-DB76-4AC6-865D-F28307BBFFDE}" dt="2019-04-19T02:24:50.004" v="5884" actId="478"/>
          <ac:spMkLst>
            <pc:docMk/>
            <pc:sldMk cId="2260207048" sldId="707"/>
            <ac:spMk id="6" creationId="{FDE338F7-BC56-4113-865C-D7C1C385B2B4}"/>
          </ac:spMkLst>
        </pc:spChg>
        <pc:spChg chg="del">
          <ac:chgData name="Sidney Seckler" userId="73470fc2d5f88927" providerId="LiveId" clId="{0C457143-DB76-4AC6-865D-F28307BBFFDE}" dt="2019-04-19T02:20:56.112" v="5841" actId="478"/>
          <ac:spMkLst>
            <pc:docMk/>
            <pc:sldMk cId="2260207048" sldId="707"/>
            <ac:spMk id="11" creationId="{A830346D-6F78-4712-B26F-75B3F70A3CD5}"/>
          </ac:spMkLst>
        </pc:spChg>
        <pc:spChg chg="mod">
          <ac:chgData name="Sidney Seckler" userId="73470fc2d5f88927" providerId="LiveId" clId="{0C457143-DB76-4AC6-865D-F28307BBFFDE}" dt="2019-04-19T02:11:00.860" v="5743" actId="1076"/>
          <ac:spMkLst>
            <pc:docMk/>
            <pc:sldMk cId="2260207048" sldId="707"/>
            <ac:spMk id="15" creationId="{2BB921A2-9FC1-4628-9238-0B3CDA690C57}"/>
          </ac:spMkLst>
        </pc:spChg>
        <pc:spChg chg="add mod">
          <ac:chgData name="Sidney Seckler" userId="73470fc2d5f88927" providerId="LiveId" clId="{0C457143-DB76-4AC6-865D-F28307BBFFDE}" dt="2019-04-19T02:25:44.825" v="5888" actId="14100"/>
          <ac:spMkLst>
            <pc:docMk/>
            <pc:sldMk cId="2260207048" sldId="707"/>
            <ac:spMk id="17" creationId="{CEA10543-58D2-4AC3-9E32-565714025E21}"/>
          </ac:spMkLst>
        </pc:spChg>
        <pc:spChg chg="mod">
          <ac:chgData name="Sidney Seckler" userId="73470fc2d5f88927" providerId="LiveId" clId="{0C457143-DB76-4AC6-865D-F28307BBFFDE}" dt="2019-04-19T02:09:16.858" v="5736" actId="1076"/>
          <ac:spMkLst>
            <pc:docMk/>
            <pc:sldMk cId="2260207048" sldId="707"/>
            <ac:spMk id="18" creationId="{5F5DC015-2008-424E-B574-56396D3E6E4D}"/>
          </ac:spMkLst>
        </pc:spChg>
        <pc:spChg chg="del">
          <ac:chgData name="Sidney Seckler" userId="73470fc2d5f88927" providerId="LiveId" clId="{0C457143-DB76-4AC6-865D-F28307BBFFDE}" dt="2019-04-19T02:08:18.203" v="5701" actId="478"/>
          <ac:spMkLst>
            <pc:docMk/>
            <pc:sldMk cId="2260207048" sldId="707"/>
            <ac:spMk id="20" creationId="{082396D3-B86D-4FD7-B72F-339113441F34}"/>
          </ac:spMkLst>
        </pc:spChg>
        <pc:spChg chg="add mod">
          <ac:chgData name="Sidney Seckler" userId="73470fc2d5f88927" providerId="LiveId" clId="{0C457143-DB76-4AC6-865D-F28307BBFFDE}" dt="2019-04-19T02:11:44.921" v="5762" actId="20577"/>
          <ac:spMkLst>
            <pc:docMk/>
            <pc:sldMk cId="2260207048" sldId="707"/>
            <ac:spMk id="23" creationId="{7D4F6645-09FF-451A-A70C-EB2B816CBC53}"/>
          </ac:spMkLst>
        </pc:spChg>
        <pc:spChg chg="add mod">
          <ac:chgData name="Sidney Seckler" userId="73470fc2d5f88927" providerId="LiveId" clId="{0C457143-DB76-4AC6-865D-F28307BBFFDE}" dt="2019-04-19T02:20:45.893" v="5839" actId="1076"/>
          <ac:spMkLst>
            <pc:docMk/>
            <pc:sldMk cId="2260207048" sldId="707"/>
            <ac:spMk id="25" creationId="{B2488F16-3795-4AA5-BB37-58356214D2F1}"/>
          </ac:spMkLst>
        </pc:spChg>
        <pc:spChg chg="add mod">
          <ac:chgData name="Sidney Seckler" userId="73470fc2d5f88927" providerId="LiveId" clId="{0C457143-DB76-4AC6-865D-F28307BBFFDE}" dt="2019-04-19T02:16:17.544" v="5826" actId="1076"/>
          <ac:spMkLst>
            <pc:docMk/>
            <pc:sldMk cId="2260207048" sldId="707"/>
            <ac:spMk id="26" creationId="{80C85D57-256B-4BC0-8FB6-63C19800931C}"/>
          </ac:spMkLst>
        </pc:spChg>
        <pc:spChg chg="mod">
          <ac:chgData name="Sidney Seckler" userId="73470fc2d5f88927" providerId="LiveId" clId="{0C457143-DB76-4AC6-865D-F28307BBFFDE}" dt="2019-04-19T02:20:34.917" v="5838" actId="1076"/>
          <ac:spMkLst>
            <pc:docMk/>
            <pc:sldMk cId="2260207048" sldId="707"/>
            <ac:spMk id="31" creationId="{82A030EA-49D3-487F-9D2D-BB7C29B3F100}"/>
          </ac:spMkLst>
        </pc:spChg>
        <pc:spChg chg="mod">
          <ac:chgData name="Sidney Seckler" userId="73470fc2d5f88927" providerId="LiveId" clId="{0C457143-DB76-4AC6-865D-F28307BBFFDE}" dt="2019-04-19T02:20:50.997" v="5840" actId="1076"/>
          <ac:spMkLst>
            <pc:docMk/>
            <pc:sldMk cId="2260207048" sldId="707"/>
            <ac:spMk id="32" creationId="{27F31226-90DD-43A9-B246-7816367046BD}"/>
          </ac:spMkLst>
        </pc:spChg>
        <pc:spChg chg="add mod">
          <ac:chgData name="Sidney Seckler" userId="73470fc2d5f88927" providerId="LiveId" clId="{0C457143-DB76-4AC6-865D-F28307BBFFDE}" dt="2019-04-19T02:26:09.826" v="5894" actId="1076"/>
          <ac:spMkLst>
            <pc:docMk/>
            <pc:sldMk cId="2260207048" sldId="707"/>
            <ac:spMk id="34" creationId="{0D6990D1-BCD2-40DC-9EF9-73EB3727A51E}"/>
          </ac:spMkLst>
        </pc:spChg>
        <pc:spChg chg="add mod">
          <ac:chgData name="Sidney Seckler" userId="73470fc2d5f88927" providerId="LiveId" clId="{0C457143-DB76-4AC6-865D-F28307BBFFDE}" dt="2019-04-19T02:25:53.127" v="5889" actId="1076"/>
          <ac:spMkLst>
            <pc:docMk/>
            <pc:sldMk cId="2260207048" sldId="707"/>
            <ac:spMk id="35" creationId="{825538EA-2430-46FD-8467-412DEF494DFC}"/>
          </ac:spMkLst>
        </pc:spChg>
        <pc:spChg chg="mod">
          <ac:chgData name="Sidney Seckler" userId="73470fc2d5f88927" providerId="LiveId" clId="{0C457143-DB76-4AC6-865D-F28307BBFFDE}" dt="2019-04-19T02:11:20.888" v="5754" actId="1076"/>
          <ac:spMkLst>
            <pc:docMk/>
            <pc:sldMk cId="2260207048" sldId="707"/>
            <ac:spMk id="37" creationId="{CB5C3E44-0217-4B52-8877-CF9D5E8A142E}"/>
          </ac:spMkLst>
        </pc:spChg>
        <pc:picChg chg="del">
          <ac:chgData name="Sidney Seckler" userId="73470fc2d5f88927" providerId="LiveId" clId="{0C457143-DB76-4AC6-865D-F28307BBFFDE}" dt="2019-04-19T02:08:20.748" v="5702" actId="478"/>
          <ac:picMkLst>
            <pc:docMk/>
            <pc:sldMk cId="2260207048" sldId="707"/>
            <ac:picMk id="3074" creationId="{AF4A2006-CF9E-4D18-9659-0B2A596BC2A9}"/>
          </ac:picMkLst>
        </pc:picChg>
        <pc:cxnChg chg="mod">
          <ac:chgData name="Sidney Seckler" userId="73470fc2d5f88927" providerId="LiveId" clId="{0C457143-DB76-4AC6-865D-F28307BBFFDE}" dt="2019-04-19T02:08:44.356" v="5706" actId="1076"/>
          <ac:cxnSpMkLst>
            <pc:docMk/>
            <pc:sldMk cId="2260207048" sldId="707"/>
            <ac:cxnSpMk id="13" creationId="{5AE05322-026B-47AE-9A4C-50D7ACCBD644}"/>
          </ac:cxnSpMkLst>
        </pc:cxnChg>
        <pc:cxnChg chg="add mod">
          <ac:chgData name="Sidney Seckler" userId="73470fc2d5f88927" providerId="LiveId" clId="{0C457143-DB76-4AC6-865D-F28307BBFFDE}" dt="2019-04-19T02:10:33.544" v="5740" actId="1076"/>
          <ac:cxnSpMkLst>
            <pc:docMk/>
            <pc:sldMk cId="2260207048" sldId="707"/>
            <ac:cxnSpMk id="19" creationId="{B80851D3-F341-470B-B5F5-9EED740CF19D}"/>
          </ac:cxnSpMkLst>
        </pc:cxnChg>
        <pc:cxnChg chg="mod">
          <ac:chgData name="Sidney Seckler" userId="73470fc2d5f88927" providerId="LiveId" clId="{0C457143-DB76-4AC6-865D-F28307BBFFDE}" dt="2019-04-19T02:11:31.484" v="5757" actId="1076"/>
          <ac:cxnSpMkLst>
            <pc:docMk/>
            <pc:sldMk cId="2260207048" sldId="707"/>
            <ac:cxnSpMk id="22" creationId="{E6F7C5A6-C905-451B-9614-74EEB5C093EE}"/>
          </ac:cxnSpMkLst>
        </pc:cxnChg>
        <pc:cxnChg chg="mod">
          <ac:chgData name="Sidney Seckler" userId="73470fc2d5f88927" providerId="LiveId" clId="{0C457143-DB76-4AC6-865D-F28307BBFFDE}" dt="2019-04-19T02:12:50.486" v="5780" actId="1037"/>
          <ac:cxnSpMkLst>
            <pc:docMk/>
            <pc:sldMk cId="2260207048" sldId="707"/>
            <ac:cxnSpMk id="24" creationId="{056FD8E9-36B4-4019-8584-C68DC099D370}"/>
          </ac:cxnSpMkLst>
        </pc:cxnChg>
        <pc:cxnChg chg="add mod">
          <ac:chgData name="Sidney Seckler" userId="73470fc2d5f88927" providerId="LiveId" clId="{0C457143-DB76-4AC6-865D-F28307BBFFDE}" dt="2019-04-19T02:26:35.243" v="5899" actId="1037"/>
          <ac:cxnSpMkLst>
            <pc:docMk/>
            <pc:sldMk cId="2260207048" sldId="707"/>
            <ac:cxnSpMk id="27" creationId="{CA64BEF1-9091-482D-8C5B-FDF87BDC720F}"/>
          </ac:cxnSpMkLst>
        </pc:cxnChg>
        <pc:cxnChg chg="add mod">
          <ac:chgData name="Sidney Seckler" userId="73470fc2d5f88927" providerId="LiveId" clId="{0C457143-DB76-4AC6-865D-F28307BBFFDE}" dt="2019-04-19T02:26:04.513" v="5893" actId="14100"/>
          <ac:cxnSpMkLst>
            <pc:docMk/>
            <pc:sldMk cId="2260207048" sldId="707"/>
            <ac:cxnSpMk id="30" creationId="{69BE3EC7-421D-42A4-A84D-9314DBFE818F}"/>
          </ac:cxnSpMkLst>
        </pc:cxnChg>
        <pc:cxnChg chg="mod">
          <ac:chgData name="Sidney Seckler" userId="73470fc2d5f88927" providerId="LiveId" clId="{0C457143-DB76-4AC6-865D-F28307BBFFDE}" dt="2019-04-19T02:10:54.808" v="5742" actId="14100"/>
          <ac:cxnSpMkLst>
            <pc:docMk/>
            <pc:sldMk cId="2260207048" sldId="707"/>
            <ac:cxnSpMk id="33" creationId="{D3605B3E-021F-4514-B964-5560B9C5026D}"/>
          </ac:cxnSpMkLst>
        </pc:cxnChg>
      </pc:sldChg>
      <pc:sldChg chg="delSp modSp add">
        <pc:chgData name="Sidney Seckler" userId="73470fc2d5f88927" providerId="LiveId" clId="{0C457143-DB76-4AC6-865D-F28307BBFFDE}" dt="2019-04-19T14:39:43.280" v="6179" actId="14100"/>
        <pc:sldMkLst>
          <pc:docMk/>
          <pc:sldMk cId="3798011786" sldId="708"/>
        </pc:sldMkLst>
        <pc:spChg chg="mod">
          <ac:chgData name="Sidney Seckler" userId="73470fc2d5f88927" providerId="LiveId" clId="{0C457143-DB76-4AC6-865D-F28307BBFFDE}" dt="2019-04-19T14:39:43.280" v="6179" actId="14100"/>
          <ac:spMkLst>
            <pc:docMk/>
            <pc:sldMk cId="3798011786" sldId="708"/>
            <ac:spMk id="4100" creationId="{E5CC45C3-CF65-4286-AA07-1D8008364C0B}"/>
          </ac:spMkLst>
        </pc:spChg>
        <pc:picChg chg="del">
          <ac:chgData name="Sidney Seckler" userId="73470fc2d5f88927" providerId="LiveId" clId="{0C457143-DB76-4AC6-865D-F28307BBFFDE}" dt="2019-04-19T14:38:18.311" v="6063" actId="478"/>
          <ac:picMkLst>
            <pc:docMk/>
            <pc:sldMk cId="3798011786" sldId="708"/>
            <ac:picMk id="18434" creationId="{D4763010-DB93-42B6-AAE2-EF74DF3B51EC}"/>
          </ac:picMkLst>
        </pc:picChg>
      </pc:sldChg>
      <pc:sldChg chg="modSp add">
        <pc:chgData name="Sidney Seckler" userId="73470fc2d5f88927" providerId="LiveId" clId="{0C457143-DB76-4AC6-865D-F28307BBFFDE}" dt="2019-04-19T14:44:02.695" v="6200" actId="20577"/>
        <pc:sldMkLst>
          <pc:docMk/>
          <pc:sldMk cId="4178993733" sldId="709"/>
        </pc:sldMkLst>
        <pc:spChg chg="mod">
          <ac:chgData name="Sidney Seckler" userId="73470fc2d5f88927" providerId="LiveId" clId="{0C457143-DB76-4AC6-865D-F28307BBFFDE}" dt="2019-04-19T14:44:02.695" v="6200" actId="20577"/>
          <ac:spMkLst>
            <pc:docMk/>
            <pc:sldMk cId="4178993733" sldId="709"/>
            <ac:spMk id="40" creationId="{6F4CB59C-52D3-49B3-9D3F-D7685EE04F66}"/>
          </ac:spMkLst>
        </pc:spChg>
        <pc:cxnChg chg="mod">
          <ac:chgData name="Sidney Seckler" userId="73470fc2d5f88927" providerId="LiveId" clId="{0C457143-DB76-4AC6-865D-F28307BBFFDE}" dt="2019-04-19T14:44:00.905" v="6197" actId="20577"/>
          <ac:cxnSpMkLst>
            <pc:docMk/>
            <pc:sldMk cId="4178993733" sldId="709"/>
            <ac:cxnSpMk id="4" creationId="{3BDB4AF4-3DCC-415C-A551-4FB1BDA28E86}"/>
          </ac:cxnSpMkLst>
        </pc:cxnChg>
      </pc:sldChg>
      <pc:sldChg chg="addSp modSp add">
        <pc:chgData name="Sidney Seckler" userId="73470fc2d5f88927" providerId="LiveId" clId="{0C457143-DB76-4AC6-865D-F28307BBFFDE}" dt="2019-05-13T23:00:24.368" v="8167" actId="20577"/>
        <pc:sldMkLst>
          <pc:docMk/>
          <pc:sldMk cId="3090500389" sldId="710"/>
        </pc:sldMkLst>
        <pc:spChg chg="mod">
          <ac:chgData name="Sidney Seckler" userId="73470fc2d5f88927" providerId="LiveId" clId="{0C457143-DB76-4AC6-865D-F28307BBFFDE}" dt="2019-05-13T23:00:24.368" v="8167" actId="20577"/>
          <ac:spMkLst>
            <pc:docMk/>
            <pc:sldMk cId="3090500389" sldId="710"/>
            <ac:spMk id="2" creationId="{01299B75-1E1D-4C66-A913-5D5781D5ADED}"/>
          </ac:spMkLst>
        </pc:spChg>
        <pc:spChg chg="add mod">
          <ac:chgData name="Sidney Seckler" userId="73470fc2d5f88927" providerId="LiveId" clId="{0C457143-DB76-4AC6-865D-F28307BBFFDE}" dt="2019-04-19T18:39:24.431" v="6704" actId="1076"/>
          <ac:spMkLst>
            <pc:docMk/>
            <pc:sldMk cId="3090500389" sldId="710"/>
            <ac:spMk id="14" creationId="{D0A3A355-9013-4060-AF47-31B6DFBEE0CA}"/>
          </ac:spMkLst>
        </pc:spChg>
        <pc:spChg chg="mod">
          <ac:chgData name="Sidney Seckler" userId="73470fc2d5f88927" providerId="LiveId" clId="{0C457143-DB76-4AC6-865D-F28307BBFFDE}" dt="2019-04-19T18:36:55.970" v="6570" actId="1076"/>
          <ac:spMkLst>
            <pc:docMk/>
            <pc:sldMk cId="3090500389" sldId="710"/>
            <ac:spMk id="32" creationId="{52B2A8AB-ED12-4715-80F3-0880ECA7A663}"/>
          </ac:spMkLst>
        </pc:spChg>
        <pc:spChg chg="mod">
          <ac:chgData name="Sidney Seckler" userId="73470fc2d5f88927" providerId="LiveId" clId="{0C457143-DB76-4AC6-865D-F28307BBFFDE}" dt="2019-04-19T18:36:55.970" v="6570" actId="1076"/>
          <ac:spMkLst>
            <pc:docMk/>
            <pc:sldMk cId="3090500389" sldId="710"/>
            <ac:spMk id="33" creationId="{CD897A99-64F9-46E9-811D-D1208480CD63}"/>
          </ac:spMkLst>
        </pc:spChg>
        <pc:spChg chg="mod">
          <ac:chgData name="Sidney Seckler" userId="73470fc2d5f88927" providerId="LiveId" clId="{0C457143-DB76-4AC6-865D-F28307BBFFDE}" dt="2019-04-19T18:37:01.419" v="6572" actId="1076"/>
          <ac:spMkLst>
            <pc:docMk/>
            <pc:sldMk cId="3090500389" sldId="710"/>
            <ac:spMk id="40" creationId="{6F4CB59C-52D3-49B3-9D3F-D7685EE04F66}"/>
          </ac:spMkLst>
        </pc:spChg>
        <pc:picChg chg="mod">
          <ac:chgData name="Sidney Seckler" userId="73470fc2d5f88927" providerId="LiveId" clId="{0C457143-DB76-4AC6-865D-F28307BBFFDE}" dt="2019-04-19T18:39:21.855" v="6703" actId="1076"/>
          <ac:picMkLst>
            <pc:docMk/>
            <pc:sldMk cId="3090500389" sldId="710"/>
            <ac:picMk id="12290" creationId="{57FC4A11-E538-4199-9C96-B7F15027BA5E}"/>
          </ac:picMkLst>
        </pc:picChg>
        <pc:cxnChg chg="mod">
          <ac:chgData name="Sidney Seckler" userId="73470fc2d5f88927" providerId="LiveId" clId="{0C457143-DB76-4AC6-865D-F28307BBFFDE}" dt="2019-04-19T18:37:04.495" v="6573" actId="14100"/>
          <ac:cxnSpMkLst>
            <pc:docMk/>
            <pc:sldMk cId="3090500389" sldId="710"/>
            <ac:cxnSpMk id="4" creationId="{3BDB4AF4-3DCC-415C-A551-4FB1BDA28E86}"/>
          </ac:cxnSpMkLst>
        </pc:cxnChg>
      </pc:sldChg>
      <pc:sldChg chg="addSp modSp add">
        <pc:chgData name="Sidney Seckler" userId="73470fc2d5f88927" providerId="LiveId" clId="{0C457143-DB76-4AC6-865D-F28307BBFFDE}" dt="2019-04-19T18:36:38.241" v="6568" actId="947"/>
        <pc:sldMkLst>
          <pc:docMk/>
          <pc:sldMk cId="997489720" sldId="711"/>
        </pc:sldMkLst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2" creationId="{23BFED71-AC00-403F-A81C-BEFCCB9761EE}"/>
          </ac:spMkLst>
        </pc:spChg>
        <pc:spChg chg="add 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3" creationId="{3E2920B0-EE77-402B-8880-CB90A9BA880F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15" creationId="{2BB921A2-9FC1-4628-9238-0B3CDA690C57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17" creationId="{CEA10543-58D2-4AC3-9E32-565714025E21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18" creationId="{5F5DC015-2008-424E-B574-56396D3E6E4D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23" creationId="{7D4F6645-09FF-451A-A70C-EB2B816CBC53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25" creationId="{B2488F16-3795-4AA5-BB37-58356214D2F1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26" creationId="{80C85D57-256B-4BC0-8FB6-63C19800931C}"/>
          </ac:spMkLst>
        </pc:spChg>
        <pc:spChg chg="add mod">
          <ac:chgData name="Sidney Seckler" userId="73470fc2d5f88927" providerId="LiveId" clId="{0C457143-DB76-4AC6-865D-F28307BBFFDE}" dt="2019-04-19T18:36:38.241" v="6568" actId="947"/>
          <ac:spMkLst>
            <pc:docMk/>
            <pc:sldMk cId="997489720" sldId="711"/>
            <ac:spMk id="28" creationId="{ECD253AF-BA82-4704-B8AF-CF318D115844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31" creationId="{82A030EA-49D3-487F-9D2D-BB7C29B3F100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32" creationId="{27F31226-90DD-43A9-B246-7816367046BD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34" creationId="{0D6990D1-BCD2-40DC-9EF9-73EB3727A51E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35" creationId="{825538EA-2430-46FD-8467-412DEF494DFC}"/>
          </ac:spMkLst>
        </pc:spChg>
        <pc:spChg chg="mod">
          <ac:chgData name="Sidney Seckler" userId="73470fc2d5f88927" providerId="LiveId" clId="{0C457143-DB76-4AC6-865D-F28307BBFFDE}" dt="2019-04-19T18:34:15.676" v="6331" actId="1036"/>
          <ac:spMkLst>
            <pc:docMk/>
            <pc:sldMk cId="997489720" sldId="711"/>
            <ac:spMk id="37" creationId="{CB5C3E44-0217-4B52-8877-CF9D5E8A142E}"/>
          </ac:spMkLst>
        </pc:spChg>
        <pc:cxnChg chg="add mod">
          <ac:chgData name="Sidney Seckler" userId="73470fc2d5f88927" providerId="LiveId" clId="{0C457143-DB76-4AC6-865D-F28307BBFFDE}" dt="2019-04-19T18:36:29.286" v="6567" actId="14100"/>
          <ac:cxnSpMkLst>
            <pc:docMk/>
            <pc:sldMk cId="997489720" sldId="711"/>
            <ac:cxnSpMk id="5" creationId="{FEF9F0D9-25DC-4C3B-B10A-29A16F06A841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7" creationId="{F5152284-C00B-4B48-8785-2E00216667B2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10" creationId="{985610DE-5CCB-47B3-BA55-982B14EB9B4A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13" creationId="{5AE05322-026B-47AE-9A4C-50D7ACCBD644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19" creationId="{B80851D3-F341-470B-B5F5-9EED740CF19D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22" creationId="{E6F7C5A6-C905-451B-9614-74EEB5C093EE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24" creationId="{056FD8E9-36B4-4019-8584-C68DC099D370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27" creationId="{CA64BEF1-9091-482D-8C5B-FDF87BDC720F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30" creationId="{69BE3EC7-421D-42A4-A84D-9314DBFE818F}"/>
          </ac:cxnSpMkLst>
        </pc:cxnChg>
        <pc:cxnChg chg="mod">
          <ac:chgData name="Sidney Seckler" userId="73470fc2d5f88927" providerId="LiveId" clId="{0C457143-DB76-4AC6-865D-F28307BBFFDE}" dt="2019-04-19T18:34:15.676" v="6331" actId="1036"/>
          <ac:cxnSpMkLst>
            <pc:docMk/>
            <pc:sldMk cId="997489720" sldId="711"/>
            <ac:cxnSpMk id="33" creationId="{D3605B3E-021F-4514-B964-5560B9C5026D}"/>
          </ac:cxnSpMkLst>
        </pc:cxnChg>
      </pc:sldChg>
      <pc:sldChg chg="addSp delSp modSp add">
        <pc:chgData name="Sidney Seckler" userId="73470fc2d5f88927" providerId="LiveId" clId="{0C457143-DB76-4AC6-865D-F28307BBFFDE}" dt="2019-04-20T01:52:53.578" v="6733" actId="1076"/>
        <pc:sldMkLst>
          <pc:docMk/>
          <pc:sldMk cId="3175968774" sldId="712"/>
        </pc:sldMkLst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2" creationId="{23BFED71-AC00-403F-A81C-BEFCCB9761EE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3" creationId="{3E2920B0-EE77-402B-8880-CB90A9BA880F}"/>
          </ac:spMkLst>
        </pc:spChg>
        <pc:spChg chg="add del mod">
          <ac:chgData name="Sidney Seckler" userId="73470fc2d5f88927" providerId="LiveId" clId="{0C457143-DB76-4AC6-865D-F28307BBFFDE}" dt="2019-04-20T01:48:06.315" v="6708" actId="478"/>
          <ac:spMkLst>
            <pc:docMk/>
            <pc:sldMk cId="3175968774" sldId="712"/>
            <ac:spMk id="6" creationId="{D90360CB-DBAF-4294-8558-8A995BDD15CE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15" creationId="{2BB921A2-9FC1-4628-9238-0B3CDA690C57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17" creationId="{CEA10543-58D2-4AC3-9E32-565714025E21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18" creationId="{5F5DC015-2008-424E-B574-56396D3E6E4D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23" creationId="{7D4F6645-09FF-451A-A70C-EB2B816CBC53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25" creationId="{B2488F16-3795-4AA5-BB37-58356214D2F1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26" creationId="{80C85D57-256B-4BC0-8FB6-63C19800931C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28" creationId="{ECD253AF-BA82-4704-B8AF-CF318D115844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31" creationId="{82A030EA-49D3-487F-9D2D-BB7C29B3F100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32" creationId="{27F31226-90DD-43A9-B246-7816367046BD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34" creationId="{0D6990D1-BCD2-40DC-9EF9-73EB3727A51E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35" creationId="{825538EA-2430-46FD-8467-412DEF494DFC}"/>
          </ac:spMkLst>
        </pc:spChg>
        <pc:spChg chg="del">
          <ac:chgData name="Sidney Seckler" userId="73470fc2d5f88927" providerId="LiveId" clId="{0C457143-DB76-4AC6-865D-F28307BBFFDE}" dt="2019-04-20T01:48:03.118" v="6707" actId="478"/>
          <ac:spMkLst>
            <pc:docMk/>
            <pc:sldMk cId="3175968774" sldId="712"/>
            <ac:spMk id="37" creationId="{CB5C3E44-0217-4B52-8877-CF9D5E8A142E}"/>
          </ac:spMkLst>
        </pc:spChg>
        <pc:spChg chg="add mod">
          <ac:chgData name="Sidney Seckler" userId="73470fc2d5f88927" providerId="LiveId" clId="{0C457143-DB76-4AC6-865D-F28307BBFFDE}" dt="2019-04-20T01:52:53.578" v="6733" actId="1076"/>
          <ac:spMkLst>
            <pc:docMk/>
            <pc:sldMk cId="3175968774" sldId="712"/>
            <ac:spMk id="39" creationId="{35A5049E-4EC1-458A-87C0-973B23996D75}"/>
          </ac:spMkLst>
        </pc:spChg>
        <pc:graphicFrameChg chg="add mod">
          <ac:chgData name="Sidney Seckler" userId="73470fc2d5f88927" providerId="LiveId" clId="{0C457143-DB76-4AC6-865D-F28307BBFFDE}" dt="2019-04-20T01:49:19.453" v="6714" actId="1076"/>
          <ac:graphicFrameMkLst>
            <pc:docMk/>
            <pc:sldMk cId="3175968774" sldId="712"/>
            <ac:graphicFrameMk id="36" creationId="{FE9BE49D-1D72-4B35-B4CE-95599628CD51}"/>
          </ac:graphicFrameMkLst>
        </pc:graphicFrameChg>
        <pc:cxnChg chg="del mod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5" creationId="{FEF9F0D9-25DC-4C3B-B10A-29A16F06A841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7" creationId="{F5152284-C00B-4B48-8785-2E00216667B2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10" creationId="{985610DE-5CCB-47B3-BA55-982B14EB9B4A}"/>
          </ac:cxnSpMkLst>
        </pc:cxnChg>
        <pc:cxnChg chg="add mod">
          <ac:chgData name="Sidney Seckler" userId="73470fc2d5f88927" providerId="LiveId" clId="{0C457143-DB76-4AC6-865D-F28307BBFFDE}" dt="2019-04-20T01:49:54.314" v="6717" actId="1582"/>
          <ac:cxnSpMkLst>
            <pc:docMk/>
            <pc:sldMk cId="3175968774" sldId="712"/>
            <ac:cxnSpMk id="11" creationId="{A97429FF-EC9B-4481-BB07-AB9F641FF319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13" creationId="{5AE05322-026B-47AE-9A4C-50D7ACCBD644}"/>
          </ac:cxnSpMkLst>
        </pc:cxnChg>
        <pc:cxnChg chg="add del mod">
          <ac:chgData name="Sidney Seckler" userId="73470fc2d5f88927" providerId="LiveId" clId="{0C457143-DB76-4AC6-865D-F28307BBFFDE}" dt="2019-04-20T01:50:13.247" v="6719" actId="478"/>
          <ac:cxnSpMkLst>
            <pc:docMk/>
            <pc:sldMk cId="3175968774" sldId="712"/>
            <ac:cxnSpMk id="14" creationId="{C27901D1-7D20-4B6D-81EE-A56F19862F22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19" creationId="{B80851D3-F341-470B-B5F5-9EED740CF19D}"/>
          </ac:cxnSpMkLst>
        </pc:cxnChg>
        <pc:cxnChg chg="add mod">
          <ac:chgData name="Sidney Seckler" userId="73470fc2d5f88927" providerId="LiveId" clId="{0C457143-DB76-4AC6-865D-F28307BBFFDE}" dt="2019-04-20T01:50:43.479" v="6723" actId="693"/>
          <ac:cxnSpMkLst>
            <pc:docMk/>
            <pc:sldMk cId="3175968774" sldId="712"/>
            <ac:cxnSpMk id="20" creationId="{D8C22101-1271-4DDD-B94D-2D4CF9545EBD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22" creationId="{E6F7C5A6-C905-451B-9614-74EEB5C093EE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24" creationId="{056FD8E9-36B4-4019-8584-C68DC099D370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27" creationId="{CA64BEF1-9091-482D-8C5B-FDF87BDC720F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30" creationId="{69BE3EC7-421D-42A4-A84D-9314DBFE818F}"/>
          </ac:cxnSpMkLst>
        </pc:cxnChg>
        <pc:cxnChg chg="del">
          <ac:chgData name="Sidney Seckler" userId="73470fc2d5f88927" providerId="LiveId" clId="{0C457143-DB76-4AC6-865D-F28307BBFFDE}" dt="2019-04-20T01:48:03.118" v="6707" actId="478"/>
          <ac:cxnSpMkLst>
            <pc:docMk/>
            <pc:sldMk cId="3175968774" sldId="712"/>
            <ac:cxnSpMk id="33" creationId="{D3605B3E-021F-4514-B964-5560B9C5026D}"/>
          </ac:cxnSpMkLst>
        </pc:cxnChg>
        <pc:cxnChg chg="add mod">
          <ac:chgData name="Sidney Seckler" userId="73470fc2d5f88927" providerId="LiveId" clId="{0C457143-DB76-4AC6-865D-F28307BBFFDE}" dt="2019-04-20T01:51:12.021" v="6726" actId="14100"/>
          <ac:cxnSpMkLst>
            <pc:docMk/>
            <pc:sldMk cId="3175968774" sldId="712"/>
            <ac:cxnSpMk id="38" creationId="{CF7510C9-0347-4D10-957C-58CE01E2C0C3}"/>
          </ac:cxnSpMkLst>
        </pc:cxnChg>
      </pc:sldChg>
      <pc:sldChg chg="addSp modSp add">
        <pc:chgData name="Sidney Seckler" userId="73470fc2d5f88927" providerId="LiveId" clId="{0C457143-DB76-4AC6-865D-F28307BBFFDE}" dt="2019-04-20T01:53:51.720" v="6744"/>
        <pc:sldMkLst>
          <pc:docMk/>
          <pc:sldMk cId="1735421206" sldId="713"/>
        </pc:sldMkLst>
        <pc:graphicFrameChg chg="add mod">
          <ac:chgData name="Sidney Seckler" userId="73470fc2d5f88927" providerId="LiveId" clId="{0C457143-DB76-4AC6-865D-F28307BBFFDE}" dt="2019-04-20T01:53:51.720" v="6744"/>
          <ac:graphicFrameMkLst>
            <pc:docMk/>
            <pc:sldMk cId="1735421206" sldId="713"/>
            <ac:graphicFrameMk id="4" creationId="{DEE865EF-C8E2-4FCE-9349-4D3B4E9551D6}"/>
          </ac:graphicFrameMkLst>
        </pc:graphicFrameChg>
      </pc:sldChg>
      <pc:sldChg chg="addSp delSp modSp add">
        <pc:chgData name="Sidney Seckler" userId="73470fc2d5f88927" providerId="LiveId" clId="{0C457143-DB76-4AC6-865D-F28307BBFFDE}" dt="2019-04-20T01:58:37.297" v="6954" actId="20577"/>
        <pc:sldMkLst>
          <pc:docMk/>
          <pc:sldMk cId="3714616402" sldId="714"/>
        </pc:sldMkLst>
        <pc:spChg chg="add mod">
          <ac:chgData name="Sidney Seckler" userId="73470fc2d5f88927" providerId="LiveId" clId="{0C457143-DB76-4AC6-865D-F28307BBFFDE}" dt="2019-04-20T01:57:51.475" v="6935" actId="1076"/>
          <ac:spMkLst>
            <pc:docMk/>
            <pc:sldMk cId="3714616402" sldId="714"/>
            <ac:spMk id="2" creationId="{1BB31F68-E35B-46B9-A068-107438CEDB5C}"/>
          </ac:spMkLst>
        </pc:spChg>
        <pc:spChg chg="add mod">
          <ac:chgData name="Sidney Seckler" userId="73470fc2d5f88927" providerId="LiveId" clId="{0C457143-DB76-4AC6-865D-F28307BBFFDE}" dt="2019-04-20T01:56:08.449" v="6903" actId="1076"/>
          <ac:spMkLst>
            <pc:docMk/>
            <pc:sldMk cId="3714616402" sldId="714"/>
            <ac:spMk id="5" creationId="{4B2ECDFF-466C-4E5E-B246-50070F88ED28}"/>
          </ac:spMkLst>
        </pc:spChg>
        <pc:spChg chg="add del mod">
          <ac:chgData name="Sidney Seckler" userId="73470fc2d5f88927" providerId="LiveId" clId="{0C457143-DB76-4AC6-865D-F28307BBFFDE}" dt="2019-04-20T01:56:56.671" v="6916" actId="478"/>
          <ac:spMkLst>
            <pc:docMk/>
            <pc:sldMk cId="3714616402" sldId="714"/>
            <ac:spMk id="6" creationId="{31BDB9A9-8B3C-4221-BE29-EAF2DAE8F5C3}"/>
          </ac:spMkLst>
        </pc:spChg>
        <pc:spChg chg="add mod">
          <ac:chgData name="Sidney Seckler" userId="73470fc2d5f88927" providerId="LiveId" clId="{0C457143-DB76-4AC6-865D-F28307BBFFDE}" dt="2019-04-20T01:58:37.297" v="6954" actId="20577"/>
          <ac:spMkLst>
            <pc:docMk/>
            <pc:sldMk cId="3714616402" sldId="714"/>
            <ac:spMk id="8" creationId="{A9F18682-3516-42B4-BF31-67F1B978AE7F}"/>
          </ac:spMkLst>
        </pc:spChg>
        <pc:graphicFrameChg chg="mod">
          <ac:chgData name="Sidney Seckler" userId="73470fc2d5f88927" providerId="LiveId" clId="{0C457143-DB76-4AC6-865D-F28307BBFFDE}" dt="2019-04-20T01:54:56.634" v="6752" actId="1076"/>
          <ac:graphicFrameMkLst>
            <pc:docMk/>
            <pc:sldMk cId="3714616402" sldId="714"/>
            <ac:graphicFrameMk id="4" creationId="{DEE865EF-C8E2-4FCE-9349-4D3B4E9551D6}"/>
          </ac:graphicFrameMkLst>
        </pc:graphicFrameChg>
      </pc:sldChg>
      <pc:sldChg chg="addSp modSp add">
        <pc:chgData name="Sidney Seckler" userId="73470fc2d5f88927" providerId="LiveId" clId="{0C457143-DB76-4AC6-865D-F28307BBFFDE}" dt="2019-04-20T02:02:30.265" v="7043" actId="1076"/>
        <pc:sldMkLst>
          <pc:docMk/>
          <pc:sldMk cId="2160799269" sldId="715"/>
        </pc:sldMkLst>
        <pc:spChg chg="mod">
          <ac:chgData name="Sidney Seckler" userId="73470fc2d5f88927" providerId="LiveId" clId="{0C457143-DB76-4AC6-865D-F28307BBFFDE}" dt="2019-04-20T02:01:25.684" v="7032" actId="1076"/>
          <ac:spMkLst>
            <pc:docMk/>
            <pc:sldMk cId="2160799269" sldId="715"/>
            <ac:spMk id="2" creationId="{1BB31F68-E35B-46B9-A068-107438CEDB5C}"/>
          </ac:spMkLst>
        </pc:spChg>
        <pc:spChg chg="mod">
          <ac:chgData name="Sidney Seckler" userId="73470fc2d5f88927" providerId="LiveId" clId="{0C457143-DB76-4AC6-865D-F28307BBFFDE}" dt="2019-04-20T01:59:55.615" v="7011" actId="20577"/>
          <ac:spMkLst>
            <pc:docMk/>
            <pc:sldMk cId="2160799269" sldId="715"/>
            <ac:spMk id="5" creationId="{4B2ECDFF-466C-4E5E-B246-50070F88ED28}"/>
          </ac:spMkLst>
        </pc:spChg>
        <pc:spChg chg="mod">
          <ac:chgData name="Sidney Seckler" userId="73470fc2d5f88927" providerId="LiveId" clId="{0C457143-DB76-4AC6-865D-F28307BBFFDE}" dt="2019-04-20T02:01:28.231" v="7033" actId="1076"/>
          <ac:spMkLst>
            <pc:docMk/>
            <pc:sldMk cId="2160799269" sldId="715"/>
            <ac:spMk id="8" creationId="{A9F18682-3516-42B4-BF31-67F1B978AE7F}"/>
          </ac:spMkLst>
        </pc:spChg>
        <pc:spChg chg="add mod">
          <ac:chgData name="Sidney Seckler" userId="73470fc2d5f88927" providerId="LiveId" clId="{0C457143-DB76-4AC6-865D-F28307BBFFDE}" dt="2019-04-20T02:02:30.265" v="7043" actId="1076"/>
          <ac:spMkLst>
            <pc:docMk/>
            <pc:sldMk cId="2160799269" sldId="715"/>
            <ac:spMk id="10" creationId="{0DAB0DBD-A0E8-4688-AA38-321BCF7C0F99}"/>
          </ac:spMkLst>
        </pc:spChg>
      </pc:sldChg>
      <pc:sldChg chg="addSp delSp modSp add">
        <pc:chgData name="Sidney Seckler" userId="73470fc2d5f88927" providerId="LiveId" clId="{0C457143-DB76-4AC6-865D-F28307BBFFDE}" dt="2019-04-20T02:07:02.906" v="7119" actId="20577"/>
        <pc:sldMkLst>
          <pc:docMk/>
          <pc:sldMk cId="786614402" sldId="716"/>
        </pc:sldMkLst>
        <pc:spChg chg="del">
          <ac:chgData name="Sidney Seckler" userId="73470fc2d5f88927" providerId="LiveId" clId="{0C457143-DB76-4AC6-865D-F28307BBFFDE}" dt="2019-04-20T02:04:22.385" v="7086" actId="478"/>
          <ac:spMkLst>
            <pc:docMk/>
            <pc:sldMk cId="786614402" sldId="716"/>
            <ac:spMk id="2" creationId="{1BB31F68-E35B-46B9-A068-107438CEDB5C}"/>
          </ac:spMkLst>
        </pc:spChg>
        <pc:spChg chg="mod">
          <ac:chgData name="Sidney Seckler" userId="73470fc2d5f88927" providerId="LiveId" clId="{0C457143-DB76-4AC6-865D-F28307BBFFDE}" dt="2019-04-20T02:04:18.097" v="7085" actId="20577"/>
          <ac:spMkLst>
            <pc:docMk/>
            <pc:sldMk cId="786614402" sldId="716"/>
            <ac:spMk id="5" creationId="{4B2ECDFF-466C-4E5E-B246-50070F88ED28}"/>
          </ac:spMkLst>
        </pc:spChg>
        <pc:spChg chg="del">
          <ac:chgData name="Sidney Seckler" userId="73470fc2d5f88927" providerId="LiveId" clId="{0C457143-DB76-4AC6-865D-F28307BBFFDE}" dt="2019-04-20T02:04:25.419" v="7087" actId="478"/>
          <ac:spMkLst>
            <pc:docMk/>
            <pc:sldMk cId="786614402" sldId="716"/>
            <ac:spMk id="8" creationId="{A9F18682-3516-42B4-BF31-67F1B978AE7F}"/>
          </ac:spMkLst>
        </pc:spChg>
        <pc:spChg chg="mod">
          <ac:chgData name="Sidney Seckler" userId="73470fc2d5f88927" providerId="LiveId" clId="{0C457143-DB76-4AC6-865D-F28307BBFFDE}" dt="2019-04-20T02:06:34.186" v="7115" actId="1076"/>
          <ac:spMkLst>
            <pc:docMk/>
            <pc:sldMk cId="786614402" sldId="716"/>
            <ac:spMk id="10" creationId="{0DAB0DBD-A0E8-4688-AA38-321BCF7C0F99}"/>
          </ac:spMkLst>
        </pc:spChg>
        <pc:spChg chg="add mod">
          <ac:chgData name="Sidney Seckler" userId="73470fc2d5f88927" providerId="LiveId" clId="{0C457143-DB76-4AC6-865D-F28307BBFFDE}" dt="2019-04-20T02:07:02.906" v="7119" actId="20577"/>
          <ac:spMkLst>
            <pc:docMk/>
            <pc:sldMk cId="786614402" sldId="716"/>
            <ac:spMk id="11" creationId="{1CEB635A-E57D-4B12-AF11-FE1EB733A3DA}"/>
          </ac:spMkLst>
        </pc:spChg>
      </pc:sldChg>
      <pc:sldChg chg="addSp delSp modSp add">
        <pc:chgData name="Sidney Seckler" userId="73470fc2d5f88927" providerId="LiveId" clId="{0C457143-DB76-4AC6-865D-F28307BBFFDE}" dt="2019-04-20T02:18:09.752" v="7348" actId="14100"/>
        <pc:sldMkLst>
          <pc:docMk/>
          <pc:sldMk cId="1560529926" sldId="717"/>
        </pc:sldMkLst>
        <pc:spChg chg="mod">
          <ac:chgData name="Sidney Seckler" userId="73470fc2d5f88927" providerId="LiveId" clId="{0C457143-DB76-4AC6-865D-F28307BBFFDE}" dt="2019-04-20T02:12:09.327" v="7322" actId="1076"/>
          <ac:spMkLst>
            <pc:docMk/>
            <pc:sldMk cId="1560529926" sldId="717"/>
            <ac:spMk id="5" creationId="{4B2ECDFF-466C-4E5E-B246-50070F88ED28}"/>
          </ac:spMkLst>
        </pc:spChg>
        <pc:spChg chg="add mod">
          <ac:chgData name="Sidney Seckler" userId="73470fc2d5f88927" providerId="LiveId" clId="{0C457143-DB76-4AC6-865D-F28307BBFFDE}" dt="2019-04-20T02:18:09.752" v="7348" actId="14100"/>
          <ac:spMkLst>
            <pc:docMk/>
            <pc:sldMk cId="1560529926" sldId="717"/>
            <ac:spMk id="8" creationId="{F0114693-C92F-4CCD-99AB-ECE018EFEAB3}"/>
          </ac:spMkLst>
        </pc:spChg>
        <pc:spChg chg="add del mod">
          <ac:chgData name="Sidney Seckler" userId="73470fc2d5f88927" providerId="LiveId" clId="{0C457143-DB76-4AC6-865D-F28307BBFFDE}" dt="2019-04-20T02:12:02.902" v="7321" actId="478"/>
          <ac:spMkLst>
            <pc:docMk/>
            <pc:sldMk cId="1560529926" sldId="717"/>
            <ac:spMk id="10" creationId="{0DAB0DBD-A0E8-4688-AA38-321BCF7C0F99}"/>
          </ac:spMkLst>
        </pc:spChg>
        <pc:spChg chg="del">
          <ac:chgData name="Sidney Seckler" userId="73470fc2d5f88927" providerId="LiveId" clId="{0C457143-DB76-4AC6-865D-F28307BBFFDE}" dt="2019-04-20T02:08:34.346" v="7123" actId="478"/>
          <ac:spMkLst>
            <pc:docMk/>
            <pc:sldMk cId="1560529926" sldId="717"/>
            <ac:spMk id="11" creationId="{1CEB635A-E57D-4B12-AF11-FE1EB733A3DA}"/>
          </ac:spMkLst>
        </pc:spChg>
      </pc:sldChg>
      <pc:sldChg chg="addSp modSp add">
        <pc:chgData name="Sidney Seckler" userId="73470fc2d5f88927" providerId="LiveId" clId="{0C457143-DB76-4AC6-865D-F28307BBFFDE}" dt="2019-04-20T15:24:42.174" v="7482" actId="14100"/>
        <pc:sldMkLst>
          <pc:docMk/>
          <pc:sldMk cId="2308785395" sldId="718"/>
        </pc:sldMkLst>
        <pc:spChg chg="add mod">
          <ac:chgData name="Sidney Seckler" userId="73470fc2d5f88927" providerId="LiveId" clId="{0C457143-DB76-4AC6-865D-F28307BBFFDE}" dt="2019-04-20T15:24:42.174" v="7482" actId="14100"/>
          <ac:spMkLst>
            <pc:docMk/>
            <pc:sldMk cId="2308785395" sldId="718"/>
            <ac:spMk id="21" creationId="{EE479D3A-9B96-41DF-9551-80E1CB6858D6}"/>
          </ac:spMkLst>
        </pc:spChg>
      </pc:sldChg>
      <pc:sldChg chg="addSp delSp modSp add">
        <pc:chgData name="Sidney Seckler" userId="73470fc2d5f88927" providerId="LiveId" clId="{0C457143-DB76-4AC6-865D-F28307BBFFDE}" dt="2019-04-20T15:27:49.474" v="7506" actId="1076"/>
        <pc:sldMkLst>
          <pc:docMk/>
          <pc:sldMk cId="542393354" sldId="719"/>
        </pc:sldMkLst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" creationId="{7688CA39-EC90-43DF-B3C4-5833BA0D8234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3" creationId="{47298639-D096-43C9-BEF3-A90A526F06A6}"/>
          </ac:spMkLst>
        </pc:spChg>
        <pc:spChg chg="del">
          <ac:chgData name="Sidney Seckler" userId="73470fc2d5f88927" providerId="LiveId" clId="{0C457143-DB76-4AC6-865D-F28307BBFFDE}" dt="2019-04-20T15:25:04.859" v="7484" actId="478"/>
          <ac:spMkLst>
            <pc:docMk/>
            <pc:sldMk cId="542393354" sldId="719"/>
            <ac:spMk id="6" creationId="{17B73447-9C38-4F49-80BA-2B964D3DEE3D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8" creationId="{57620E95-7079-4DBC-9A53-49E43515A0F0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9" creationId="{54BF0E9D-25EB-4446-B372-D0DDCED30080}"/>
          </ac:spMkLst>
        </pc:spChg>
        <pc:spChg chg="add del mod">
          <ac:chgData name="Sidney Seckler" userId="73470fc2d5f88927" providerId="LiveId" clId="{0C457143-DB76-4AC6-865D-F28307BBFFDE}" dt="2019-04-20T15:25:07.769" v="7485" actId="478"/>
          <ac:spMkLst>
            <pc:docMk/>
            <pc:sldMk cId="542393354" sldId="719"/>
            <ac:spMk id="10" creationId="{543805D6-2EB4-4536-979B-43EAF5B6B7A5}"/>
          </ac:spMkLst>
        </pc:spChg>
        <pc:spChg chg="add mod">
          <ac:chgData name="Sidney Seckler" userId="73470fc2d5f88927" providerId="LiveId" clId="{0C457143-DB76-4AC6-865D-F28307BBFFDE}" dt="2019-04-20T15:27:49.474" v="7506" actId="1076"/>
          <ac:spMkLst>
            <pc:docMk/>
            <pc:sldMk cId="542393354" sldId="719"/>
            <ac:spMk id="13" creationId="{0A9280F6-02B7-4ABA-B1A3-13B7486B23E1}"/>
          </ac:spMkLst>
        </pc:spChg>
        <pc:spChg chg="add mod">
          <ac:chgData name="Sidney Seckler" userId="73470fc2d5f88927" providerId="LiveId" clId="{0C457143-DB76-4AC6-865D-F28307BBFFDE}" dt="2019-04-20T15:27:46.682" v="7505" actId="1076"/>
          <ac:spMkLst>
            <pc:docMk/>
            <pc:sldMk cId="542393354" sldId="719"/>
            <ac:spMk id="14" creationId="{84A0461B-F9BE-4D5E-99E4-02F0CA5C856D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0" creationId="{5D04E5EE-1A79-4D18-8AE4-52E2D8B1625D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1" creationId="{EE479D3A-9B96-41DF-9551-80E1CB6858D6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3" creationId="{0C04E503-9B4A-4493-9963-84C33CCD7D89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5" creationId="{D9679C70-75C1-4BFB-867D-A4455E5F7525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6" creationId="{AD8AC4F8-E8B3-451F-89FF-8CA9B579361F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27" creationId="{9F2EE0B9-BD1E-4EE5-A659-AA61AEC95F01}"/>
          </ac:spMkLst>
        </pc:spChg>
        <pc:spChg chg="mod">
          <ac:chgData name="Sidney Seckler" userId="73470fc2d5f88927" providerId="LiveId" clId="{0C457143-DB76-4AC6-865D-F28307BBFFDE}" dt="2019-04-20T15:25:33.006" v="7490" actId="255"/>
          <ac:spMkLst>
            <pc:docMk/>
            <pc:sldMk cId="542393354" sldId="719"/>
            <ac:spMk id="32" creationId="{428AA2C0-0E0C-43A6-BBA7-6E231712DD32}"/>
          </ac:spMkLst>
        </pc:spChg>
        <pc:grpChg chg="add mod">
          <ac:chgData name="Sidney Seckler" userId="73470fc2d5f88927" providerId="LiveId" clId="{0C457143-DB76-4AC6-865D-F28307BBFFDE}" dt="2019-04-20T15:25:40.039" v="7491" actId="1076"/>
          <ac:grpSpMkLst>
            <pc:docMk/>
            <pc:sldMk cId="542393354" sldId="719"/>
            <ac:grpSpMk id="12" creationId="{B414D4B1-B3D6-449F-A145-F5726822FF93}"/>
          </ac:grpSpMkLst>
        </pc:grpChg>
        <pc:cxnChg chg="mod">
          <ac:chgData name="Sidney Seckler" userId="73470fc2d5f88927" providerId="LiveId" clId="{0C457143-DB76-4AC6-865D-F28307BBFFDE}" dt="2019-04-20T15:25:20.298" v="7486" actId="164"/>
          <ac:cxnSpMkLst>
            <pc:docMk/>
            <pc:sldMk cId="542393354" sldId="719"/>
            <ac:cxnSpMk id="5" creationId="{2F6D47F2-B94B-4A18-BCD5-4EE7FD0D41E4}"/>
          </ac:cxnSpMkLst>
        </pc:cxnChg>
        <pc:cxnChg chg="mod">
          <ac:chgData name="Sidney Seckler" userId="73470fc2d5f88927" providerId="LiveId" clId="{0C457143-DB76-4AC6-865D-F28307BBFFDE}" dt="2019-04-20T15:25:20.298" v="7486" actId="164"/>
          <ac:cxnSpMkLst>
            <pc:docMk/>
            <pc:sldMk cId="542393354" sldId="719"/>
            <ac:cxnSpMk id="11" creationId="{F5CC0702-B7B2-4DDE-80F1-AB1447C17FAA}"/>
          </ac:cxnSpMkLst>
        </pc:cxnChg>
        <pc:cxnChg chg="mod">
          <ac:chgData name="Sidney Seckler" userId="73470fc2d5f88927" providerId="LiveId" clId="{0C457143-DB76-4AC6-865D-F28307BBFFDE}" dt="2019-04-20T15:25:20.298" v="7486" actId="164"/>
          <ac:cxnSpMkLst>
            <pc:docMk/>
            <pc:sldMk cId="542393354" sldId="719"/>
            <ac:cxnSpMk id="19" creationId="{4B913FA4-1FD2-4D91-B89E-DEE522E6E982}"/>
          </ac:cxnSpMkLst>
        </pc:cxnChg>
        <pc:cxnChg chg="mod">
          <ac:chgData name="Sidney Seckler" userId="73470fc2d5f88927" providerId="LiveId" clId="{0C457143-DB76-4AC6-865D-F28307BBFFDE}" dt="2019-04-20T15:25:20.298" v="7486" actId="164"/>
          <ac:cxnSpMkLst>
            <pc:docMk/>
            <pc:sldMk cId="542393354" sldId="719"/>
            <ac:cxnSpMk id="24" creationId="{E9827083-D741-4326-924D-CAFEC3DB0ADB}"/>
          </ac:cxnSpMkLst>
        </pc:cxnChg>
        <pc:cxnChg chg="mod">
          <ac:chgData name="Sidney Seckler" userId="73470fc2d5f88927" providerId="LiveId" clId="{0C457143-DB76-4AC6-865D-F28307BBFFDE}" dt="2019-04-20T15:25:20.298" v="7486" actId="164"/>
          <ac:cxnSpMkLst>
            <pc:docMk/>
            <pc:sldMk cId="542393354" sldId="719"/>
            <ac:cxnSpMk id="29" creationId="{B39A97D3-B21B-43E8-BECE-E59BFDDA73EA}"/>
          </ac:cxnSpMkLst>
        </pc:cxnChg>
        <pc:cxnChg chg="mod">
          <ac:chgData name="Sidney Seckler" userId="73470fc2d5f88927" providerId="LiveId" clId="{0C457143-DB76-4AC6-865D-F28307BBFFDE}" dt="2019-04-20T15:25:20.298" v="7486" actId="164"/>
          <ac:cxnSpMkLst>
            <pc:docMk/>
            <pc:sldMk cId="542393354" sldId="719"/>
            <ac:cxnSpMk id="31" creationId="{E042A402-5ACB-45C5-A02D-C707B0FC2C28}"/>
          </ac:cxnSpMkLst>
        </pc:cxnChg>
      </pc:sldChg>
      <pc:sldChg chg="addSp delSp modSp add">
        <pc:chgData name="Sidney Seckler" userId="73470fc2d5f88927" providerId="LiveId" clId="{0C457143-DB76-4AC6-865D-F28307BBFFDE}" dt="2019-04-20T15:30:57.102" v="7589" actId="947"/>
        <pc:sldMkLst>
          <pc:docMk/>
          <pc:sldMk cId="2197061415" sldId="720"/>
        </pc:sldMkLst>
        <pc:spChg chg="del">
          <ac:chgData name="Sidney Seckler" userId="73470fc2d5f88927" providerId="LiveId" clId="{0C457143-DB76-4AC6-865D-F28307BBFFDE}" dt="2019-04-20T15:28:04.565" v="7508" actId="478"/>
          <ac:spMkLst>
            <pc:docMk/>
            <pc:sldMk cId="2197061415" sldId="720"/>
            <ac:spMk id="13" creationId="{0A9280F6-02B7-4ABA-B1A3-13B7486B23E1}"/>
          </ac:spMkLst>
        </pc:spChg>
        <pc:spChg chg="mod">
          <ac:chgData name="Sidney Seckler" userId="73470fc2d5f88927" providerId="LiveId" clId="{0C457143-DB76-4AC6-865D-F28307BBFFDE}" dt="2019-04-20T15:30:25.446" v="7585" actId="1076"/>
          <ac:spMkLst>
            <pc:docMk/>
            <pc:sldMk cId="2197061415" sldId="720"/>
            <ac:spMk id="14" creationId="{84A0461B-F9BE-4D5E-99E4-02F0CA5C856D}"/>
          </ac:spMkLst>
        </pc:spChg>
        <pc:spChg chg="add mod">
          <ac:chgData name="Sidney Seckler" userId="73470fc2d5f88927" providerId="LiveId" clId="{0C457143-DB76-4AC6-865D-F28307BBFFDE}" dt="2019-04-20T15:30:57.102" v="7589" actId="947"/>
          <ac:spMkLst>
            <pc:docMk/>
            <pc:sldMk cId="2197061415" sldId="720"/>
            <ac:spMk id="28" creationId="{8B3D6209-0324-4885-8D99-F63C94C2E78B}"/>
          </ac:spMkLst>
        </pc:spChg>
        <pc:grpChg chg="mod">
          <ac:chgData name="Sidney Seckler" userId="73470fc2d5f88927" providerId="LiveId" clId="{0C457143-DB76-4AC6-865D-F28307BBFFDE}" dt="2019-04-20T15:29:04.306" v="7518" actId="1076"/>
          <ac:grpSpMkLst>
            <pc:docMk/>
            <pc:sldMk cId="2197061415" sldId="720"/>
            <ac:grpSpMk id="12" creationId="{B414D4B1-B3D6-449F-A145-F5726822FF93}"/>
          </ac:grpSpMkLst>
        </pc:grpChg>
      </pc:sldChg>
      <pc:sldChg chg="addSp delSp modSp add">
        <pc:chgData name="Sidney Seckler" userId="73470fc2d5f88927" providerId="LiveId" clId="{0C457143-DB76-4AC6-865D-F28307BBFFDE}" dt="2019-04-20T15:37:24.681" v="7625" actId="14100"/>
        <pc:sldMkLst>
          <pc:docMk/>
          <pc:sldMk cId="1205120071" sldId="721"/>
        </pc:sldMkLst>
        <pc:spChg chg="add mod">
          <ac:chgData name="Sidney Seckler" userId="73470fc2d5f88927" providerId="LiveId" clId="{0C457143-DB76-4AC6-865D-F28307BBFFDE}" dt="2019-04-20T15:36:06.685" v="7615" actId="1076"/>
          <ac:spMkLst>
            <pc:docMk/>
            <pc:sldMk cId="1205120071" sldId="721"/>
            <ac:spMk id="4" creationId="{F4BEC3E1-EDB7-4725-9A5B-EAABC9DD34C4}"/>
          </ac:spMkLst>
        </pc:spChg>
        <pc:spChg chg="add mod">
          <ac:chgData name="Sidney Seckler" userId="73470fc2d5f88927" providerId="LiveId" clId="{0C457143-DB76-4AC6-865D-F28307BBFFDE}" dt="2019-04-20T15:36:13.018" v="7617" actId="1076"/>
          <ac:spMkLst>
            <pc:docMk/>
            <pc:sldMk cId="1205120071" sldId="721"/>
            <ac:spMk id="6" creationId="{550D4209-6FB3-4C91-9A27-78384ADF2B5E}"/>
          </ac:spMkLst>
        </pc:spChg>
        <pc:spChg chg="mod">
          <ac:chgData name="Sidney Seckler" userId="73470fc2d5f88927" providerId="LiveId" clId="{0C457143-DB76-4AC6-865D-F28307BBFFDE}" dt="2019-04-20T15:36:18.945" v="7618" actId="1076"/>
          <ac:spMkLst>
            <pc:docMk/>
            <pc:sldMk cId="1205120071" sldId="721"/>
            <ac:spMk id="14" creationId="{84A0461B-F9BE-4D5E-99E4-02F0CA5C856D}"/>
          </ac:spMkLst>
        </pc:spChg>
        <pc:spChg chg="del">
          <ac:chgData name="Sidney Seckler" userId="73470fc2d5f88927" providerId="LiveId" clId="{0C457143-DB76-4AC6-865D-F28307BBFFDE}" dt="2019-04-20T15:31:39.478" v="7592" actId="478"/>
          <ac:spMkLst>
            <pc:docMk/>
            <pc:sldMk cId="1205120071" sldId="721"/>
            <ac:spMk id="28" creationId="{8B3D6209-0324-4885-8D99-F63C94C2E78B}"/>
          </ac:spMkLst>
        </pc:spChg>
        <pc:spChg chg="add mod">
          <ac:chgData name="Sidney Seckler" userId="73470fc2d5f88927" providerId="LiveId" clId="{0C457143-DB76-4AC6-865D-F28307BBFFDE}" dt="2019-04-20T15:35:54.770" v="7611" actId="255"/>
          <ac:spMkLst>
            <pc:docMk/>
            <pc:sldMk cId="1205120071" sldId="721"/>
            <ac:spMk id="30" creationId="{791D5C46-5718-42A3-8583-80B1476DFFAB}"/>
          </ac:spMkLst>
        </pc:spChg>
        <pc:spChg chg="add mod">
          <ac:chgData name="Sidney Seckler" userId="73470fc2d5f88927" providerId="LiveId" clId="{0C457143-DB76-4AC6-865D-F28307BBFFDE}" dt="2019-04-20T15:37:24.681" v="7625" actId="14100"/>
          <ac:spMkLst>
            <pc:docMk/>
            <pc:sldMk cId="1205120071" sldId="721"/>
            <ac:spMk id="33" creationId="{BB6285AC-9A5A-48DE-825F-EDDB8B78C6FC}"/>
          </ac:spMkLst>
        </pc:spChg>
        <pc:grpChg chg="del">
          <ac:chgData name="Sidney Seckler" userId="73470fc2d5f88927" providerId="LiveId" clId="{0C457143-DB76-4AC6-865D-F28307BBFFDE}" dt="2019-04-20T15:31:36.654" v="7591" actId="478"/>
          <ac:grpSpMkLst>
            <pc:docMk/>
            <pc:sldMk cId="1205120071" sldId="721"/>
            <ac:grpSpMk id="12" creationId="{B414D4B1-B3D6-449F-A145-F5726822FF93}"/>
          </ac:grpSpMkLst>
        </pc:grpChg>
        <pc:cxnChg chg="mod">
          <ac:chgData name="Sidney Seckler" userId="73470fc2d5f88927" providerId="LiveId" clId="{0C457143-DB76-4AC6-865D-F28307BBFFDE}" dt="2019-04-20T15:31:36.654" v="7591" actId="478"/>
          <ac:cxnSpMkLst>
            <pc:docMk/>
            <pc:sldMk cId="1205120071" sldId="721"/>
            <ac:cxnSpMk id="5" creationId="{2F6D47F2-B94B-4A18-BCD5-4EE7FD0D41E4}"/>
          </ac:cxnSpMkLst>
        </pc:cxnChg>
        <pc:cxnChg chg="mod">
          <ac:chgData name="Sidney Seckler" userId="73470fc2d5f88927" providerId="LiveId" clId="{0C457143-DB76-4AC6-865D-F28307BBFFDE}" dt="2019-04-20T15:31:36.654" v="7591" actId="478"/>
          <ac:cxnSpMkLst>
            <pc:docMk/>
            <pc:sldMk cId="1205120071" sldId="721"/>
            <ac:cxnSpMk id="11" creationId="{F5CC0702-B7B2-4DDE-80F1-AB1447C17FAA}"/>
          </ac:cxnSpMkLst>
        </pc:cxnChg>
        <pc:cxnChg chg="mod">
          <ac:chgData name="Sidney Seckler" userId="73470fc2d5f88927" providerId="LiveId" clId="{0C457143-DB76-4AC6-865D-F28307BBFFDE}" dt="2019-04-20T15:31:36.654" v="7591" actId="478"/>
          <ac:cxnSpMkLst>
            <pc:docMk/>
            <pc:sldMk cId="1205120071" sldId="721"/>
            <ac:cxnSpMk id="19" creationId="{4B913FA4-1FD2-4D91-B89E-DEE522E6E982}"/>
          </ac:cxnSpMkLst>
        </pc:cxnChg>
        <pc:cxnChg chg="mod">
          <ac:chgData name="Sidney Seckler" userId="73470fc2d5f88927" providerId="LiveId" clId="{0C457143-DB76-4AC6-865D-F28307BBFFDE}" dt="2019-04-20T15:31:36.654" v="7591" actId="478"/>
          <ac:cxnSpMkLst>
            <pc:docMk/>
            <pc:sldMk cId="1205120071" sldId="721"/>
            <ac:cxnSpMk id="24" creationId="{E9827083-D741-4326-924D-CAFEC3DB0ADB}"/>
          </ac:cxnSpMkLst>
        </pc:cxnChg>
        <pc:cxnChg chg="mod">
          <ac:chgData name="Sidney Seckler" userId="73470fc2d5f88927" providerId="LiveId" clId="{0C457143-DB76-4AC6-865D-F28307BBFFDE}" dt="2019-04-20T15:31:36.654" v="7591" actId="478"/>
          <ac:cxnSpMkLst>
            <pc:docMk/>
            <pc:sldMk cId="1205120071" sldId="721"/>
            <ac:cxnSpMk id="29" creationId="{B39A97D3-B21B-43E8-BECE-E59BFDDA73EA}"/>
          </ac:cxnSpMkLst>
        </pc:cxnChg>
      </pc:sldChg>
      <pc:sldChg chg="modSp add">
        <pc:chgData name="Sidney Seckler" userId="73470fc2d5f88927" providerId="LiveId" clId="{0C457143-DB76-4AC6-865D-F28307BBFFDE}" dt="2019-04-20T15:38:06.523" v="7672" actId="14100"/>
        <pc:sldMkLst>
          <pc:docMk/>
          <pc:sldMk cId="383515693" sldId="722"/>
        </pc:sldMkLst>
        <pc:spChg chg="mod">
          <ac:chgData name="Sidney Seckler" userId="73470fc2d5f88927" providerId="LiveId" clId="{0C457143-DB76-4AC6-865D-F28307BBFFDE}" dt="2019-04-20T15:38:06.523" v="7672" actId="14100"/>
          <ac:spMkLst>
            <pc:docMk/>
            <pc:sldMk cId="383515693" sldId="722"/>
            <ac:spMk id="33" creationId="{BB6285AC-9A5A-48DE-825F-EDDB8B78C6FC}"/>
          </ac:spMkLst>
        </pc:spChg>
      </pc:sldChg>
      <pc:sldChg chg="modSp add">
        <pc:chgData name="Sidney Seckler" userId="73470fc2d5f88927" providerId="LiveId" clId="{0C457143-DB76-4AC6-865D-F28307BBFFDE}" dt="2019-04-20T15:38:29.266" v="7677" actId="1076"/>
        <pc:sldMkLst>
          <pc:docMk/>
          <pc:sldMk cId="4284216947" sldId="723"/>
        </pc:sldMkLst>
        <pc:spChg chg="mod">
          <ac:chgData name="Sidney Seckler" userId="73470fc2d5f88927" providerId="LiveId" clId="{0C457143-DB76-4AC6-865D-F28307BBFFDE}" dt="2019-04-20T15:38:29.266" v="7677" actId="1076"/>
          <ac:spMkLst>
            <pc:docMk/>
            <pc:sldMk cId="4284216947" sldId="723"/>
            <ac:spMk id="33" creationId="{BB6285AC-9A5A-48DE-825F-EDDB8B78C6FC}"/>
          </ac:spMkLst>
        </pc:spChg>
      </pc:sldChg>
      <pc:sldChg chg="modSp add">
        <pc:chgData name="Sidney Seckler" userId="73470fc2d5f88927" providerId="LiveId" clId="{0C457143-DB76-4AC6-865D-F28307BBFFDE}" dt="2019-04-20T15:38:50.735" v="7700" actId="1036"/>
        <pc:sldMkLst>
          <pc:docMk/>
          <pc:sldMk cId="1006299594" sldId="724"/>
        </pc:sldMkLst>
        <pc:spChg chg="mod">
          <ac:chgData name="Sidney Seckler" userId="73470fc2d5f88927" providerId="LiveId" clId="{0C457143-DB76-4AC6-865D-F28307BBFFDE}" dt="2019-04-20T15:38:50.735" v="7700" actId="1036"/>
          <ac:spMkLst>
            <pc:docMk/>
            <pc:sldMk cId="1006299594" sldId="724"/>
            <ac:spMk id="33" creationId="{BB6285AC-9A5A-48DE-825F-EDDB8B78C6FC}"/>
          </ac:spMkLst>
        </pc:spChg>
      </pc:sldChg>
      <pc:sldChg chg="addSp delSp modSp add">
        <pc:chgData name="Sidney Seckler" userId="73470fc2d5f88927" providerId="LiveId" clId="{0C457143-DB76-4AC6-865D-F28307BBFFDE}" dt="2019-04-20T15:47:19.289" v="7750" actId="1076"/>
        <pc:sldMkLst>
          <pc:docMk/>
          <pc:sldMk cId="2016616147" sldId="725"/>
        </pc:sldMkLst>
        <pc:spChg chg="add mod">
          <ac:chgData name="Sidney Seckler" userId="73470fc2d5f88927" providerId="LiveId" clId="{0C457143-DB76-4AC6-865D-F28307BBFFDE}" dt="2019-04-20T15:45:25.721" v="7733" actId="1076"/>
          <ac:spMkLst>
            <pc:docMk/>
            <pc:sldMk cId="2016616147" sldId="725"/>
            <ac:spMk id="2" creationId="{52E48022-4760-4065-9A25-351840CC7107}"/>
          </ac:spMkLst>
        </pc:spChg>
        <pc:spChg chg="add mod">
          <ac:chgData name="Sidney Seckler" userId="73470fc2d5f88927" providerId="LiveId" clId="{0C457143-DB76-4AC6-865D-F28307BBFFDE}" dt="2019-04-20T15:45:28.249" v="7734" actId="1076"/>
          <ac:spMkLst>
            <pc:docMk/>
            <pc:sldMk cId="2016616147" sldId="725"/>
            <ac:spMk id="3" creationId="{645F0F2D-0580-479D-80FB-748EB0937106}"/>
          </ac:spMkLst>
        </pc:spChg>
        <pc:spChg chg="del">
          <ac:chgData name="Sidney Seckler" userId="73470fc2d5f88927" providerId="LiveId" clId="{0C457143-DB76-4AC6-865D-F28307BBFFDE}" dt="2019-04-20T15:39:36.828" v="7703" actId="478"/>
          <ac:spMkLst>
            <pc:docMk/>
            <pc:sldMk cId="2016616147" sldId="725"/>
            <ac:spMk id="4" creationId="{F4BEC3E1-EDB7-4725-9A5B-EAABC9DD34C4}"/>
          </ac:spMkLst>
        </pc:spChg>
        <pc:spChg chg="add mod">
          <ac:chgData name="Sidney Seckler" userId="73470fc2d5f88927" providerId="LiveId" clId="{0C457143-DB76-4AC6-865D-F28307BBFFDE}" dt="2019-04-20T15:47:19.289" v="7750" actId="1076"/>
          <ac:spMkLst>
            <pc:docMk/>
            <pc:sldMk cId="2016616147" sldId="725"/>
            <ac:spMk id="5" creationId="{72219830-C638-45E5-B638-C8B5A21CD114}"/>
          </ac:spMkLst>
        </pc:spChg>
        <pc:spChg chg="mod">
          <ac:chgData name="Sidney Seckler" userId="73470fc2d5f88927" providerId="LiveId" clId="{0C457143-DB76-4AC6-865D-F28307BBFFDE}" dt="2019-04-20T15:40:04.599" v="7708" actId="1076"/>
          <ac:spMkLst>
            <pc:docMk/>
            <pc:sldMk cId="2016616147" sldId="725"/>
            <ac:spMk id="6" creationId="{550D4209-6FB3-4C91-9A27-78384ADF2B5E}"/>
          </ac:spMkLst>
        </pc:spChg>
        <pc:spChg chg="del">
          <ac:chgData name="Sidney Seckler" userId="73470fc2d5f88927" providerId="LiveId" clId="{0C457143-DB76-4AC6-865D-F28307BBFFDE}" dt="2019-04-20T15:39:40.351" v="7704" actId="478"/>
          <ac:spMkLst>
            <pc:docMk/>
            <pc:sldMk cId="2016616147" sldId="725"/>
            <ac:spMk id="14" creationId="{84A0461B-F9BE-4D5E-99E4-02F0CA5C856D}"/>
          </ac:spMkLst>
        </pc:spChg>
        <pc:spChg chg="mod">
          <ac:chgData name="Sidney Seckler" userId="73470fc2d5f88927" providerId="LiveId" clId="{0C457143-DB76-4AC6-865D-F28307BBFFDE}" dt="2019-04-20T15:40:09.898" v="7709" actId="1076"/>
          <ac:spMkLst>
            <pc:docMk/>
            <pc:sldMk cId="2016616147" sldId="725"/>
            <ac:spMk id="30" creationId="{791D5C46-5718-42A3-8583-80B1476DFFAB}"/>
          </ac:spMkLst>
        </pc:spChg>
        <pc:spChg chg="del">
          <ac:chgData name="Sidney Seckler" userId="73470fc2d5f88927" providerId="LiveId" clId="{0C457143-DB76-4AC6-865D-F28307BBFFDE}" dt="2019-04-20T15:39:33.718" v="7702" actId="478"/>
          <ac:spMkLst>
            <pc:docMk/>
            <pc:sldMk cId="2016616147" sldId="725"/>
            <ac:spMk id="33" creationId="{BB6285AC-9A5A-48DE-825F-EDDB8B78C6FC}"/>
          </ac:spMkLst>
        </pc:spChg>
      </pc:sldChg>
      <pc:sldChg chg="addSp delSp modSp add">
        <pc:chgData name="Sidney Seckler" userId="73470fc2d5f88927" providerId="LiveId" clId="{0C457143-DB76-4AC6-865D-F28307BBFFDE}" dt="2019-04-20T16:31:22.161" v="8065" actId="1076"/>
        <pc:sldMkLst>
          <pc:docMk/>
          <pc:sldMk cId="1468159265" sldId="726"/>
        </pc:sldMkLst>
        <pc:spChg chg="add del mod">
          <ac:chgData name="Sidney Seckler" userId="73470fc2d5f88927" providerId="LiveId" clId="{0C457143-DB76-4AC6-865D-F28307BBFFDE}" dt="2019-04-20T16:26:37.340" v="7754" actId="478"/>
          <ac:spMkLst>
            <pc:docMk/>
            <pc:sldMk cId="1468159265" sldId="726"/>
            <ac:spMk id="3" creationId="{1A2E7BB0-06E5-4D4E-9E64-B1008D58C63E}"/>
          </ac:spMkLst>
        </pc:spChg>
        <pc:spChg chg="add mod">
          <ac:chgData name="Sidney Seckler" userId="73470fc2d5f88927" providerId="LiveId" clId="{0C457143-DB76-4AC6-865D-F28307BBFFDE}" dt="2019-04-20T16:26:51.936" v="7756" actId="14100"/>
          <ac:spMkLst>
            <pc:docMk/>
            <pc:sldMk cId="1468159265" sldId="726"/>
            <ac:spMk id="7" creationId="{5A91E1AE-A889-4505-8986-9FF76D8C126E}"/>
          </ac:spMkLst>
        </pc:spChg>
        <pc:spChg chg="add mod">
          <ac:chgData name="Sidney Seckler" userId="73470fc2d5f88927" providerId="LiveId" clId="{0C457143-DB76-4AC6-865D-F28307BBFFDE}" dt="2019-04-20T16:31:22.161" v="8065" actId="1076"/>
          <ac:spMkLst>
            <pc:docMk/>
            <pc:sldMk cId="1468159265" sldId="726"/>
            <ac:spMk id="8" creationId="{8FEF5382-D609-43F1-82D4-0083D53F5EC1}"/>
          </ac:spMkLst>
        </pc:spChg>
        <pc:spChg chg="del">
          <ac:chgData name="Sidney Seckler" userId="73470fc2d5f88927" providerId="LiveId" clId="{0C457143-DB76-4AC6-865D-F28307BBFFDE}" dt="2019-04-20T16:26:34.223" v="7753" actId="478"/>
          <ac:spMkLst>
            <pc:docMk/>
            <pc:sldMk cId="1468159265" sldId="726"/>
            <ac:spMk id="9" creationId="{681668D2-83F1-4750-BD1A-065B336EE0F3}"/>
          </ac:spMkLst>
        </pc:spChg>
        <pc:graphicFrameChg chg="del">
          <ac:chgData name="Sidney Seckler" userId="73470fc2d5f88927" providerId="LiveId" clId="{0C457143-DB76-4AC6-865D-F28307BBFFDE}" dt="2019-04-20T16:26:29.430" v="7752" actId="478"/>
          <ac:graphicFrameMkLst>
            <pc:docMk/>
            <pc:sldMk cId="1468159265" sldId="726"/>
            <ac:graphicFrameMk id="4" creationId="{DEE865EF-C8E2-4FCE-9349-4D3B4E9551D6}"/>
          </ac:graphicFrameMkLst>
        </pc:graphicFrameChg>
      </pc:sldChg>
      <pc:sldChg chg="addSp modSp add">
        <pc:chgData name="Sidney Seckler" userId="73470fc2d5f88927" providerId="LiveId" clId="{0C457143-DB76-4AC6-865D-F28307BBFFDE}" dt="2019-04-20T16:40:07.616" v="8085" actId="14100"/>
        <pc:sldMkLst>
          <pc:docMk/>
          <pc:sldMk cId="2633996881" sldId="727"/>
        </pc:sldMkLst>
        <pc:graphicFrameChg chg="add mod">
          <ac:chgData name="Sidney Seckler" userId="73470fc2d5f88927" providerId="LiveId" clId="{0C457143-DB76-4AC6-865D-F28307BBFFDE}" dt="2019-04-20T16:40:07.616" v="8085" actId="14100"/>
          <ac:graphicFrameMkLst>
            <pc:docMk/>
            <pc:sldMk cId="2633996881" sldId="727"/>
            <ac:graphicFrameMk id="4" creationId="{00000000-0008-0000-0000-000003000000}"/>
          </ac:graphicFrameMkLst>
        </pc:graphicFrameChg>
      </pc:sldChg>
      <pc:sldChg chg="modSp add ord">
        <pc:chgData name="Sidney Seckler" userId="73470fc2d5f88927" providerId="LiveId" clId="{0C457143-DB76-4AC6-865D-F28307BBFFDE}" dt="2019-04-20T16:39:10.981" v="8077" actId="20577"/>
        <pc:sldMkLst>
          <pc:docMk/>
          <pc:sldMk cId="3079316737" sldId="728"/>
        </pc:sldMkLst>
        <pc:spChg chg="mod">
          <ac:chgData name="Sidney Seckler" userId="73470fc2d5f88927" providerId="LiveId" clId="{0C457143-DB76-4AC6-865D-F28307BBFFDE}" dt="2019-04-20T16:39:10.981" v="8077" actId="20577"/>
          <ac:spMkLst>
            <pc:docMk/>
            <pc:sldMk cId="3079316737" sldId="728"/>
            <ac:spMk id="8" creationId="{8FEF5382-D609-43F1-82D4-0083D53F5EC1}"/>
          </ac:spMkLst>
        </pc:spChg>
      </pc:sldChg>
      <pc:sldChg chg="addSp delSp modSp add ord">
        <pc:chgData name="Sidney Seckler" userId="73470fc2d5f88927" providerId="LiveId" clId="{0C457143-DB76-4AC6-865D-F28307BBFFDE}" dt="2019-04-20T16:39:53.074" v="8084" actId="1076"/>
        <pc:sldMkLst>
          <pc:docMk/>
          <pc:sldMk cId="4186092065" sldId="729"/>
        </pc:sldMkLst>
        <pc:graphicFrameChg chg="del">
          <ac:chgData name="Sidney Seckler" userId="73470fc2d5f88927" providerId="LiveId" clId="{0C457143-DB76-4AC6-865D-F28307BBFFDE}" dt="2019-04-20T16:33:45.133" v="8074" actId="478"/>
          <ac:graphicFrameMkLst>
            <pc:docMk/>
            <pc:sldMk cId="4186092065" sldId="729"/>
            <ac:graphicFrameMk id="4" creationId="{00000000-0008-0000-0000-000003000000}"/>
          </ac:graphicFrameMkLst>
        </pc:graphicFrameChg>
        <pc:graphicFrameChg chg="add mod">
          <ac:chgData name="Sidney Seckler" userId="73470fc2d5f88927" providerId="LiveId" clId="{0C457143-DB76-4AC6-865D-F28307BBFFDE}" dt="2019-04-20T16:39:53.074" v="8084" actId="1076"/>
          <ac:graphicFrameMkLst>
            <pc:docMk/>
            <pc:sldMk cId="4186092065" sldId="729"/>
            <ac:graphicFrameMk id="5" creationId="{21F0156E-61FD-4103-882B-6F365F52DDCA}"/>
          </ac:graphicFrameMkLst>
        </pc:graphicFrameChg>
      </pc:sldChg>
      <pc:sldChg chg="addSp delSp modSp add">
        <pc:chgData name="Sidney Seckler" userId="73470fc2d5f88927" providerId="LiveId" clId="{0C457143-DB76-4AC6-865D-F28307BBFFDE}" dt="2019-04-20T16:43:44.035" v="8105" actId="1076"/>
        <pc:sldMkLst>
          <pc:docMk/>
          <pc:sldMk cId="344049635" sldId="730"/>
        </pc:sldMkLst>
        <pc:spChg chg="add mod">
          <ac:chgData name="Sidney Seckler" userId="73470fc2d5f88927" providerId="LiveId" clId="{0C457143-DB76-4AC6-865D-F28307BBFFDE}" dt="2019-04-20T16:43:05.264" v="8100" actId="1076"/>
          <ac:spMkLst>
            <pc:docMk/>
            <pc:sldMk cId="344049635" sldId="730"/>
            <ac:spMk id="2" creationId="{E7246794-F4C5-4D26-979E-D1B3A182D756}"/>
          </ac:spMkLst>
        </pc:spChg>
        <pc:spChg chg="add mod">
          <ac:chgData name="Sidney Seckler" userId="73470fc2d5f88927" providerId="LiveId" clId="{0C457143-DB76-4AC6-865D-F28307BBFFDE}" dt="2019-04-20T16:43:09.371" v="8101" actId="1076"/>
          <ac:spMkLst>
            <pc:docMk/>
            <pc:sldMk cId="344049635" sldId="730"/>
            <ac:spMk id="3" creationId="{0ECCA2C1-206D-4AEF-96E0-4973384D3B73}"/>
          </ac:spMkLst>
        </pc:spChg>
        <pc:spChg chg="del">
          <ac:chgData name="Sidney Seckler" userId="73470fc2d5f88927" providerId="LiveId" clId="{0C457143-DB76-4AC6-865D-F28307BBFFDE}" dt="2019-04-20T16:40:47.929" v="8087" actId="478"/>
          <ac:spMkLst>
            <pc:docMk/>
            <pc:sldMk cId="344049635" sldId="730"/>
            <ac:spMk id="4" creationId="{F4BEC3E1-EDB7-4725-9A5B-EAABC9DD34C4}"/>
          </ac:spMkLst>
        </pc:spChg>
        <pc:spChg chg="add mod">
          <ac:chgData name="Sidney Seckler" userId="73470fc2d5f88927" providerId="LiveId" clId="{0C457143-DB76-4AC6-865D-F28307BBFFDE}" dt="2019-04-20T16:43:44.035" v="8105" actId="1076"/>
          <ac:spMkLst>
            <pc:docMk/>
            <pc:sldMk cId="344049635" sldId="730"/>
            <ac:spMk id="5" creationId="{2E148621-05F4-403E-8CB0-FEDE3B8DD9A0}"/>
          </ac:spMkLst>
        </pc:spChg>
        <pc:spChg chg="del">
          <ac:chgData name="Sidney Seckler" userId="73470fc2d5f88927" providerId="LiveId" clId="{0C457143-DB76-4AC6-865D-F28307BBFFDE}" dt="2019-04-20T16:40:47.929" v="8087" actId="478"/>
          <ac:spMkLst>
            <pc:docMk/>
            <pc:sldMk cId="344049635" sldId="730"/>
            <ac:spMk id="6" creationId="{550D4209-6FB3-4C91-9A27-78384ADF2B5E}"/>
          </ac:spMkLst>
        </pc:spChg>
        <pc:spChg chg="del">
          <ac:chgData name="Sidney Seckler" userId="73470fc2d5f88927" providerId="LiveId" clId="{0C457143-DB76-4AC6-865D-F28307BBFFDE}" dt="2019-04-20T16:40:47.929" v="8087" actId="478"/>
          <ac:spMkLst>
            <pc:docMk/>
            <pc:sldMk cId="344049635" sldId="730"/>
            <ac:spMk id="14" creationId="{84A0461B-F9BE-4D5E-99E4-02F0CA5C856D}"/>
          </ac:spMkLst>
        </pc:spChg>
        <pc:spChg chg="del">
          <ac:chgData name="Sidney Seckler" userId="73470fc2d5f88927" providerId="LiveId" clId="{0C457143-DB76-4AC6-865D-F28307BBFFDE}" dt="2019-04-20T16:40:47.929" v="8087" actId="478"/>
          <ac:spMkLst>
            <pc:docMk/>
            <pc:sldMk cId="344049635" sldId="730"/>
            <ac:spMk id="30" creationId="{791D5C46-5718-42A3-8583-80B1476DFFAB}"/>
          </ac:spMkLst>
        </pc:spChg>
        <pc:spChg chg="del">
          <ac:chgData name="Sidney Seckler" userId="73470fc2d5f88927" providerId="LiveId" clId="{0C457143-DB76-4AC6-865D-F28307BBFFDE}" dt="2019-04-20T16:40:47.929" v="8087" actId="478"/>
          <ac:spMkLst>
            <pc:docMk/>
            <pc:sldMk cId="344049635" sldId="730"/>
            <ac:spMk id="33" creationId="{BB6285AC-9A5A-48DE-825F-EDDB8B78C6FC}"/>
          </ac:spMkLst>
        </pc:spChg>
      </pc:sldChg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4-07T16:11:28.365" v="4425" actId="2696"/>
      <pc:docMkLst>
        <pc:docMk/>
      </pc:docMkLst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">
        <pc:chgData name="Sidney Seckler" userId="73470fc2d5f88927" providerId="LiveId" clId="{D120DF23-F146-43F3-8CEF-597562777434}" dt="2019-04-02T15:40:25.716" v="0"/>
        <pc:sldMkLst>
          <pc:docMk/>
          <pc:sldMk cId="0" sldId="257"/>
        </pc:sldMkLst>
      </pc:sldChg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02095FBF-E1C2-42D6-9260-E6C86DB4F95A}"/>
    <pc:docChg chg="undo custSel mod addSld delSld modSld sldOrd">
      <pc:chgData name="Sidney Seckler" userId="73470fc2d5f88927" providerId="LiveId" clId="{02095FBF-E1C2-42D6-9260-E6C86DB4F95A}" dt="2019-04-16T16:49:19.853" v="800"/>
      <pc:docMkLst>
        <pc:docMk/>
      </pc:docMkLst>
      <pc:sldChg chg="modSp">
        <pc:chgData name="Sidney Seckler" userId="73470fc2d5f88927" providerId="LiveId" clId="{02095FBF-E1C2-42D6-9260-E6C86DB4F95A}" dt="2019-04-16T10:30:27.609" v="476" actId="20577"/>
        <pc:sldMkLst>
          <pc:docMk/>
          <pc:sldMk cId="0" sldId="606"/>
        </pc:sldMkLst>
        <pc:spChg chg="mod">
          <ac:chgData name="Sidney Seckler" userId="73470fc2d5f88927" providerId="LiveId" clId="{02095FBF-E1C2-42D6-9260-E6C86DB4F95A}" dt="2019-04-16T10:30:27.609" v="476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2095FBF-E1C2-42D6-9260-E6C86DB4F95A}" dt="2019-04-16T16:47:30.192" v="779" actId="1076"/>
        <pc:sldMkLst>
          <pc:docMk/>
          <pc:sldMk cId="1927132151" sldId="652"/>
        </pc:sldMkLst>
        <pc:graphicFrameChg chg="add del mod">
          <ac:chgData name="Sidney Seckler" userId="73470fc2d5f88927" providerId="LiveId" clId="{02095FBF-E1C2-42D6-9260-E6C86DB4F95A}" dt="2019-04-16T16:47:07.195" v="773" actId="478"/>
          <ac:graphicFrameMkLst>
            <pc:docMk/>
            <pc:sldMk cId="1927132151" sldId="652"/>
            <ac:graphicFrameMk id="5" creationId="{750FE225-0990-4CC7-A22B-C8D4144929FE}"/>
          </ac:graphicFrameMkLst>
        </pc:graphicFrameChg>
        <pc:graphicFrameChg chg="add mod">
          <ac:chgData name="Sidney Seckler" userId="73470fc2d5f88927" providerId="LiveId" clId="{02095FBF-E1C2-42D6-9260-E6C86DB4F95A}" dt="2019-04-16T16:47:30.192" v="779" actId="1076"/>
          <ac:graphicFrameMkLst>
            <pc:docMk/>
            <pc:sldMk cId="1927132151" sldId="652"/>
            <ac:graphicFrameMk id="6" creationId="{750FE225-0990-4CC7-A22B-C8D4144929FE}"/>
          </ac:graphicFrameMkLst>
        </pc:graphicFrameChg>
        <pc:picChg chg="del">
          <ac:chgData name="Sidney Seckler" userId="73470fc2d5f88927" providerId="LiveId" clId="{02095FBF-E1C2-42D6-9260-E6C86DB4F95A}" dt="2019-04-16T16:46:00.573" v="765" actId="478"/>
          <ac:picMkLst>
            <pc:docMk/>
            <pc:sldMk cId="1927132151" sldId="652"/>
            <ac:picMk id="10242" creationId="{805DD039-BB24-4048-8DCB-A8EC4B67C2CB}"/>
          </ac:picMkLst>
        </pc:picChg>
      </pc:sldChg>
      <pc:sldMasterChg chg="delSldLayout">
        <pc:chgData name="Sidney Seckler" userId="73470fc2d5f88927" providerId="LiveId" clId="{02095FBF-E1C2-42D6-9260-E6C86DB4F95A}" dt="2019-04-16T10:11:15.024" v="28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711724C2-7A5D-4FBE-977F-D82BB5000E83}"/>
    <pc:docChg chg="undo custSel addSld delSld modSld">
      <pc:chgData name="Sidney Seckler" userId="73470fc2d5f88927" providerId="LiveId" clId="{711724C2-7A5D-4FBE-977F-D82BB5000E83}" dt="2019-04-16T22:22:24.956" v="2512" actId="20577"/>
      <pc:docMkLst>
        <pc:docMk/>
      </pc:docMkLst>
      <pc:sldChg chg="addSp delSp modSp add">
        <pc:chgData name="Sidney Seckler" userId="73470fc2d5f88927" providerId="LiveId" clId="{711724C2-7A5D-4FBE-977F-D82BB5000E83}" dt="2019-04-16T18:13:09.306" v="148" actId="14100"/>
        <pc:sldMkLst>
          <pc:docMk/>
          <pc:sldMk cId="1456150817" sldId="655"/>
        </pc:sldMkLst>
        <pc:spChg chg="add mod">
          <ac:chgData name="Sidney Seckler" userId="73470fc2d5f88927" providerId="LiveId" clId="{711724C2-7A5D-4FBE-977F-D82BB5000E83}" dt="2019-04-16T18:13:00.224" v="146" actId="1076"/>
          <ac:spMkLst>
            <pc:docMk/>
            <pc:sldMk cId="1456150817" sldId="655"/>
            <ac:spMk id="2" creationId="{6F427036-C4F7-416C-8600-0FF467070576}"/>
          </ac:spMkLst>
        </pc:spChg>
        <pc:spChg chg="add mod">
          <ac:chgData name="Sidney Seckler" userId="73470fc2d5f88927" providerId="LiveId" clId="{711724C2-7A5D-4FBE-977F-D82BB5000E83}" dt="2019-04-16T18:13:00.224" v="146" actId="1076"/>
          <ac:spMkLst>
            <pc:docMk/>
            <pc:sldMk cId="1456150817" sldId="655"/>
            <ac:spMk id="5" creationId="{63C87164-3DE0-48E8-8001-FEBA9876BD0F}"/>
          </ac:spMkLst>
        </pc:spChg>
        <pc:spChg chg="add mod">
          <ac:chgData name="Sidney Seckler" userId="73470fc2d5f88927" providerId="LiveId" clId="{711724C2-7A5D-4FBE-977F-D82BB5000E83}" dt="2019-04-16T18:13:03.864" v="147" actId="1076"/>
          <ac:spMkLst>
            <pc:docMk/>
            <pc:sldMk cId="1456150817" sldId="655"/>
            <ac:spMk id="9" creationId="{1FE47E9D-3D86-4888-8CE8-19A147718D49}"/>
          </ac:spMkLst>
        </pc:spChg>
        <pc:graphicFrameChg chg="del">
          <ac:chgData name="Sidney Seckler" userId="73470fc2d5f88927" providerId="LiveId" clId="{711724C2-7A5D-4FBE-977F-D82BB5000E83}" dt="2019-04-16T18:02:17.105" v="3" actId="478"/>
          <ac:graphicFrameMkLst>
            <pc:docMk/>
            <pc:sldMk cId="1456150817" sldId="655"/>
            <ac:graphicFrameMk id="6" creationId="{750FE225-0990-4CC7-A22B-C8D4144929FE}"/>
          </ac:graphicFrameMkLst>
        </pc:graphicFrameChg>
        <pc:picChg chg="add mod">
          <ac:chgData name="Sidney Seckler" userId="73470fc2d5f88927" providerId="LiveId" clId="{711724C2-7A5D-4FBE-977F-D82BB5000E83}" dt="2019-04-16T18:12:21.684" v="141" actId="1076"/>
          <ac:picMkLst>
            <pc:docMk/>
            <pc:sldMk cId="1456150817" sldId="655"/>
            <ac:picMk id="3074" creationId="{617DB382-749D-4925-B0B3-DD4221177C3B}"/>
          </ac:picMkLst>
        </pc:picChg>
        <pc:picChg chg="add mod">
          <ac:chgData name="Sidney Seckler" userId="73470fc2d5f88927" providerId="LiveId" clId="{711724C2-7A5D-4FBE-977F-D82BB5000E83}" dt="2019-04-16T18:12:20.112" v="140" actId="1076"/>
          <ac:picMkLst>
            <pc:docMk/>
            <pc:sldMk cId="1456150817" sldId="655"/>
            <ac:picMk id="3076" creationId="{A6191494-B3D2-4AD5-BEFA-7E0769C360FB}"/>
          </ac:picMkLst>
        </pc:picChg>
        <pc:cxnChg chg="add mod">
          <ac:chgData name="Sidney Seckler" userId="73470fc2d5f88927" providerId="LiveId" clId="{711724C2-7A5D-4FBE-977F-D82BB5000E83}" dt="2019-04-16T18:13:09.306" v="148" actId="14100"/>
          <ac:cxnSpMkLst>
            <pc:docMk/>
            <pc:sldMk cId="1456150817" sldId="655"/>
            <ac:cxnSpMk id="4" creationId="{0D2B90D0-24C4-4930-996F-0D087A8A0390}"/>
          </ac:cxnSpMkLst>
        </pc:cxnChg>
      </pc:sldChg>
      <pc:sldChg chg="addSp delSp modSp add">
        <pc:chgData name="Sidney Seckler" userId="73470fc2d5f88927" providerId="LiveId" clId="{711724C2-7A5D-4FBE-977F-D82BB5000E83}" dt="2019-04-16T20:56:46.087" v="1221" actId="11529"/>
        <pc:sldMkLst>
          <pc:docMk/>
          <pc:sldMk cId="2086227718" sldId="662"/>
        </pc:sldMkLst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2" creationId="{7688CA39-EC90-43DF-B3C4-5833BA0D8234}"/>
          </ac:spMkLst>
        </pc:spChg>
        <pc:spChg chg="del">
          <ac:chgData name="Sidney Seckler" userId="73470fc2d5f88927" providerId="LiveId" clId="{711724C2-7A5D-4FBE-977F-D82BB5000E83}" dt="2019-04-16T20:46:55.653" v="821" actId="478"/>
          <ac:spMkLst>
            <pc:docMk/>
            <pc:sldMk cId="2086227718" sldId="662"/>
            <ac:spMk id="3" creationId="{8A7C94D9-849A-41A2-A54C-84899706BB0A}"/>
          </ac:spMkLst>
        </pc:spChg>
        <pc:spChg chg="mod">
          <ac:chgData name="Sidney Seckler" userId="73470fc2d5f88927" providerId="LiveId" clId="{711724C2-7A5D-4FBE-977F-D82BB5000E83}" dt="2019-04-16T20:50:48.805" v="925" actId="14100"/>
          <ac:spMkLst>
            <pc:docMk/>
            <pc:sldMk cId="2086227718" sldId="662"/>
            <ac:spMk id="6" creationId="{17B73447-9C38-4F49-80BA-2B964D3DEE3D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8" creationId="{57620E95-7079-4DBC-9A53-49E43515A0F0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9" creationId="{54BF0E9D-25EB-4446-B372-D0DDCED30080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20" creationId="{5D04E5EE-1A79-4D18-8AE4-52E2D8B1625D}"/>
          </ac:spMkLst>
        </pc:spChg>
        <pc:spChg chg="add mod">
          <ac:chgData name="Sidney Seckler" userId="73470fc2d5f88927" providerId="LiveId" clId="{711724C2-7A5D-4FBE-977F-D82BB5000E83}" dt="2019-04-16T20:54:09.245" v="1075" actId="1037"/>
          <ac:spMkLst>
            <pc:docMk/>
            <pc:sldMk cId="2086227718" sldId="662"/>
            <ac:spMk id="23" creationId="{0C04E503-9B4A-4493-9963-84C33CCD7D89}"/>
          </ac:spMkLst>
        </pc:spChg>
        <pc:spChg chg="add mod">
          <ac:chgData name="Sidney Seckler" userId="73470fc2d5f88927" providerId="LiveId" clId="{711724C2-7A5D-4FBE-977F-D82BB5000E83}" dt="2019-04-16T20:54:28.146" v="1100" actId="20577"/>
          <ac:spMkLst>
            <pc:docMk/>
            <pc:sldMk cId="2086227718" sldId="662"/>
            <ac:spMk id="25" creationId="{D9679C70-75C1-4BFB-867D-A4455E5F7525}"/>
          </ac:spMkLst>
        </pc:spChg>
        <pc:spChg chg="add mod">
          <ac:chgData name="Sidney Seckler" userId="73470fc2d5f88927" providerId="LiveId" clId="{711724C2-7A5D-4FBE-977F-D82BB5000E83}" dt="2019-04-16T20:55:36.044" v="1155" actId="1076"/>
          <ac:spMkLst>
            <pc:docMk/>
            <pc:sldMk cId="2086227718" sldId="662"/>
            <ac:spMk id="26" creationId="{AD8AC4F8-E8B3-451F-89FF-8CA9B579361F}"/>
          </ac:spMkLst>
        </pc:spChg>
        <pc:spChg chg="add mod">
          <ac:chgData name="Sidney Seckler" userId="73470fc2d5f88927" providerId="LiveId" clId="{711724C2-7A5D-4FBE-977F-D82BB5000E83}" dt="2019-04-16T20:55:47.048" v="1177" actId="20577"/>
          <ac:spMkLst>
            <pc:docMk/>
            <pc:sldMk cId="2086227718" sldId="662"/>
            <ac:spMk id="27" creationId="{9F2EE0B9-BD1E-4EE5-A659-AA61AEC95F01}"/>
          </ac:spMkLst>
        </pc:spChg>
        <pc:spChg chg="add mod">
          <ac:chgData name="Sidney Seckler" userId="73470fc2d5f88927" providerId="LiveId" clId="{711724C2-7A5D-4FBE-977F-D82BB5000E83}" dt="2019-04-16T20:56:37.927" v="1220" actId="20577"/>
          <ac:spMkLst>
            <pc:docMk/>
            <pc:sldMk cId="2086227718" sldId="662"/>
            <ac:spMk id="32" creationId="{428AA2C0-0E0C-43A6-BBA7-6E231712DD32}"/>
          </ac:spMkLst>
        </pc:spChg>
        <pc:picChg chg="del">
          <ac:chgData name="Sidney Seckler" userId="73470fc2d5f88927" providerId="LiveId" clId="{711724C2-7A5D-4FBE-977F-D82BB5000E83}" dt="2019-04-16T20:46:51.062" v="820" actId="478"/>
          <ac:picMkLst>
            <pc:docMk/>
            <pc:sldMk cId="2086227718" sldId="662"/>
            <ac:picMk id="4098" creationId="{2BD9937B-0C57-4AD0-9D2C-9F2AD66DD14A}"/>
          </ac:picMkLst>
        </pc:picChg>
        <pc:cxnChg chg="add mod">
          <ac:chgData name="Sidney Seckler" userId="73470fc2d5f88927" providerId="LiveId" clId="{711724C2-7A5D-4FBE-977F-D82BB5000E83}" dt="2019-04-16T20:54:09.245" v="1075" actId="1037"/>
          <ac:cxnSpMkLst>
            <pc:docMk/>
            <pc:sldMk cId="2086227718" sldId="662"/>
            <ac:cxnSpMk id="5" creationId="{2F6D47F2-B94B-4A18-BCD5-4EE7FD0D41E4}"/>
          </ac:cxnSpMkLst>
        </pc:cxnChg>
        <pc:cxnChg chg="add mod">
          <ac:chgData name="Sidney Seckler" userId="73470fc2d5f88927" providerId="LiveId" clId="{711724C2-7A5D-4FBE-977F-D82BB5000E83}" dt="2019-04-16T20:54:13.162" v="1076" actId="14100"/>
          <ac:cxnSpMkLst>
            <pc:docMk/>
            <pc:sldMk cId="2086227718" sldId="662"/>
            <ac:cxnSpMk id="11" creationId="{F5CC0702-B7B2-4DDE-80F1-AB1447C17FAA}"/>
          </ac:cxnSpMkLst>
        </pc:cxnChg>
        <pc:cxnChg chg="add mod">
          <ac:chgData name="Sidney Seckler" userId="73470fc2d5f88927" providerId="LiveId" clId="{711724C2-7A5D-4FBE-977F-D82BB5000E83}" dt="2019-04-16T20:54:09.245" v="1075" actId="1037"/>
          <ac:cxnSpMkLst>
            <pc:docMk/>
            <pc:sldMk cId="2086227718" sldId="662"/>
            <ac:cxnSpMk id="19" creationId="{4B913FA4-1FD2-4D91-B89E-DEE522E6E982}"/>
          </ac:cxnSpMkLst>
        </pc:cxnChg>
        <pc:cxnChg chg="add mod">
          <ac:chgData name="Sidney Seckler" userId="73470fc2d5f88927" providerId="LiveId" clId="{711724C2-7A5D-4FBE-977F-D82BB5000E83}" dt="2019-04-16T20:56:04.578" v="1178" actId="11529"/>
          <ac:cxnSpMkLst>
            <pc:docMk/>
            <pc:sldMk cId="2086227718" sldId="662"/>
            <ac:cxnSpMk id="24" creationId="{E9827083-D741-4326-924D-CAFEC3DB0ADB}"/>
          </ac:cxnSpMkLst>
        </pc:cxnChg>
        <pc:cxnChg chg="add mod">
          <ac:chgData name="Sidney Seckler" userId="73470fc2d5f88927" providerId="LiveId" clId="{711724C2-7A5D-4FBE-977F-D82BB5000E83}" dt="2019-04-16T20:56:08.527" v="1179" actId="11529"/>
          <ac:cxnSpMkLst>
            <pc:docMk/>
            <pc:sldMk cId="2086227718" sldId="662"/>
            <ac:cxnSpMk id="29" creationId="{B39A97D3-B21B-43E8-BECE-E59BFDDA73EA}"/>
          </ac:cxnSpMkLst>
        </pc:cxnChg>
        <pc:cxnChg chg="add mod">
          <ac:chgData name="Sidney Seckler" userId="73470fc2d5f88927" providerId="LiveId" clId="{711724C2-7A5D-4FBE-977F-D82BB5000E83}" dt="2019-04-16T20:56:46.087" v="1221" actId="11529"/>
          <ac:cxnSpMkLst>
            <pc:docMk/>
            <pc:sldMk cId="2086227718" sldId="662"/>
            <ac:cxnSpMk id="31" creationId="{E042A402-5ACB-45C5-A02D-C707B0FC2C28}"/>
          </ac:cxnSpMkLst>
        </pc:cxnChg>
      </pc:sldChg>
      <pc:sldChg chg="addSp delSp modSp add">
        <pc:chgData name="Sidney Seckler" userId="73470fc2d5f88927" providerId="LiveId" clId="{711724C2-7A5D-4FBE-977F-D82BB5000E83}" dt="2019-04-16T21:22:00.722" v="1671" actId="1076"/>
        <pc:sldMkLst>
          <pc:docMk/>
          <pc:sldMk cId="3662670807" sldId="672"/>
        </pc:sldMkLst>
        <pc:spChg chg="add del mod">
          <ac:chgData name="Sidney Seckler" userId="73470fc2d5f88927" providerId="LiveId" clId="{711724C2-7A5D-4FBE-977F-D82BB5000E83}" dt="2019-04-16T21:15:39.510" v="1536" actId="478"/>
          <ac:spMkLst>
            <pc:docMk/>
            <pc:sldMk cId="3662670807" sldId="672"/>
            <ac:spMk id="3" creationId="{AC15B9D7-9B42-42E5-BADA-0AF02175C6C1}"/>
          </ac:spMkLst>
        </pc:spChg>
        <pc:spChg chg="mod">
          <ac:chgData name="Sidney Seckler" userId="73470fc2d5f88927" providerId="LiveId" clId="{711724C2-7A5D-4FBE-977F-D82BB5000E83}" dt="2019-04-16T21:19:52.414" v="1667" actId="1076"/>
          <ac:spMkLst>
            <pc:docMk/>
            <pc:sldMk cId="3662670807" sldId="672"/>
            <ac:spMk id="8" creationId="{6A541547-C2C1-4C58-9DBB-CF48F94CEB25}"/>
          </ac:spMkLst>
        </pc:spChg>
        <pc:spChg chg="del">
          <ac:chgData name="Sidney Seckler" userId="73470fc2d5f88927" providerId="LiveId" clId="{711724C2-7A5D-4FBE-977F-D82BB5000E83}" dt="2019-04-16T21:15:34.847" v="1535" actId="478"/>
          <ac:spMkLst>
            <pc:docMk/>
            <pc:sldMk cId="3662670807" sldId="672"/>
            <ac:spMk id="11" creationId="{4B21181F-15A0-4E45-B145-B0418259984C}"/>
          </ac:spMkLst>
        </pc:spChg>
        <pc:spChg chg="add">
          <ac:chgData name="Sidney Seckler" userId="73470fc2d5f88927" providerId="LiveId" clId="{711724C2-7A5D-4FBE-977F-D82BB5000E83}" dt="2019-04-16T21:16:08.548" v="1537"/>
          <ac:spMkLst>
            <pc:docMk/>
            <pc:sldMk cId="3662670807" sldId="672"/>
            <ac:spMk id="12" creationId="{4C4BD43C-67CE-49FA-9972-36418238ACE5}"/>
          </ac:spMkLst>
        </pc:spChg>
        <pc:picChg chg="add mod">
          <ac:chgData name="Sidney Seckler" userId="73470fc2d5f88927" providerId="LiveId" clId="{711724C2-7A5D-4FBE-977F-D82BB5000E83}" dt="2019-04-16T21:22:00.722" v="1671" actId="1076"/>
          <ac:picMkLst>
            <pc:docMk/>
            <pc:sldMk cId="3662670807" sldId="672"/>
            <ac:picMk id="5" creationId="{DD89054A-2E95-4F94-BD34-1BB6A499524F}"/>
          </ac:picMkLst>
        </pc:picChg>
        <pc:picChg chg="del">
          <ac:chgData name="Sidney Seckler" userId="73470fc2d5f88927" providerId="LiveId" clId="{711724C2-7A5D-4FBE-977F-D82BB5000E83}" dt="2019-04-16T21:16:13.045" v="1538" actId="478"/>
          <ac:picMkLst>
            <pc:docMk/>
            <pc:sldMk cId="3662670807" sldId="672"/>
            <ac:picMk id="2050" creationId="{F317B66A-6078-4B85-96CE-BA10957A590D}"/>
          </ac:picMkLst>
        </pc:picChg>
        <pc:picChg chg="del">
          <ac:chgData name="Sidney Seckler" userId="73470fc2d5f88927" providerId="LiveId" clId="{711724C2-7A5D-4FBE-977F-D82BB5000E83}" dt="2019-04-16T21:16:14.709" v="1539" actId="478"/>
          <ac:picMkLst>
            <pc:docMk/>
            <pc:sldMk cId="3662670807" sldId="672"/>
            <ac:picMk id="2052" creationId="{76057EF8-E28A-413A-890B-6F35F17CF8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Baixo%20Cotia/Isolina%20Inferior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Bioqu&#237;mica%20de%20Oxig&#234;ni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Bioqu&#237;mica%20de%20Oxig&#234;ni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3360%20-%20Polui&#231;&#227;o%20e%20Qualidade%20da%20&#193;gua/Material%20de%20Aula%20-%20PHD%203360/Figuras%20-%20Autodepura&#231;&#227;o%20de%20corpos%20d&#180;&#225;gua%20-%20Streeter%20Phelp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PHD-3360%20-%20Polui&#231;&#227;o%20e%20Qualidade%20da%20&#193;gua/Material%20de%20Aula%20-%20PHD%203360/Figuras%20-%20Autodepura&#231;&#227;o%20de%20corpos%20d&#180;&#225;gua%20-%20Streeter%20Phelp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emae%20Mogi%20das%20Cruzes%20-%20ETE%20Leste/Figuras%20-%20ETE%20Leste%20-%20Opera&#231;&#227;o%20do%20Sistema%20Biol&#243;gico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Oxig&#234;nio%20Dissolvid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Bioqu&#237;mica%20de%20Oxig&#234;n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Bioqu&#237;mica%20de%20Oxig&#234;n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Bioqu&#237;mica%20de%20Oxig&#234;n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PHD-3360%20-%20Polui&#231;&#227;o%20e%20Qualidade%20da%20&#193;gua/Material%20de%20Aula%20-%20PHD%203360/Demanda%20Bioqu&#237;mica%20de%20Oxig&#234;ni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1117321461874"/>
          <c:y val="6.9892656598245853E-2"/>
          <c:w val="0.85736991860167289"/>
          <c:h val="0.66129205858340312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'[Isolina Inferior.xls]IS 001 - DBO'!$E$2:$E$49</c:f>
              <c:numCache>
                <c:formatCode>dd\-mmm\-yy</c:formatCode>
                <c:ptCount val="48"/>
                <c:pt idx="0">
                  <c:v>36165</c:v>
                </c:pt>
                <c:pt idx="1">
                  <c:v>36165</c:v>
                </c:pt>
                <c:pt idx="2">
                  <c:v>36348</c:v>
                </c:pt>
                <c:pt idx="3">
                  <c:v>36376</c:v>
                </c:pt>
                <c:pt idx="4">
                  <c:v>36405</c:v>
                </c:pt>
                <c:pt idx="5">
                  <c:v>36472</c:v>
                </c:pt>
                <c:pt idx="6">
                  <c:v>36502</c:v>
                </c:pt>
                <c:pt idx="7">
                  <c:v>36528</c:v>
                </c:pt>
                <c:pt idx="8">
                  <c:v>36586</c:v>
                </c:pt>
                <c:pt idx="9">
                  <c:v>36657</c:v>
                </c:pt>
                <c:pt idx="10">
                  <c:v>36920</c:v>
                </c:pt>
                <c:pt idx="11">
                  <c:v>36969</c:v>
                </c:pt>
                <c:pt idx="12">
                  <c:v>36992</c:v>
                </c:pt>
                <c:pt idx="13">
                  <c:v>37025</c:v>
                </c:pt>
                <c:pt idx="14">
                  <c:v>37062</c:v>
                </c:pt>
                <c:pt idx="15">
                  <c:v>37091</c:v>
                </c:pt>
                <c:pt idx="16">
                  <c:v>37123</c:v>
                </c:pt>
                <c:pt idx="17">
                  <c:v>37153</c:v>
                </c:pt>
                <c:pt idx="18">
                  <c:v>37181</c:v>
                </c:pt>
                <c:pt idx="19">
                  <c:v>37221</c:v>
                </c:pt>
                <c:pt idx="20">
                  <c:v>37266</c:v>
                </c:pt>
                <c:pt idx="21">
                  <c:v>37312</c:v>
                </c:pt>
                <c:pt idx="22">
                  <c:v>37335</c:v>
                </c:pt>
                <c:pt idx="23">
                  <c:v>37370</c:v>
                </c:pt>
                <c:pt idx="24">
                  <c:v>37420</c:v>
                </c:pt>
                <c:pt idx="25">
                  <c:v>37459</c:v>
                </c:pt>
                <c:pt idx="26">
                  <c:v>37487</c:v>
                </c:pt>
                <c:pt idx="27">
                  <c:v>37518</c:v>
                </c:pt>
                <c:pt idx="28">
                  <c:v>37560</c:v>
                </c:pt>
                <c:pt idx="29">
                  <c:v>37616</c:v>
                </c:pt>
                <c:pt idx="30">
                  <c:v>37644</c:v>
                </c:pt>
                <c:pt idx="31">
                  <c:v>37664</c:v>
                </c:pt>
                <c:pt idx="32">
                  <c:v>37700</c:v>
                </c:pt>
                <c:pt idx="33">
                  <c:v>37746</c:v>
                </c:pt>
                <c:pt idx="34" formatCode="m/d/yyyy">
                  <c:v>37994</c:v>
                </c:pt>
                <c:pt idx="35" formatCode="m/d/yyyy">
                  <c:v>38022</c:v>
                </c:pt>
                <c:pt idx="36" formatCode="m/d/yyyy">
                  <c:v>38057</c:v>
                </c:pt>
                <c:pt idx="37" formatCode="m/d/yyyy">
                  <c:v>38106</c:v>
                </c:pt>
                <c:pt idx="38" formatCode="m/d/yyyy">
                  <c:v>38141</c:v>
                </c:pt>
                <c:pt idx="39" formatCode="m/d/yyyy">
                  <c:v>38218</c:v>
                </c:pt>
                <c:pt idx="40" formatCode="m/d/yyyy">
                  <c:v>38251</c:v>
                </c:pt>
                <c:pt idx="41" formatCode="m/d/yyyy">
                  <c:v>38328</c:v>
                </c:pt>
                <c:pt idx="42" formatCode="m/d/yyyy">
                  <c:v>38434</c:v>
                </c:pt>
                <c:pt idx="43" formatCode="m/d/yyyy">
                  <c:v>38483</c:v>
                </c:pt>
                <c:pt idx="44" formatCode="m/d/yyyy">
                  <c:v>38524</c:v>
                </c:pt>
                <c:pt idx="45" formatCode="m/d/yyyy">
                  <c:v>38553</c:v>
                </c:pt>
                <c:pt idx="46" formatCode="m/d/yyyy">
                  <c:v>38580</c:v>
                </c:pt>
                <c:pt idx="47" formatCode="m/d/yyyy">
                  <c:v>38617</c:v>
                </c:pt>
              </c:numCache>
            </c:numRef>
          </c:xVal>
          <c:yVal>
            <c:numRef>
              <c:f>'[Isolina Inferior.xls]IS 001 - DBO'!$F$2:$F$49</c:f>
              <c:numCache>
                <c:formatCode>General</c:formatCode>
                <c:ptCount val="48"/>
                <c:pt idx="0">
                  <c:v>5.9777779999999998</c:v>
                </c:pt>
                <c:pt idx="1">
                  <c:v>5.9777779999999998</c:v>
                </c:pt>
                <c:pt idx="2">
                  <c:v>5.088889</c:v>
                </c:pt>
                <c:pt idx="3">
                  <c:v>4.1163850000000002</c:v>
                </c:pt>
                <c:pt idx="4">
                  <c:v>4.6013659999999996</c:v>
                </c:pt>
                <c:pt idx="5">
                  <c:v>6.0240840000000002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15</c:v>
                </c:pt>
                <c:pt idx="10">
                  <c:v>3.62</c:v>
                </c:pt>
                <c:pt idx="11">
                  <c:v>6.6</c:v>
                </c:pt>
                <c:pt idx="12">
                  <c:v>3.1</c:v>
                </c:pt>
                <c:pt idx="13">
                  <c:v>2.21</c:v>
                </c:pt>
                <c:pt idx="14">
                  <c:v>4.47</c:v>
                </c:pt>
                <c:pt idx="15">
                  <c:v>6.11</c:v>
                </c:pt>
                <c:pt idx="16">
                  <c:v>8.81</c:v>
                </c:pt>
                <c:pt idx="17">
                  <c:v>11.9</c:v>
                </c:pt>
                <c:pt idx="18">
                  <c:v>6.5</c:v>
                </c:pt>
                <c:pt idx="19">
                  <c:v>4.99</c:v>
                </c:pt>
                <c:pt idx="20">
                  <c:v>3.51</c:v>
                </c:pt>
                <c:pt idx="21">
                  <c:v>3.78</c:v>
                </c:pt>
                <c:pt idx="22">
                  <c:v>5.08</c:v>
                </c:pt>
                <c:pt idx="23">
                  <c:v>5.64</c:v>
                </c:pt>
                <c:pt idx="24">
                  <c:v>20.51</c:v>
                </c:pt>
                <c:pt idx="25">
                  <c:v>9.58</c:v>
                </c:pt>
                <c:pt idx="26">
                  <c:v>7.15</c:v>
                </c:pt>
                <c:pt idx="27">
                  <c:v>10</c:v>
                </c:pt>
                <c:pt idx="28">
                  <c:v>48</c:v>
                </c:pt>
                <c:pt idx="29">
                  <c:v>6</c:v>
                </c:pt>
                <c:pt idx="30">
                  <c:v>3</c:v>
                </c:pt>
                <c:pt idx="31">
                  <c:v>6</c:v>
                </c:pt>
                <c:pt idx="32">
                  <c:v>6</c:v>
                </c:pt>
                <c:pt idx="33">
                  <c:v>5</c:v>
                </c:pt>
                <c:pt idx="34">
                  <c:v>13</c:v>
                </c:pt>
                <c:pt idx="35">
                  <c:v>8</c:v>
                </c:pt>
                <c:pt idx="36">
                  <c:v>9</c:v>
                </c:pt>
                <c:pt idx="37">
                  <c:v>6.7</c:v>
                </c:pt>
                <c:pt idx="38">
                  <c:v>4</c:v>
                </c:pt>
                <c:pt idx="39">
                  <c:v>28.1</c:v>
                </c:pt>
                <c:pt idx="40">
                  <c:v>40</c:v>
                </c:pt>
                <c:pt idx="41">
                  <c:v>7.9</c:v>
                </c:pt>
                <c:pt idx="42">
                  <c:v>7.6</c:v>
                </c:pt>
                <c:pt idx="43">
                  <c:v>10.4</c:v>
                </c:pt>
                <c:pt idx="44">
                  <c:v>40</c:v>
                </c:pt>
                <c:pt idx="45">
                  <c:v>7.9</c:v>
                </c:pt>
                <c:pt idx="46">
                  <c:v>6.6</c:v>
                </c:pt>
                <c:pt idx="47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F3-4539-AA63-22AA25ED3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284975"/>
        <c:axId val="1"/>
      </c:scatterChart>
      <c:valAx>
        <c:axId val="949284975"/>
        <c:scaling>
          <c:orientation val="minMax"/>
          <c:max val="38645"/>
          <c:min val="36165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554714239174425"/>
              <c:y val="0.89785181937746605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8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DBO (mg O2/L)</a:t>
                </a:r>
              </a:p>
            </c:rich>
          </c:tx>
          <c:layout>
            <c:manualLayout>
              <c:xMode val="edge"/>
              <c:yMode val="edge"/>
              <c:x val="2.5356596483598458E-2"/>
              <c:y val="0.271506089093185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949284975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987962813553"/>
          <c:y val="3.814478197403752E-2"/>
          <c:w val="0.81146219931605534"/>
          <c:h val="0.807877539140041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'[Demanda Bioquímica de Oxigênio.xlsx]Planilha1'!$G$10</c:f>
              <c:strCache>
                <c:ptCount val="1"/>
                <c:pt idx="0">
                  <c:v>DBO remanescente (mg/L)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Oxigênio.xlsx]Planilha1'!$G$11:$G$71</c:f>
              <c:numCache>
                <c:formatCode>General</c:formatCode>
                <c:ptCount val="61"/>
                <c:pt idx="0">
                  <c:v>250</c:v>
                </c:pt>
                <c:pt idx="1">
                  <c:v>222.84153597670783</c:v>
                </c:pt>
                <c:pt idx="2">
                  <c:v>198.6334006258335</c:v>
                </c:pt>
                <c:pt idx="3">
                  <c:v>177.05508836695</c:v>
                </c:pt>
                <c:pt idx="4">
                  <c:v>157.82091137673149</c:v>
                </c:pt>
                <c:pt idx="5">
                  <c:v>140.67621720173892</c:v>
                </c:pt>
                <c:pt idx="6">
                  <c:v>125.39401726651386</c:v>
                </c:pt>
                <c:pt idx="7">
                  <c:v>111.77198163983911</c:v>
                </c:pt>
                <c:pt idx="8">
                  <c:v>99.629760271128532</c:v>
                </c:pt>
                <c:pt idx="9">
                  <c:v>88.806595231237864</c:v>
                </c:pt>
                <c:pt idx="10">
                  <c:v>79.159192344763284</c:v>
                </c:pt>
                <c:pt idx="11">
                  <c:v>70.559824035130816</c:v>
                </c:pt>
                <c:pt idx="12">
                  <c:v>62.894638264939118</c:v>
                </c:pt>
                <c:pt idx="13">
                  <c:v>56.062151182633826</c:v>
                </c:pt>
                <c:pt idx="14">
                  <c:v>49.971903518786121</c:v>
                </c:pt>
                <c:pt idx="15">
                  <c:v>44.543262943224605</c:v>
                </c:pt>
                <c:pt idx="16">
                  <c:v>39.704356526730173</c:v>
                </c:pt>
                <c:pt idx="17">
                  <c:v>35.391119173533504</c:v>
                </c:pt>
                <c:pt idx="18">
                  <c:v>31.54644542625968</c:v>
                </c:pt>
                <c:pt idx="19">
                  <c:v>28.119433413572395</c:v>
                </c:pt>
                <c:pt idx="20">
                  <c:v>25.064710930700926</c:v>
                </c:pt>
                <c:pt idx="21">
                  <c:v>22.341834730438297</c:v>
                </c:pt>
                <c:pt idx="22">
                  <c:v>19.914755071474502</c:v>
                </c:pt>
                <c:pt idx="23">
                  <c:v>17.751338434909247</c:v>
                </c:pt>
                <c:pt idx="24">
                  <c:v>15.822942089910176</c:v>
                </c:pt>
                <c:pt idx="25">
                  <c:v>14.104034875944338</c:v>
                </c:pt>
                <c:pt idx="26">
                  <c:v>12.571859180897967</c:v>
                </c:pt>
                <c:pt idx="27">
                  <c:v>11.206129639816718</c:v>
                </c:pt>
                <c:pt idx="28">
                  <c:v>9.9887645651634731</c:v>
                </c:pt>
                <c:pt idx="29">
                  <c:v>8.9036465528429645</c:v>
                </c:pt>
                <c:pt idx="30">
                  <c:v>7.9364090945169847</c:v>
                </c:pt>
                <c:pt idx="31">
                  <c:v>7.0742463710467138</c:v>
                </c:pt>
                <c:pt idx="32">
                  <c:v>6.3057437088068031</c:v>
                </c:pt>
                <c:pt idx="33">
                  <c:v>5.6207264541838802</c:v>
                </c:pt>
                <c:pt idx="34">
                  <c:v>5.0101252654210038</c:v>
                </c:pt>
                <c:pt idx="35">
                  <c:v>4.4658560383285089</c:v>
                </c:pt>
                <c:pt idx="36">
                  <c:v>3.9807128761279209</c:v>
                </c:pt>
                <c:pt idx="37">
                  <c:v>3.548272686394419</c:v>
                </c:pt>
                <c:pt idx="38">
                  <c:v>3.1628101420013262</c:v>
                </c:pt>
                <c:pt idx="39">
                  <c:v>2.8192218801851392</c:v>
                </c:pt>
                <c:pt idx="40">
                  <c:v>2.5129589361583937</c:v>
                </c:pt>
                <c:pt idx="41">
                  <c:v>2.2399665167197225</c:v>
                </c:pt>
                <c:pt idx="42">
                  <c:v>1.9966303164888757</c:v>
                </c:pt>
                <c:pt idx="43">
                  <c:v>1.7797286660161649</c:v>
                </c:pt>
                <c:pt idx="44">
                  <c:v>1.5863898782272774</c:v>
                </c:pt>
                <c:pt idx="45">
                  <c:v>1.4140542284882771</c:v>
                </c:pt>
                <c:pt idx="46">
                  <c:v>1.2604400649227447</c:v>
                </c:pt>
                <c:pt idx="47">
                  <c:v>1.123513600295863</c:v>
                </c:pt>
                <c:pt idx="48">
                  <c:v>1.0014619855226041</c:v>
                </c:pt>
                <c:pt idx="49">
                  <c:v>0.89266930830456248</c:v>
                </c:pt>
                <c:pt idx="50">
                  <c:v>0.79569519912741671</c:v>
                </c:pt>
                <c:pt idx="51">
                  <c:v>0.70925576137138369</c:v>
                </c:pt>
                <c:pt idx="52">
                  <c:v>0.63220657305731387</c:v>
                </c:pt>
                <c:pt idx="53">
                  <c:v>0.56352753517865017</c:v>
                </c:pt>
                <c:pt idx="54">
                  <c:v>0.50230936601751508</c:v>
                </c:pt>
                <c:pt idx="55">
                  <c:v>0.44774156263531745</c:v>
                </c:pt>
                <c:pt idx="56">
                  <c:v>0.39910167015306186</c:v>
                </c:pt>
                <c:pt idx="57">
                  <c:v>0.35574571675111083</c:v>
                </c:pt>
                <c:pt idx="58">
                  <c:v>0.31709968775180969</c:v>
                </c:pt>
                <c:pt idx="59">
                  <c:v>0.28265192590539084</c:v>
                </c:pt>
                <c:pt idx="60">
                  <c:v>0.25194635726212761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4-46B3-B0FE-E774637FA6C8}"/>
            </c:ext>
          </c:extLst>
        </c:ser>
        <c:ser>
          <c:idx val="1"/>
          <c:order val="1"/>
          <c:tx>
            <c:strRef>
              <c:f>'[Demanda Bioquímica de Oxigênio.xlsx]Planilha1'!$H$10</c:f>
              <c:strCache>
                <c:ptCount val="1"/>
                <c:pt idx="0">
                  <c:v>DBO consumida (mg/L)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Oxigênio.xlsx]Planilha1'!$H$11:$H$71</c:f>
              <c:numCache>
                <c:formatCode>General</c:formatCode>
                <c:ptCount val="61"/>
                <c:pt idx="0">
                  <c:v>0</c:v>
                </c:pt>
                <c:pt idx="1">
                  <c:v>27.158464023292169</c:v>
                </c:pt>
                <c:pt idx="2">
                  <c:v>51.366599374166491</c:v>
                </c:pt>
                <c:pt idx="3">
                  <c:v>72.944911633049998</c:v>
                </c:pt>
                <c:pt idx="4">
                  <c:v>92.179088623268512</c:v>
                </c:pt>
                <c:pt idx="5">
                  <c:v>109.32378279826108</c:v>
                </c:pt>
                <c:pt idx="6">
                  <c:v>124.60598273348614</c:v>
                </c:pt>
                <c:pt idx="7">
                  <c:v>138.22801836016092</c:v>
                </c:pt>
                <c:pt idx="8">
                  <c:v>150.37023972887147</c:v>
                </c:pt>
                <c:pt idx="9">
                  <c:v>161.19340476876215</c:v>
                </c:pt>
                <c:pt idx="10">
                  <c:v>170.84080765523672</c:v>
                </c:pt>
                <c:pt idx="11">
                  <c:v>179.44017596486916</c:v>
                </c:pt>
                <c:pt idx="12">
                  <c:v>187.10536173506088</c:v>
                </c:pt>
                <c:pt idx="13">
                  <c:v>193.93784881736616</c:v>
                </c:pt>
                <c:pt idx="14">
                  <c:v>200.02809648121388</c:v>
                </c:pt>
                <c:pt idx="15">
                  <c:v>205.45673705677538</c:v>
                </c:pt>
                <c:pt idx="16">
                  <c:v>210.29564347326985</c:v>
                </c:pt>
                <c:pt idx="17">
                  <c:v>214.6088808264665</c:v>
                </c:pt>
                <c:pt idx="18">
                  <c:v>218.45355457374032</c:v>
                </c:pt>
                <c:pt idx="19">
                  <c:v>221.88056658642759</c:v>
                </c:pt>
                <c:pt idx="20">
                  <c:v>224.93528906929907</c:v>
                </c:pt>
                <c:pt idx="21">
                  <c:v>227.65816526956169</c:v>
                </c:pt>
                <c:pt idx="22">
                  <c:v>230.0852449285255</c:v>
                </c:pt>
                <c:pt idx="23">
                  <c:v>232.24866156509074</c:v>
                </c:pt>
                <c:pt idx="24">
                  <c:v>234.17705791008984</c:v>
                </c:pt>
                <c:pt idx="25">
                  <c:v>235.89596512405566</c:v>
                </c:pt>
                <c:pt idx="26">
                  <c:v>237.42814081910205</c:v>
                </c:pt>
                <c:pt idx="27">
                  <c:v>238.79387036018329</c:v>
                </c:pt>
                <c:pt idx="28">
                  <c:v>240.01123543483652</c:v>
                </c:pt>
                <c:pt idx="29">
                  <c:v>241.09635344715704</c:v>
                </c:pt>
                <c:pt idx="30">
                  <c:v>242.06359090548301</c:v>
                </c:pt>
                <c:pt idx="31">
                  <c:v>242.92575362895329</c:v>
                </c:pt>
                <c:pt idx="32">
                  <c:v>243.6942562911932</c:v>
                </c:pt>
                <c:pt idx="33">
                  <c:v>244.37927354581612</c:v>
                </c:pt>
                <c:pt idx="34">
                  <c:v>244.98987473457902</c:v>
                </c:pt>
                <c:pt idx="35">
                  <c:v>245.5341439616715</c:v>
                </c:pt>
                <c:pt idx="36">
                  <c:v>246.01928712387209</c:v>
                </c:pt>
                <c:pt idx="37">
                  <c:v>246.45172731360557</c:v>
                </c:pt>
                <c:pt idx="38">
                  <c:v>246.83718985799868</c:v>
                </c:pt>
                <c:pt idx="39">
                  <c:v>247.18077811981487</c:v>
                </c:pt>
                <c:pt idx="40">
                  <c:v>247.48704106384162</c:v>
                </c:pt>
                <c:pt idx="41">
                  <c:v>247.76003348328027</c:v>
                </c:pt>
                <c:pt idx="42">
                  <c:v>248.00336968351112</c:v>
                </c:pt>
                <c:pt idx="43">
                  <c:v>248.22027133398385</c:v>
                </c:pt>
                <c:pt idx="44">
                  <c:v>248.41361012177271</c:v>
                </c:pt>
                <c:pt idx="45">
                  <c:v>248.58594577151172</c:v>
                </c:pt>
                <c:pt idx="46">
                  <c:v>248.73955993507727</c:v>
                </c:pt>
                <c:pt idx="47">
                  <c:v>248.87648639970413</c:v>
                </c:pt>
                <c:pt idx="48">
                  <c:v>248.99853801447739</c:v>
                </c:pt>
                <c:pt idx="49">
                  <c:v>249.10733069169544</c:v>
                </c:pt>
                <c:pt idx="50">
                  <c:v>249.20430480087259</c:v>
                </c:pt>
                <c:pt idx="51">
                  <c:v>249.29074423862863</c:v>
                </c:pt>
                <c:pt idx="52">
                  <c:v>249.36779342694268</c:v>
                </c:pt>
                <c:pt idx="53">
                  <c:v>249.43647246482135</c:v>
                </c:pt>
                <c:pt idx="54">
                  <c:v>249.49769063398247</c:v>
                </c:pt>
                <c:pt idx="55">
                  <c:v>249.55225843736469</c:v>
                </c:pt>
                <c:pt idx="56">
                  <c:v>249.60089832984696</c:v>
                </c:pt>
                <c:pt idx="57">
                  <c:v>249.64425428324887</c:v>
                </c:pt>
                <c:pt idx="58">
                  <c:v>249.68290031224819</c:v>
                </c:pt>
                <c:pt idx="59">
                  <c:v>249.71734807409459</c:v>
                </c:pt>
                <c:pt idx="60">
                  <c:v>249.74805364273786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4-46B3-B0FE-E774637F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778783"/>
        <c:axId val="1075941983"/>
      </c:scatterChart>
      <c:valAx>
        <c:axId val="1023778783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5941983"/>
        <c:crosses val="autoZero"/>
        <c:crossBetween val="midCat"/>
      </c:valAx>
      <c:valAx>
        <c:axId val="107594198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778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52282807781094"/>
          <c:y val="0.229326866104443"/>
          <c:w val="0.35453341861581855"/>
          <c:h val="0.1356242228376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987962813553"/>
          <c:y val="3.814478197403752E-2"/>
          <c:w val="0.81146219931605534"/>
          <c:h val="0.807877539140041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'[Demanda Bioquímica de Oxigênio.xlsx]Planilha1'!$G$10</c:f>
              <c:strCache>
                <c:ptCount val="1"/>
                <c:pt idx="0">
                  <c:v>DBO remanescente (mg/L)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Oxigênio.xlsx]Planilha1'!$G$11:$G$71</c:f>
              <c:numCache>
                <c:formatCode>General</c:formatCode>
                <c:ptCount val="61"/>
                <c:pt idx="0">
                  <c:v>250</c:v>
                </c:pt>
                <c:pt idx="1">
                  <c:v>222.84153597670783</c:v>
                </c:pt>
                <c:pt idx="2">
                  <c:v>198.6334006258335</c:v>
                </c:pt>
                <c:pt idx="3">
                  <c:v>177.05508836695</c:v>
                </c:pt>
                <c:pt idx="4">
                  <c:v>157.82091137673149</c:v>
                </c:pt>
                <c:pt idx="5">
                  <c:v>140.67621720173892</c:v>
                </c:pt>
                <c:pt idx="6">
                  <c:v>125.39401726651386</c:v>
                </c:pt>
                <c:pt idx="7">
                  <c:v>111.77198163983911</c:v>
                </c:pt>
                <c:pt idx="8">
                  <c:v>99.629760271128532</c:v>
                </c:pt>
                <c:pt idx="9">
                  <c:v>88.806595231237864</c:v>
                </c:pt>
                <c:pt idx="10">
                  <c:v>79.159192344763284</c:v>
                </c:pt>
                <c:pt idx="11">
                  <c:v>70.559824035130816</c:v>
                </c:pt>
                <c:pt idx="12">
                  <c:v>62.894638264939118</c:v>
                </c:pt>
                <c:pt idx="13">
                  <c:v>56.062151182633826</c:v>
                </c:pt>
                <c:pt idx="14">
                  <c:v>49.971903518786121</c:v>
                </c:pt>
                <c:pt idx="15">
                  <c:v>44.543262943224605</c:v>
                </c:pt>
                <c:pt idx="16">
                  <c:v>39.704356526730173</c:v>
                </c:pt>
                <c:pt idx="17">
                  <c:v>35.391119173533504</c:v>
                </c:pt>
                <c:pt idx="18">
                  <c:v>31.54644542625968</c:v>
                </c:pt>
                <c:pt idx="19">
                  <c:v>28.119433413572395</c:v>
                </c:pt>
                <c:pt idx="20">
                  <c:v>25.064710930700926</c:v>
                </c:pt>
                <c:pt idx="21">
                  <c:v>22.341834730438297</c:v>
                </c:pt>
                <c:pt idx="22">
                  <c:v>19.914755071474502</c:v>
                </c:pt>
                <c:pt idx="23">
                  <c:v>17.751338434909247</c:v>
                </c:pt>
                <c:pt idx="24">
                  <c:v>15.822942089910176</c:v>
                </c:pt>
                <c:pt idx="25">
                  <c:v>14.104034875944338</c:v>
                </c:pt>
                <c:pt idx="26">
                  <c:v>12.571859180897967</c:v>
                </c:pt>
                <c:pt idx="27">
                  <c:v>11.206129639816718</c:v>
                </c:pt>
                <c:pt idx="28">
                  <c:v>9.9887645651634731</c:v>
                </c:pt>
                <c:pt idx="29">
                  <c:v>8.9036465528429645</c:v>
                </c:pt>
                <c:pt idx="30">
                  <c:v>7.9364090945169847</c:v>
                </c:pt>
                <c:pt idx="31">
                  <c:v>7.0742463710467138</c:v>
                </c:pt>
                <c:pt idx="32">
                  <c:v>6.3057437088068031</c:v>
                </c:pt>
                <c:pt idx="33">
                  <c:v>5.6207264541838802</c:v>
                </c:pt>
                <c:pt idx="34">
                  <c:v>5.0101252654210038</c:v>
                </c:pt>
                <c:pt idx="35">
                  <c:v>4.4658560383285089</c:v>
                </c:pt>
                <c:pt idx="36">
                  <c:v>3.9807128761279209</c:v>
                </c:pt>
                <c:pt idx="37">
                  <c:v>3.548272686394419</c:v>
                </c:pt>
                <c:pt idx="38">
                  <c:v>3.1628101420013262</c:v>
                </c:pt>
                <c:pt idx="39">
                  <c:v>2.8192218801851392</c:v>
                </c:pt>
                <c:pt idx="40">
                  <c:v>2.5129589361583937</c:v>
                </c:pt>
                <c:pt idx="41">
                  <c:v>2.2399665167197225</c:v>
                </c:pt>
                <c:pt idx="42">
                  <c:v>1.9966303164888757</c:v>
                </c:pt>
                <c:pt idx="43">
                  <c:v>1.7797286660161649</c:v>
                </c:pt>
                <c:pt idx="44">
                  <c:v>1.5863898782272774</c:v>
                </c:pt>
                <c:pt idx="45">
                  <c:v>1.4140542284882771</c:v>
                </c:pt>
                <c:pt idx="46">
                  <c:v>1.2604400649227447</c:v>
                </c:pt>
                <c:pt idx="47">
                  <c:v>1.123513600295863</c:v>
                </c:pt>
                <c:pt idx="48">
                  <c:v>1.0014619855226041</c:v>
                </c:pt>
                <c:pt idx="49">
                  <c:v>0.89266930830456248</c:v>
                </c:pt>
                <c:pt idx="50">
                  <c:v>0.79569519912741671</c:v>
                </c:pt>
                <c:pt idx="51">
                  <c:v>0.70925576137138369</c:v>
                </c:pt>
                <c:pt idx="52">
                  <c:v>0.63220657305731387</c:v>
                </c:pt>
                <c:pt idx="53">
                  <c:v>0.56352753517865017</c:v>
                </c:pt>
                <c:pt idx="54">
                  <c:v>0.50230936601751508</c:v>
                </c:pt>
                <c:pt idx="55">
                  <c:v>0.44774156263531745</c:v>
                </c:pt>
                <c:pt idx="56">
                  <c:v>0.39910167015306186</c:v>
                </c:pt>
                <c:pt idx="57">
                  <c:v>0.35574571675111083</c:v>
                </c:pt>
                <c:pt idx="58">
                  <c:v>0.31709968775180969</c:v>
                </c:pt>
                <c:pt idx="59">
                  <c:v>0.28265192590539084</c:v>
                </c:pt>
                <c:pt idx="60">
                  <c:v>0.25194635726212761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4-46B3-B0FE-E774637FA6C8}"/>
            </c:ext>
          </c:extLst>
        </c:ser>
        <c:ser>
          <c:idx val="1"/>
          <c:order val="1"/>
          <c:tx>
            <c:strRef>
              <c:f>'[Demanda Bioquímica de Oxigênio.xlsx]Planilha1'!$H$10</c:f>
              <c:strCache>
                <c:ptCount val="1"/>
                <c:pt idx="0">
                  <c:v>DBO consumida (mg/L)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Oxigênio.xlsx]Planilha1'!$H$11:$H$71</c:f>
              <c:numCache>
                <c:formatCode>General</c:formatCode>
                <c:ptCount val="61"/>
                <c:pt idx="0">
                  <c:v>0</c:v>
                </c:pt>
                <c:pt idx="1">
                  <c:v>27.158464023292169</c:v>
                </c:pt>
                <c:pt idx="2">
                  <c:v>51.366599374166491</c:v>
                </c:pt>
                <c:pt idx="3">
                  <c:v>72.944911633049998</c:v>
                </c:pt>
                <c:pt idx="4">
                  <c:v>92.179088623268512</c:v>
                </c:pt>
                <c:pt idx="5">
                  <c:v>109.32378279826108</c:v>
                </c:pt>
                <c:pt idx="6">
                  <c:v>124.60598273348614</c:v>
                </c:pt>
                <c:pt idx="7">
                  <c:v>138.22801836016092</c:v>
                </c:pt>
                <c:pt idx="8">
                  <c:v>150.37023972887147</c:v>
                </c:pt>
                <c:pt idx="9">
                  <c:v>161.19340476876215</c:v>
                </c:pt>
                <c:pt idx="10">
                  <c:v>170.84080765523672</c:v>
                </c:pt>
                <c:pt idx="11">
                  <c:v>179.44017596486916</c:v>
                </c:pt>
                <c:pt idx="12">
                  <c:v>187.10536173506088</c:v>
                </c:pt>
                <c:pt idx="13">
                  <c:v>193.93784881736616</c:v>
                </c:pt>
                <c:pt idx="14">
                  <c:v>200.02809648121388</c:v>
                </c:pt>
                <c:pt idx="15">
                  <c:v>205.45673705677538</c:v>
                </c:pt>
                <c:pt idx="16">
                  <c:v>210.29564347326985</c:v>
                </c:pt>
                <c:pt idx="17">
                  <c:v>214.6088808264665</c:v>
                </c:pt>
                <c:pt idx="18">
                  <c:v>218.45355457374032</c:v>
                </c:pt>
                <c:pt idx="19">
                  <c:v>221.88056658642759</c:v>
                </c:pt>
                <c:pt idx="20">
                  <c:v>224.93528906929907</c:v>
                </c:pt>
                <c:pt idx="21">
                  <c:v>227.65816526956169</c:v>
                </c:pt>
                <c:pt idx="22">
                  <c:v>230.0852449285255</c:v>
                </c:pt>
                <c:pt idx="23">
                  <c:v>232.24866156509074</c:v>
                </c:pt>
                <c:pt idx="24">
                  <c:v>234.17705791008984</c:v>
                </c:pt>
                <c:pt idx="25">
                  <c:v>235.89596512405566</c:v>
                </c:pt>
                <c:pt idx="26">
                  <c:v>237.42814081910205</c:v>
                </c:pt>
                <c:pt idx="27">
                  <c:v>238.79387036018329</c:v>
                </c:pt>
                <c:pt idx="28">
                  <c:v>240.01123543483652</c:v>
                </c:pt>
                <c:pt idx="29">
                  <c:v>241.09635344715704</c:v>
                </c:pt>
                <c:pt idx="30">
                  <c:v>242.06359090548301</c:v>
                </c:pt>
                <c:pt idx="31">
                  <c:v>242.92575362895329</c:v>
                </c:pt>
                <c:pt idx="32">
                  <c:v>243.6942562911932</c:v>
                </c:pt>
                <c:pt idx="33">
                  <c:v>244.37927354581612</c:v>
                </c:pt>
                <c:pt idx="34">
                  <c:v>244.98987473457902</c:v>
                </c:pt>
                <c:pt idx="35">
                  <c:v>245.5341439616715</c:v>
                </c:pt>
                <c:pt idx="36">
                  <c:v>246.01928712387209</c:v>
                </c:pt>
                <c:pt idx="37">
                  <c:v>246.45172731360557</c:v>
                </c:pt>
                <c:pt idx="38">
                  <c:v>246.83718985799868</c:v>
                </c:pt>
                <c:pt idx="39">
                  <c:v>247.18077811981487</c:v>
                </c:pt>
                <c:pt idx="40">
                  <c:v>247.48704106384162</c:v>
                </c:pt>
                <c:pt idx="41">
                  <c:v>247.76003348328027</c:v>
                </c:pt>
                <c:pt idx="42">
                  <c:v>248.00336968351112</c:v>
                </c:pt>
                <c:pt idx="43">
                  <c:v>248.22027133398385</c:v>
                </c:pt>
                <c:pt idx="44">
                  <c:v>248.41361012177271</c:v>
                </c:pt>
                <c:pt idx="45">
                  <c:v>248.58594577151172</c:v>
                </c:pt>
                <c:pt idx="46">
                  <c:v>248.73955993507727</c:v>
                </c:pt>
                <c:pt idx="47">
                  <c:v>248.87648639970413</c:v>
                </c:pt>
                <c:pt idx="48">
                  <c:v>248.99853801447739</c:v>
                </c:pt>
                <c:pt idx="49">
                  <c:v>249.10733069169544</c:v>
                </c:pt>
                <c:pt idx="50">
                  <c:v>249.20430480087259</c:v>
                </c:pt>
                <c:pt idx="51">
                  <c:v>249.29074423862863</c:v>
                </c:pt>
                <c:pt idx="52">
                  <c:v>249.36779342694268</c:v>
                </c:pt>
                <c:pt idx="53">
                  <c:v>249.43647246482135</c:v>
                </c:pt>
                <c:pt idx="54">
                  <c:v>249.49769063398247</c:v>
                </c:pt>
                <c:pt idx="55">
                  <c:v>249.55225843736469</c:v>
                </c:pt>
                <c:pt idx="56">
                  <c:v>249.60089832984696</c:v>
                </c:pt>
                <c:pt idx="57">
                  <c:v>249.64425428324887</c:v>
                </c:pt>
                <c:pt idx="58">
                  <c:v>249.68290031224819</c:v>
                </c:pt>
                <c:pt idx="59">
                  <c:v>249.71734807409459</c:v>
                </c:pt>
                <c:pt idx="60">
                  <c:v>249.74805364273786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4-46B3-B0FE-E774637F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778783"/>
        <c:axId val="1075941983"/>
      </c:scatterChart>
      <c:valAx>
        <c:axId val="1023778783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5941983"/>
        <c:crosses val="autoZero"/>
        <c:crossBetween val="midCat"/>
      </c:valAx>
      <c:valAx>
        <c:axId val="107594198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778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52282807781094"/>
          <c:y val="0.229326866104443"/>
          <c:w val="0.35453341861581855"/>
          <c:h val="0.1356242228376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Autodepuração de corpos d´água - Streeter Phelps.xlsx]Simulação 2'!$J$67</c:f>
              <c:strCache>
                <c:ptCount val="1"/>
                <c:pt idx="0">
                  <c:v>Oxigênio dissolvido (mg/L)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'[Figuras - Autodepuração de corpos d´água - Streeter Phelps.xlsx]Simulação 2'!$F$68:$F$308</c:f>
              <c:numCache>
                <c:formatCode>General</c:formatCode>
                <c:ptCount val="2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</c:numCache>
            </c:numRef>
          </c:xVal>
          <c:yVal>
            <c:numRef>
              <c:f>'[Figuras - Autodepuração de corpos d´água - Streeter Phelps.xlsx]Simulação 2'!$J$68:$J$308</c:f>
              <c:numCache>
                <c:formatCode>0.000</c:formatCode>
                <c:ptCount val="241"/>
                <c:pt idx="0">
                  <c:v>7.666666666666667</c:v>
                </c:pt>
                <c:pt idx="1">
                  <c:v>6.8630084198840295</c:v>
                </c:pt>
                <c:pt idx="2">
                  <c:v>6.1143424555565877</c:v>
                </c:pt>
                <c:pt idx="3">
                  <c:v>5.4179026467277156</c:v>
                </c:pt>
                <c:pt idx="4">
                  <c:v>4.7710463153481886</c:v>
                </c:pt>
                <c:pt idx="5">
                  <c:v>4.1712490587660529</c:v>
                </c:pt>
                <c:pt idx="6">
                  <c:v>3.6160997849241827</c:v>
                </c:pt>
                <c:pt idx="7">
                  <c:v>3.1032959480542335</c:v>
                </c:pt>
                <c:pt idx="8">
                  <c:v>2.6306389769730911</c:v>
                </c:pt>
                <c:pt idx="9">
                  <c:v>2.1960298883931344</c:v>
                </c:pt>
                <c:pt idx="10">
                  <c:v>1.7974650779521042</c:v>
                </c:pt>
                <c:pt idx="11">
                  <c:v>1.4330322819496892</c:v>
                </c:pt>
                <c:pt idx="12">
                  <c:v>1.1009067030506987</c:v>
                </c:pt>
                <c:pt idx="13">
                  <c:v>0.79934729347544575</c:v>
                </c:pt>
                <c:pt idx="14">
                  <c:v>0.5266931894493343</c:v>
                </c:pt>
                <c:pt idx="15">
                  <c:v>0.28136029092534365</c:v>
                </c:pt>
                <c:pt idx="16">
                  <c:v>6.1837980825798056E-2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2.6319643273708948E-3</c:v>
                </c:pt>
                <c:pt idx="37">
                  <c:v>1.4858591103902086E-2</c:v>
                </c:pt>
                <c:pt idx="38">
                  <c:v>3.6451488339462657E-2</c:v>
                </c:pt>
                <c:pt idx="39">
                  <c:v>6.677896136700312E-2</c:v>
                </c:pt>
                <c:pt idx="40">
                  <c:v>0.10524094490887315</c:v>
                </c:pt>
                <c:pt idx="41">
                  <c:v>0.15126759460022576</c:v>
                </c:pt>
                <c:pt idx="42">
                  <c:v>0.20431793746409532</c:v>
                </c:pt>
                <c:pt idx="43">
                  <c:v>0.26387857896181721</c:v>
                </c:pt>
                <c:pt idx="44">
                  <c:v>0.32946246433610682</c:v>
                </c:pt>
                <c:pt idx="45">
                  <c:v>0.40060769205353353</c:v>
                </c:pt>
                <c:pt idx="46">
                  <c:v>0.47687637724001064</c:v>
                </c:pt>
                <c:pt idx="47">
                  <c:v>0.55785356308546419</c:v>
                </c:pt>
                <c:pt idx="48">
                  <c:v>0.64314617827387721</c:v>
                </c:pt>
                <c:pt idx="49">
                  <c:v>0.73238203857170525</c:v>
                </c:pt>
                <c:pt idx="50">
                  <c:v>0.82520889078107373</c:v>
                </c:pt>
                <c:pt idx="51">
                  <c:v>0.92129349733536792</c:v>
                </c:pt>
                <c:pt idx="52">
                  <c:v>1.0203207598828286</c:v>
                </c:pt>
                <c:pt idx="53">
                  <c:v>1.1219928802692127</c:v>
                </c:pt>
                <c:pt idx="54">
                  <c:v>1.2260285573935299</c:v>
                </c:pt>
                <c:pt idx="55">
                  <c:v>1.3321622184715292</c:v>
                </c:pt>
                <c:pt idx="56">
                  <c:v>1.4401432832994185</c:v>
                </c:pt>
                <c:pt idx="57">
                  <c:v>1.5497354601665796</c:v>
                </c:pt>
                <c:pt idx="58">
                  <c:v>1.6607160721194196</c:v>
                </c:pt>
                <c:pt idx="59">
                  <c:v>1.7728754123303112</c:v>
                </c:pt>
                <c:pt idx="60">
                  <c:v>1.8860161273751039</c:v>
                </c:pt>
                <c:pt idx="61">
                  <c:v>1.999952627270364</c:v>
                </c:pt>
                <c:pt idx="62">
                  <c:v>2.1145105211673458</c:v>
                </c:pt>
                <c:pt idx="63">
                  <c:v>2.2295260776437065</c:v>
                </c:pt>
                <c:pt idx="64">
                  <c:v>2.3448457085762087</c:v>
                </c:pt>
                <c:pt idx="65">
                  <c:v>2.4603254756184771</c:v>
                </c:pt>
                <c:pt idx="66">
                  <c:v>2.5758306183467434</c:v>
                </c:pt>
                <c:pt idx="67">
                  <c:v>2.691235103174149</c:v>
                </c:pt>
                <c:pt idx="68">
                  <c:v>2.8064211921702871</c:v>
                </c:pt>
                <c:pt idx="69">
                  <c:v>2.9212790309571837</c:v>
                </c:pt>
                <c:pt idx="70">
                  <c:v>3.0357062548862785</c:v>
                </c:pt>
                <c:pt idx="71">
                  <c:v>3.1496076127330399</c:v>
                </c:pt>
                <c:pt idx="72">
                  <c:v>3.262894607176352</c:v>
                </c:pt>
                <c:pt idx="73">
                  <c:v>3.3754851513596389</c:v>
                </c:pt>
                <c:pt idx="74">
                  <c:v>3.4873032408587328</c:v>
                </c:pt>
                <c:pt idx="75">
                  <c:v>3.5982786404089815</c:v>
                </c:pt>
                <c:pt idx="76">
                  <c:v>3.7083465847702106</c:v>
                </c:pt>
                <c:pt idx="77">
                  <c:v>3.8174474931331481</c:v>
                </c:pt>
                <c:pt idx="78">
                  <c:v>3.9255266964953375</c:v>
                </c:pt>
                <c:pt idx="79">
                  <c:v>4.0325341774574861</c:v>
                </c:pt>
                <c:pt idx="80">
                  <c:v>4.1384243219136874</c:v>
                </c:pt>
                <c:pt idx="81">
                  <c:v>4.2431556821302818</c:v>
                </c:pt>
                <c:pt idx="82">
                  <c:v>4.3466907507286301</c:v>
                </c:pt>
                <c:pt idx="83">
                  <c:v>4.4489957451068829</c:v>
                </c:pt>
                <c:pt idx="84">
                  <c:v>4.55004040185481</c:v>
                </c:pt>
                <c:pt idx="85">
                  <c:v>4.6497977807338611</c:v>
                </c:pt>
                <c:pt idx="86">
                  <c:v>4.7482440778122079</c:v>
                </c:pt>
                <c:pt idx="87">
                  <c:v>4.8453584473613116</c:v>
                </c:pt>
                <c:pt idx="88">
                  <c:v>4.9411228321365925</c:v>
                </c:pt>
                <c:pt idx="89">
                  <c:v>5.0355218016803782</c:v>
                </c:pt>
                <c:pt idx="90">
                  <c:v>5.1285423983001319</c:v>
                </c:pt>
                <c:pt idx="91">
                  <c:v>5.2201739903891617</c:v>
                </c:pt>
                <c:pt idx="92">
                  <c:v>5.3104081327708847</c:v>
                </c:pt>
                <c:pt idx="93">
                  <c:v>5.399238433760714</c:v>
                </c:pt>
                <c:pt idx="94">
                  <c:v>5.486660428652363</c:v>
                </c:pt>
                <c:pt idx="95">
                  <c:v>5.5726714593474789</c:v>
                </c:pt>
                <c:pt idx="96">
                  <c:v>5.6572705598591648</c:v>
                </c:pt>
                <c:pt idx="97">
                  <c:v>5.7404583474310691</c:v>
                </c:pt>
                <c:pt idx="98">
                  <c:v>5.8222369190245509</c:v>
                </c:pt>
                <c:pt idx="99">
                  <c:v>5.9026097529366615</c:v>
                </c:pt>
                <c:pt idx="100">
                  <c:v>5.9815816153215708</c:v>
                </c:pt>
                <c:pt idx="101">
                  <c:v>6.059158471397577</c:v>
                </c:pt>
                <c:pt idx="102">
                  <c:v>6.1353474011309705</c:v>
                </c:pt>
                <c:pt idx="103">
                  <c:v>6.210156519196671</c:v>
                </c:pt>
                <c:pt idx="104">
                  <c:v>6.2835948990240649</c:v>
                </c:pt>
                <c:pt idx="105">
                  <c:v>6.3556725007444159</c:v>
                </c:pt>
                <c:pt idx="106">
                  <c:v>6.4264001028640214</c:v>
                </c:pt>
                <c:pt idx="107">
                  <c:v>6.4957892374946429</c:v>
                </c:pt>
                <c:pt idx="108">
                  <c:v>6.563852128979887</c:v>
                </c:pt>
                <c:pt idx="109">
                  <c:v>6.6306016357630355</c:v>
                </c:pt>
                <c:pt idx="110">
                  <c:v>6.6960511953483319</c:v>
                </c:pt>
                <c:pt idx="111">
                  <c:v>6.7602147722140584</c:v>
                </c:pt>
                <c:pt idx="112">
                  <c:v>6.8231068085417501</c:v>
                </c:pt>
                <c:pt idx="113">
                  <c:v>6.8847421776316473</c:v>
                </c:pt>
                <c:pt idx="114">
                  <c:v>6.945136139880054</c:v>
                </c:pt>
                <c:pt idx="115">
                  <c:v>7.0043043011996193</c:v>
                </c:pt>
                <c:pt idx="116">
                  <c:v>7.0622625737685683</c:v>
                </c:pt>
                <c:pt idx="117">
                  <c:v>7.1190271389998907</c:v>
                </c:pt>
                <c:pt idx="118">
                  <c:v>7.1746144126261848</c:v>
                </c:pt>
                <c:pt idx="119">
                  <c:v>7.2290410118002413</c:v>
                </c:pt>
                <c:pt idx="120">
                  <c:v>7.2823237241159315</c:v>
                </c:pt>
                <c:pt idx="121">
                  <c:v>7.3344794784579772</c:v>
                </c:pt>
                <c:pt idx="122">
                  <c:v>7.3855253175931859</c:v>
                </c:pt>
                <c:pt idx="123">
                  <c:v>7.4354783724195457</c:v>
                </c:pt>
                <c:pt idx="124">
                  <c:v>7.4843558377932391</c:v>
                </c:pt>
                <c:pt idx="125">
                  <c:v>7.5321749498570485</c:v>
                </c:pt>
                <c:pt idx="126">
                  <c:v>7.5789529647970921</c:v>
                </c:pt>
                <c:pt idx="127">
                  <c:v>7.6247071389579553</c:v>
                </c:pt>
                <c:pt idx="128">
                  <c:v>7.6694547102493784</c:v>
                </c:pt>
                <c:pt idx="129">
                  <c:v>7.7132128807806488</c:v>
                </c:pt>
                <c:pt idx="130">
                  <c:v>7.7559988006616312</c:v>
                </c:pt>
                <c:pt idx="131">
                  <c:v>7.7978295529120842</c:v>
                </c:pt>
                <c:pt idx="132">
                  <c:v>7.8387221394235409</c:v>
                </c:pt>
                <c:pt idx="133">
                  <c:v>7.8786934679204812</c:v>
                </c:pt>
                <c:pt idx="134">
                  <c:v>7.9177603398699219</c:v>
                </c:pt>
                <c:pt idx="135">
                  <c:v>7.9559394392908382</c:v>
                </c:pt>
                <c:pt idx="136">
                  <c:v>7.9932473224170275</c:v>
                </c:pt>
                <c:pt idx="137">
                  <c:v>8.0297004081690613</c:v>
                </c:pt>
                <c:pt idx="138">
                  <c:v>8.065314969393091</c:v>
                </c:pt>
                <c:pt idx="139">
                  <c:v>8.1001071248260743</c:v>
                </c:pt>
                <c:pt idx="140">
                  <c:v>8.1340928317489123</c:v>
                </c:pt>
                <c:pt idx="141">
                  <c:v>8.1672878792907042</c:v>
                </c:pt>
                <c:pt idx="142">
                  <c:v>8.199707882349065</c:v>
                </c:pt>
                <c:pt idx="143">
                  <c:v>8.23136827609299</c:v>
                </c:pt>
                <c:pt idx="144">
                  <c:v>8.2622843110163657</c:v>
                </c:pt>
                <c:pt idx="145">
                  <c:v>8.2924710485117075</c:v>
                </c:pt>
                <c:pt idx="146">
                  <c:v>8.3219433569350318</c:v>
                </c:pt>
                <c:pt idx="147">
                  <c:v>8.3507159081342657</c:v>
                </c:pt>
                <c:pt idx="148">
                  <c:v>8.3788031744147844</c:v>
                </c:pt>
                <c:pt idx="149">
                  <c:v>8.4062194259169338</c:v>
                </c:pt>
                <c:pt idx="150">
                  <c:v>8.4329787283816469</c:v>
                </c:pt>
                <c:pt idx="151">
                  <c:v>8.4590949412813075</c:v>
                </c:pt>
                <c:pt idx="152">
                  <c:v>8.4845817162941533</c:v>
                </c:pt>
                <c:pt idx="153">
                  <c:v>8.5094524961015718</c:v>
                </c:pt>
                <c:pt idx="154">
                  <c:v>8.5337205134885732</c:v>
                </c:pt>
                <c:pt idx="155">
                  <c:v>8.5573987907287421</c:v>
                </c:pt>
                <c:pt idx="156">
                  <c:v>8.58050013923582</c:v>
                </c:pt>
                <c:pt idx="157">
                  <c:v>8.6030371594650283</c:v>
                </c:pt>
                <c:pt idx="158">
                  <c:v>8.6250222410479296</c:v>
                </c:pt>
                <c:pt idx="159">
                  <c:v>8.6464675631456078</c:v>
                </c:pt>
                <c:pt idx="160">
                  <c:v>8.6673850950055211</c:v>
                </c:pt>
                <c:pt idx="161">
                  <c:v>8.6877865967082499</c:v>
                </c:pt>
                <c:pt idx="162">
                  <c:v>8.7076836200909842</c:v>
                </c:pt>
                <c:pt idx="163">
                  <c:v>8.7270875098352665</c:v>
                </c:pt>
                <c:pt idx="164">
                  <c:v>8.7460094047071539</c:v>
                </c:pt>
                <c:pt idx="165">
                  <c:v>8.7644602389385735</c:v>
                </c:pt>
                <c:pt idx="166">
                  <c:v>8.7824507437391972</c:v>
                </c:pt>
                <c:pt idx="167">
                  <c:v>8.7999914489287363</c:v>
                </c:pt>
                <c:pt idx="168">
                  <c:v>8.8170926846800608</c:v>
                </c:pt>
                <c:pt idx="169">
                  <c:v>8.8337645833641076</c:v>
                </c:pt>
                <c:pt idx="170">
                  <c:v>8.850017081487918</c:v>
                </c:pt>
                <c:pt idx="171">
                  <c:v>8.8658599217177283</c:v>
                </c:pt>
                <c:pt idx="172">
                  <c:v>8.8813026549793594</c:v>
                </c:pt>
                <c:pt idx="173">
                  <c:v>8.8963546426286619</c:v>
                </c:pt>
                <c:pt idx="174">
                  <c:v>8.9110250586851016</c:v>
                </c:pt>
                <c:pt idx="175">
                  <c:v>8.9253228921219865</c:v>
                </c:pt>
                <c:pt idx="176">
                  <c:v>8.939256949207202</c:v>
                </c:pt>
                <c:pt idx="177">
                  <c:v>8.9528358558886243</c:v>
                </c:pt>
                <c:pt idx="178">
                  <c:v>8.9660680602187828</c:v>
                </c:pt>
                <c:pt idx="179">
                  <c:v>8.9789618348135516</c:v>
                </c:pt>
                <c:pt idx="180">
                  <c:v>8.9915252793400846</c:v>
                </c:pt>
                <c:pt idx="181">
                  <c:v>9.0037663230293479</c:v>
                </c:pt>
                <c:pt idx="182">
                  <c:v>9.015692727208986</c:v>
                </c:pt>
                <c:pt idx="183">
                  <c:v>9.0273120878524669</c:v>
                </c:pt>
                <c:pt idx="184">
                  <c:v>9.038631838140688</c:v>
                </c:pt>
                <c:pt idx="185">
                  <c:v>9.0496592510324945</c:v>
                </c:pt>
                <c:pt idx="186">
                  <c:v>9.0604014418407548</c:v>
                </c:pt>
                <c:pt idx="187">
                  <c:v>9.0708653708108464</c:v>
                </c:pt>
                <c:pt idx="188">
                  <c:v>9.0810578456986413</c:v>
                </c:pt>
                <c:pt idx="189">
                  <c:v>9.0909855243452338</c:v>
                </c:pt>
                <c:pt idx="190">
                  <c:v>9.1006549172458531</c:v>
                </c:pt>
                <c:pt idx="191">
                  <c:v>9.1100723901105578</c:v>
                </c:pt>
                <c:pt idx="192">
                  <c:v>9.1192441664145196</c:v>
                </c:pt>
                <c:pt idx="193">
                  <c:v>9.1281763299358012</c:v>
                </c:pt>
                <c:pt idx="194">
                  <c:v>9.1368748272787048</c:v>
                </c:pt>
                <c:pt idx="195">
                  <c:v>9.1453454703809403</c:v>
                </c:pt>
                <c:pt idx="196">
                  <c:v>9.1535939390029295</c:v>
                </c:pt>
                <c:pt idx="197">
                  <c:v>9.1616257831977457</c:v>
                </c:pt>
                <c:pt idx="198">
                  <c:v>9.1694464257602899</c:v>
                </c:pt>
                <c:pt idx="199">
                  <c:v>9.1770611646543951</c:v>
                </c:pt>
                <c:pt idx="200">
                  <c:v>9.1844751754167078</c:v>
                </c:pt>
                <c:pt idx="201">
                  <c:v>9.1916935135362365</c:v>
                </c:pt>
                <c:pt idx="202">
                  <c:v>9.1987211168086045</c:v>
                </c:pt>
                <c:pt idx="203">
                  <c:v>9.2055628076641121</c:v>
                </c:pt>
                <c:pt idx="204">
                  <c:v>9.2122232954687959</c:v>
                </c:pt>
                <c:pt idx="205">
                  <c:v>9.2187071787977697</c:v>
                </c:pt>
                <c:pt idx="206">
                  <c:v>9.225018947680196</c:v>
                </c:pt>
                <c:pt idx="207">
                  <c:v>9.2311629858153079</c:v>
                </c:pt>
                <c:pt idx="208">
                  <c:v>9.237143572758983</c:v>
                </c:pt>
                <c:pt idx="209">
                  <c:v>9.2429648860804274</c:v>
                </c:pt>
                <c:pt idx="210">
                  <c:v>9.2486310034885886</c:v>
                </c:pt>
                <c:pt idx="211">
                  <c:v>9.2541459049279631</c:v>
                </c:pt>
                <c:pt idx="212">
                  <c:v>9.2595134746435495</c:v>
                </c:pt>
                <c:pt idx="213">
                  <c:v>9.2647375032147092</c:v>
                </c:pt>
                <c:pt idx="214">
                  <c:v>9.2698216895577783</c:v>
                </c:pt>
                <c:pt idx="215">
                  <c:v>9.2747696428972954</c:v>
                </c:pt>
                <c:pt idx="216">
                  <c:v>9.2795848847057592</c:v>
                </c:pt>
                <c:pt idx="217">
                  <c:v>9.2842708506118878</c:v>
                </c:pt>
                <c:pt idx="218">
                  <c:v>9.2888308922773462</c:v>
                </c:pt>
                <c:pt idx="219">
                  <c:v>9.2932682792419872</c:v>
                </c:pt>
                <c:pt idx="220">
                  <c:v>9.2975862007376673</c:v>
                </c:pt>
                <c:pt idx="221">
                  <c:v>9.3017877674707012</c:v>
                </c:pt>
                <c:pt idx="222">
                  <c:v>9.3058760133731049</c:v>
                </c:pt>
                <c:pt idx="223">
                  <c:v>9.3098538973227392</c:v>
                </c:pt>
                <c:pt idx="224">
                  <c:v>9.3137243048325473</c:v>
                </c:pt>
                <c:pt idx="225">
                  <c:v>9.3174900497090576</c:v>
                </c:pt>
                <c:pt idx="226">
                  <c:v>9.3211538756803645</c:v>
                </c:pt>
                <c:pt idx="227">
                  <c:v>9.3247184579938267</c:v>
                </c:pt>
                <c:pt idx="228">
                  <c:v>9.3281864049837182</c:v>
                </c:pt>
                <c:pt idx="229">
                  <c:v>9.3315602596091072</c:v>
                </c:pt>
                <c:pt idx="230">
                  <c:v>9.3348425009622211</c:v>
                </c:pt>
                <c:pt idx="231">
                  <c:v>9.3380355457476227</c:v>
                </c:pt>
                <c:pt idx="232">
                  <c:v>9.3411417497324578</c:v>
                </c:pt>
                <c:pt idx="233">
                  <c:v>9.3441634091681411</c:v>
                </c:pt>
                <c:pt idx="234">
                  <c:v>9.3471027621837628</c:v>
                </c:pt>
                <c:pt idx="235">
                  <c:v>9.3499619901515665</c:v>
                </c:pt>
                <c:pt idx="236">
                  <c:v>9.3527432190248643</c:v>
                </c:pt>
                <c:pt idx="237">
                  <c:v>9.355448520648693</c:v>
                </c:pt>
                <c:pt idx="238">
                  <c:v>9.358079914043623</c:v>
                </c:pt>
                <c:pt idx="239">
                  <c:v>9.3606393666630314</c:v>
                </c:pt>
                <c:pt idx="240">
                  <c:v>9.3631287956242506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76-4C54-9CC9-D42BEAC8B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82016"/>
        <c:axId val="179783936"/>
      </c:scatterChart>
      <c:scatterChart>
        <c:scatterStyle val="lineMarker"/>
        <c:varyColors val="0"/>
        <c:ser>
          <c:idx val="0"/>
          <c:order val="1"/>
          <c:tx>
            <c:strRef>
              <c:f>'[Figuras - Autodepuração de corpos d´água - Streeter Phelps.xlsx]Simulação 2'!$L$67</c:f>
              <c:strCache>
                <c:ptCount val="1"/>
                <c:pt idx="0">
                  <c:v>DBO5,20 (mg/L)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'[Figuras - Autodepuração de corpos d´água - Streeter Phelps.xlsx]Simulação 2'!$F$68:$F$308</c:f>
              <c:numCache>
                <c:formatCode>General</c:formatCode>
                <c:ptCount val="2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</c:numCache>
            </c:numRef>
          </c:xVal>
          <c:yVal>
            <c:numRef>
              <c:f>'[Figuras - Autodepuração de corpos d´água - Streeter Phelps.xlsx]Simulação 2'!$L$68:$L$308</c:f>
              <c:numCache>
                <c:formatCode>0.000</c:formatCode>
                <c:ptCount val="241"/>
                <c:pt idx="0">
                  <c:v>16.19047619047619</c:v>
                </c:pt>
                <c:pt idx="1">
                  <c:v>15.596687151123485</c:v>
                </c:pt>
                <c:pt idx="2">
                  <c:v>15.024675446736559</c:v>
                </c:pt>
                <c:pt idx="3">
                  <c:v>14.473642389083086</c:v>
                </c:pt>
                <c:pt idx="4">
                  <c:v>13.942818581985696</c:v>
                </c:pt>
                <c:pt idx="5">
                  <c:v>13.431462847029838</c:v>
                </c:pt>
                <c:pt idx="6">
                  <c:v>12.938861188671522</c:v>
                </c:pt>
                <c:pt idx="7">
                  <c:v>12.464325797299983</c:v>
                </c:pt>
                <c:pt idx="8">
                  <c:v>12.007194088863173</c:v>
                </c:pt>
                <c:pt idx="9">
                  <c:v>11.56682777971524</c:v>
                </c:pt>
                <c:pt idx="10">
                  <c:v>11.142611995394118</c:v>
                </c:pt>
                <c:pt idx="11">
                  <c:v>10.733954412084929</c:v>
                </c:pt>
                <c:pt idx="12">
                  <c:v>10.340284429570341</c:v>
                </c:pt>
                <c:pt idx="13">
                  <c:v>9.9610523745131818</c:v>
                </c:pt>
                <c:pt idx="14">
                  <c:v>9.5957287329588095</c:v>
                </c:pt>
                <c:pt idx="15">
                  <c:v>9.2438034109856098</c:v>
                </c:pt>
                <c:pt idx="16">
                  <c:v>8.9047850224713105</c:v>
                </c:pt>
                <c:pt idx="17">
                  <c:v>8.6702573457394312</c:v>
                </c:pt>
                <c:pt idx="18">
                  <c:v>8.477800237496842</c:v>
                </c:pt>
                <c:pt idx="19">
                  <c:v>8.2853431292542545</c:v>
                </c:pt>
                <c:pt idx="20">
                  <c:v>8.0928860210116671</c:v>
                </c:pt>
                <c:pt idx="21">
                  <c:v>7.900428912769077</c:v>
                </c:pt>
                <c:pt idx="22">
                  <c:v>7.7079718045264887</c:v>
                </c:pt>
                <c:pt idx="23">
                  <c:v>7.5155146962839003</c:v>
                </c:pt>
                <c:pt idx="24">
                  <c:v>7.3230575880413129</c:v>
                </c:pt>
                <c:pt idx="25">
                  <c:v>7.1306004797987246</c:v>
                </c:pt>
                <c:pt idx="26">
                  <c:v>6.9381433715561354</c:v>
                </c:pt>
                <c:pt idx="27">
                  <c:v>6.745686263313547</c:v>
                </c:pt>
                <c:pt idx="28">
                  <c:v>6.5532291550709587</c:v>
                </c:pt>
                <c:pt idx="29">
                  <c:v>6.3607720468283695</c:v>
                </c:pt>
                <c:pt idx="30">
                  <c:v>6.1683149385857812</c:v>
                </c:pt>
                <c:pt idx="31">
                  <c:v>5.9758578303431937</c:v>
                </c:pt>
                <c:pt idx="32">
                  <c:v>5.7834007221006054</c:v>
                </c:pt>
                <c:pt idx="33">
                  <c:v>5.5909436138580171</c:v>
                </c:pt>
                <c:pt idx="34">
                  <c:v>5.3984865056154288</c:v>
                </c:pt>
                <c:pt idx="35">
                  <c:v>5.2060293973728395</c:v>
                </c:pt>
                <c:pt idx="36">
                  <c:v>5.0153836658321458</c:v>
                </c:pt>
                <c:pt idx="37">
                  <c:v>4.8314434398694575</c:v>
                </c:pt>
                <c:pt idx="38">
                  <c:v>4.6542492594700846</c:v>
                </c:pt>
                <c:pt idx="39">
                  <c:v>4.4835537120275424</c:v>
                </c:pt>
                <c:pt idx="40">
                  <c:v>4.319118458843505</c:v>
                </c:pt>
                <c:pt idx="41">
                  <c:v>4.1607139023403539</c:v>
                </c:pt>
                <c:pt idx="42">
                  <c:v>4.0081188654787825</c:v>
                </c:pt>
                <c:pt idx="43">
                  <c:v>3.8611202829328239</c:v>
                </c:pt>
                <c:pt idx="44">
                  <c:v>3.7195129035910997</c:v>
                </c:pt>
                <c:pt idx="45">
                  <c:v>3.583099003968893</c:v>
                </c:pt>
                <c:pt idx="46">
                  <c:v>3.4516881121308969</c:v>
                </c:pt>
                <c:pt idx="47">
                  <c:v>3.3250967417391495</c:v>
                </c:pt>
                <c:pt idx="48">
                  <c:v>3.2031481358548137</c:v>
                </c:pt>
                <c:pt idx="49">
                  <c:v>3.0856720201360899</c:v>
                </c:pt>
                <c:pt idx="50">
                  <c:v>2.9725043650876302</c:v>
                </c:pt>
                <c:pt idx="51">
                  <c:v>2.8634871570295144</c:v>
                </c:pt>
                <c:pt idx="52">
                  <c:v>2.7584681774659896</c:v>
                </c:pt>
                <c:pt idx="53">
                  <c:v>2.6573007905458921</c:v>
                </c:pt>
                <c:pt idx="54">
                  <c:v>2.5598437383180159</c:v>
                </c:pt>
                <c:pt idx="55">
                  <c:v>2.4659609434955261</c:v>
                </c:pt>
                <c:pt idx="56">
                  <c:v>2.3755213194540277</c:v>
                </c:pt>
                <c:pt idx="57">
                  <c:v>2.2883985871979986</c:v>
                </c:pt>
                <c:pt idx="58">
                  <c:v>2.2044710990400103</c:v>
                </c:pt>
                <c:pt idx="59">
                  <c:v>2.1236216687465541</c:v>
                </c:pt>
                <c:pt idx="60">
                  <c:v>2.0457374079133022</c:v>
                </c:pt>
                <c:pt idx="61">
                  <c:v>1.97070956834134</c:v>
                </c:pt>
                <c:pt idx="62">
                  <c:v>1.89843339019428</c:v>
                </c:pt>
                <c:pt idx="63">
                  <c:v>1.8288079557242518</c:v>
                </c:pt>
                <c:pt idx="64">
                  <c:v>1.7617360483625111</c:v>
                </c:pt>
                <c:pt idx="65">
                  <c:v>1.6971240169779398</c:v>
                </c:pt>
                <c:pt idx="66">
                  <c:v>1.6348816451138863</c:v>
                </c:pt>
                <c:pt idx="67">
                  <c:v>1.5749220250207732</c:v>
                </c:pt>
                <c:pt idx="68">
                  <c:v>1.5171614363085892</c:v>
                </c:pt>
                <c:pt idx="69">
                  <c:v>1.4615192290498205</c:v>
                </c:pt>
                <c:pt idx="70">
                  <c:v>1.4079177111696057</c:v>
                </c:pt>
                <c:pt idx="71">
                  <c:v>1.3562820399658877</c:v>
                </c:pt>
                <c:pt idx="72">
                  <c:v>1.3065401176080758</c:v>
                </c:pt>
                <c:pt idx="73">
                  <c:v>1.2586224904683241</c:v>
                </c:pt>
                <c:pt idx="74">
                  <c:v>1.2124622521448514</c:v>
                </c:pt>
                <c:pt idx="75">
                  <c:v>1.1679949500419022</c:v>
                </c:pt>
                <c:pt idx="76">
                  <c:v>1.1251584953759084</c:v>
                </c:pt>
                <c:pt idx="77">
                  <c:v>1.083893076482189</c:v>
                </c:pt>
                <c:pt idx="78">
                  <c:v>1.0441410753011491</c:v>
                </c:pt>
                <c:pt idx="79">
                  <c:v>1.0058469869273634</c:v>
                </c:pt>
                <c:pt idx="80">
                  <c:v>0.96895734210921181</c:v>
                </c:pt>
                <c:pt idx="81">
                  <c:v>0.93342063259085783</c:v>
                </c:pt>
                <c:pt idx="82">
                  <c:v>0.8991872391923269</c:v>
                </c:pt>
                <c:pt idx="83">
                  <c:v>0.86620936252726055</c:v>
                </c:pt>
                <c:pt idx="84">
                  <c:v>0.83444095626161063</c:v>
                </c:pt>
                <c:pt idx="85">
                  <c:v>0.80383766282008762</c:v>
                </c:pt>
                <c:pt idx="86">
                  <c:v>0.77435675145058569</c:v>
                </c:pt>
                <c:pt idx="87">
                  <c:v>0.74595705856010752</c:v>
                </c:pt>
                <c:pt idx="88">
                  <c:v>0.71859893023888322</c:v>
                </c:pt>
                <c:pt idx="89">
                  <c:v>0.69224416689242763</c:v>
                </c:pt>
                <c:pt idx="90">
                  <c:v>0.66685596990422791</c:v>
                </c:pt>
                <c:pt idx="91">
                  <c:v>0.64239889025458963</c:v>
                </c:pt>
                <c:pt idx="92">
                  <c:v>0.61883877902389606</c:v>
                </c:pt>
                <c:pt idx="93">
                  <c:v>0.59614273971117016</c:v>
                </c:pt>
                <c:pt idx="94">
                  <c:v>0.5742790823013646</c:v>
                </c:pt>
                <c:pt idx="95">
                  <c:v>0.55321727901724227</c:v>
                </c:pt>
                <c:pt idx="96">
                  <c:v>0.532927921694065</c:v>
                </c:pt>
                <c:pt idx="97">
                  <c:v>0.51338268071757687</c:v>
                </c:pt>
                <c:pt idx="98">
                  <c:v>0.49455426546794234</c:v>
                </c:pt>
                <c:pt idx="99">
                  <c:v>0.4764163862144134</c:v>
                </c:pt>
                <c:pt idx="100">
                  <c:v>0.45894371740751638</c:v>
                </c:pt>
                <c:pt idx="101">
                  <c:v>0.44211186231750566</c:v>
                </c:pt>
                <c:pt idx="102">
                  <c:v>0.42589731896970889</c:v>
                </c:pt>
                <c:pt idx="103">
                  <c:v>0.4102774473292024</c:v>
                </c:pt>
                <c:pt idx="104">
                  <c:v>0.3952304376889923</c:v>
                </c:pt>
                <c:pt idx="105">
                  <c:v>0.38073528021756819</c:v>
                </c:pt>
                <c:pt idx="106">
                  <c:v>0.3667717356233049</c:v>
                </c:pt>
                <c:pt idx="107">
                  <c:v>0.35332030689475441</c:v>
                </c:pt>
                <c:pt idx="108">
                  <c:v>0.34036221207736733</c:v>
                </c:pt>
                <c:pt idx="109">
                  <c:v>0.32787935804863494</c:v>
                </c:pt>
                <c:pt idx="110">
                  <c:v>0.31585431525503233</c:v>
                </c:pt>
                <c:pt idx="111">
                  <c:v>0.30427029337548961</c:v>
                </c:pt>
                <c:pt idx="112">
                  <c:v>0.2931111178774104</c:v>
                </c:pt>
                <c:pt idx="113">
                  <c:v>0.28236120743250298</c:v>
                </c:pt>
                <c:pt idx="114">
                  <c:v>0.27200555216089095</c:v>
                </c:pt>
                <c:pt idx="115">
                  <c:v>0.26202969267312459</c:v>
                </c:pt>
                <c:pt idx="116">
                  <c:v>0.25241969988083213</c:v>
                </c:pt>
                <c:pt idx="117">
                  <c:v>0.24316215554781834</c:v>
                </c:pt>
                <c:pt idx="118">
                  <c:v>0.23424413355445639</c:v>
                </c:pt>
                <c:pt idx="119">
                  <c:v>0.22565318184921082</c:v>
                </c:pt>
                <c:pt idx="120">
                  <c:v>0.21737730506209446</c:v>
                </c:pt>
                <c:pt idx="121">
                  <c:v>0.20940494775577703</c:v>
                </c:pt>
                <c:pt idx="122">
                  <c:v>0.20172497829096611</c:v>
                </c:pt>
                <c:pt idx="123">
                  <c:v>0.19432667328352612</c:v>
                </c:pt>
                <c:pt idx="124">
                  <c:v>0.18719970263163715</c:v>
                </c:pt>
                <c:pt idx="125">
                  <c:v>0.18033411509208477</c:v>
                </c:pt>
                <c:pt idx="126">
                  <c:v>0.17372032438554361</c:v>
                </c:pt>
                <c:pt idx="127">
                  <c:v>0.16734909581145083</c:v>
                </c:pt>
                <c:pt idx="128">
                  <c:v>0.1612115333537833</c:v>
                </c:pt>
                <c:pt idx="129">
                  <c:v>0.155299067259733</c:v>
                </c:pt>
                <c:pt idx="130">
                  <c:v>0.14960344207393578</c:v>
                </c:pt>
                <c:pt idx="131">
                  <c:v>0.1441167051115482</c:v>
                </c:pt>
                <c:pt idx="132">
                  <c:v>0.13883119535407731</c:v>
                </c:pt>
                <c:pt idx="133">
                  <c:v>0.13373953275245623</c:v>
                </c:pt>
                <c:pt idx="134">
                  <c:v>0.12883460792243331</c:v>
                </c:pt>
                <c:pt idx="135">
                  <c:v>0.12410957221788471</c:v>
                </c:pt>
                <c:pt idx="136">
                  <c:v>0.11955782816818952</c:v>
                </c:pt>
                <c:pt idx="137">
                  <c:v>0.11517302026631658</c:v>
                </c:pt>
                <c:pt idx="138">
                  <c:v>0.11094902609476075</c:v>
                </c:pt>
                <c:pt idx="139">
                  <c:v>0.10687994777693596</c:v>
                </c:pt>
                <c:pt idx="140">
                  <c:v>0.10296010374209115</c:v>
                </c:pt>
                <c:pt idx="141">
                  <c:v>9.9184020792249708E-2</c:v>
                </c:pt>
                <c:pt idx="142">
                  <c:v>9.5546426460094647E-2</c:v>
                </c:pt>
                <c:pt idx="143">
                  <c:v>9.204224164713054E-2</c:v>
                </c:pt>
                <c:pt idx="144">
                  <c:v>8.8666573531842596E-2</c:v>
                </c:pt>
                <c:pt idx="145">
                  <c:v>8.5414708737949818E-2</c:v>
                </c:pt>
                <c:pt idx="146">
                  <c:v>8.228210675321436E-2</c:v>
                </c:pt>
                <c:pt idx="147">
                  <c:v>7.9264393589617108E-2</c:v>
                </c:pt>
                <c:pt idx="148">
                  <c:v>7.6357355676047997E-2</c:v>
                </c:pt>
                <c:pt idx="149">
                  <c:v>7.3556933974982461E-2</c:v>
                </c:pt>
                <c:pt idx="150">
                  <c:v>7.0859218314931235E-2</c:v>
                </c:pt>
                <c:pt idx="151">
                  <c:v>6.8260441930747012E-2</c:v>
                </c:pt>
                <c:pt idx="152">
                  <c:v>6.5756976204168024E-2</c:v>
                </c:pt>
                <c:pt idx="153">
                  <c:v>6.3345325597252658E-2</c:v>
                </c:pt>
                <c:pt idx="154">
                  <c:v>6.1022122771630848E-2</c:v>
                </c:pt>
                <c:pt idx="155">
                  <c:v>5.8784123886759035E-2</c:v>
                </c:pt>
                <c:pt idx="156">
                  <c:v>5.6628204070611712E-2</c:v>
                </c:pt>
                <c:pt idx="157">
                  <c:v>5.4551353056486694E-2</c:v>
                </c:pt>
                <c:pt idx="158">
                  <c:v>5.2550670979831314E-2</c:v>
                </c:pt>
                <c:pt idx="159">
                  <c:v>5.0623364329220918E-2</c:v>
                </c:pt>
                <c:pt idx="160">
                  <c:v>4.8766742045836108E-2</c:v>
                </c:pt>
                <c:pt idx="161">
                  <c:v>4.6978211765992178E-2</c:v>
                </c:pt>
                <c:pt idx="162">
                  <c:v>4.5255276201475264E-2</c:v>
                </c:pt>
                <c:pt idx="163">
                  <c:v>4.359552965262932E-2</c:v>
                </c:pt>
                <c:pt idx="164">
                  <c:v>4.199665464932742E-2</c:v>
                </c:pt>
                <c:pt idx="165">
                  <c:v>4.0456418715135417E-2</c:v>
                </c:pt>
                <c:pt idx="166">
                  <c:v>3.8972671250150907E-2</c:v>
                </c:pt>
                <c:pt idx="167">
                  <c:v>3.7543340528164583E-2</c:v>
                </c:pt>
                <c:pt idx="168">
                  <c:v>3.6166430803951301E-2</c:v>
                </c:pt>
                <c:pt idx="169">
                  <c:v>3.4840019526651944E-2</c:v>
                </c:pt>
                <c:pt idx="170">
                  <c:v>3.3562254655354999E-2</c:v>
                </c:pt>
                <c:pt idx="171">
                  <c:v>3.2331352073129718E-2</c:v>
                </c:pt>
                <c:pt idx="172">
                  <c:v>3.1145593095900238E-2</c:v>
                </c:pt>
                <c:pt idx="173">
                  <c:v>3.0003322072682033E-2</c:v>
                </c:pt>
                <c:pt idx="174">
                  <c:v>2.8902944073830643E-2</c:v>
                </c:pt>
                <c:pt idx="175">
                  <c:v>2.7842922664073698E-2</c:v>
                </c:pt>
                <c:pt idx="176">
                  <c:v>2.6821777757218078E-2</c:v>
                </c:pt>
                <c:pt idx="177">
                  <c:v>2.5838083549535738E-2</c:v>
                </c:pt>
                <c:pt idx="178">
                  <c:v>2.4890466528943184E-2</c:v>
                </c:pt>
                <c:pt idx="179">
                  <c:v>2.3977603557194659E-2</c:v>
                </c:pt>
                <c:pt idx="180">
                  <c:v>2.3098220022411308E-2</c:v>
                </c:pt>
                <c:pt idx="181">
                  <c:v>2.2251088059366712E-2</c:v>
                </c:pt>
                <c:pt idx="182">
                  <c:v>2.1435024835043774E-2</c:v>
                </c:pt>
                <c:pt idx="183">
                  <c:v>2.0648890897069234E-2</c:v>
                </c:pt>
                <c:pt idx="184">
                  <c:v>1.9891588582719662E-2</c:v>
                </c:pt>
                <c:pt idx="185">
                  <c:v>1.9162060486277357E-2</c:v>
                </c:pt>
                <c:pt idx="186">
                  <c:v>1.8459287982596592E-2</c:v>
                </c:pt>
                <c:pt idx="187">
                  <c:v>1.7782289804817945E-2</c:v>
                </c:pt>
                <c:pt idx="188">
                  <c:v>1.7130120674245655E-2</c:v>
                </c:pt>
                <c:pt idx="189">
                  <c:v>1.6501869980474242E-2</c:v>
                </c:pt>
                <c:pt idx="190">
                  <c:v>1.5896660509921862E-2</c:v>
                </c:pt>
                <c:pt idx="191">
                  <c:v>1.5313647220994949E-2</c:v>
                </c:pt>
                <c:pt idx="192">
                  <c:v>1.4752016064173888E-2</c:v>
                </c:pt>
                <c:pt idx="193">
                  <c:v>1.4210982845372443E-2</c:v>
                </c:pt>
                <c:pt idx="194">
                  <c:v>1.3689792130983513E-2</c:v>
                </c:pt>
                <c:pt idx="195">
                  <c:v>1.3187716193082639E-2</c:v>
                </c:pt>
                <c:pt idx="196">
                  <c:v>1.2704053993316523E-2</c:v>
                </c:pt>
                <c:pt idx="197">
                  <c:v>1.223813020405741E-2</c:v>
                </c:pt>
                <c:pt idx="198">
                  <c:v>1.1789294265456961E-2</c:v>
                </c:pt>
                <c:pt idx="199">
                  <c:v>1.1356919477082917E-2</c:v>
                </c:pt>
                <c:pt idx="200">
                  <c:v>1.0940402122870089E-2</c:v>
                </c:pt>
                <c:pt idx="201">
                  <c:v>1.0539160628163919E-2</c:v>
                </c:pt>
                <c:pt idx="202">
                  <c:v>1.015263474767978E-2</c:v>
                </c:pt>
                <c:pt idx="203">
                  <c:v>9.7802847832439161E-3</c:v>
                </c:pt>
                <c:pt idx="204">
                  <c:v>9.4215908302238954E-3</c:v>
                </c:pt>
                <c:pt idx="205">
                  <c:v>9.0760520515965129E-3</c:v>
                </c:pt>
                <c:pt idx="206">
                  <c:v>8.7431859786392101E-3</c:v>
                </c:pt>
                <c:pt idx="207">
                  <c:v>8.4225278372689026E-3</c:v>
                </c:pt>
                <c:pt idx="208">
                  <c:v>8.1136298990874909E-3</c:v>
                </c:pt>
                <c:pt idx="209">
                  <c:v>7.8160608562278123E-3</c:v>
                </c:pt>
                <c:pt idx="210">
                  <c:v>7.5294052191272895E-3</c:v>
                </c:pt>
                <c:pt idx="211">
                  <c:v>7.2532627363884033E-3</c:v>
                </c:pt>
                <c:pt idx="212">
                  <c:v>6.9872478359158524E-3</c:v>
                </c:pt>
                <c:pt idx="213">
                  <c:v>6.7309890865500811E-3</c:v>
                </c:pt>
                <c:pt idx="214">
                  <c:v>6.4841286794456148E-3</c:v>
                </c:pt>
                <c:pt idx="215">
                  <c:v>6.246321928469873E-3</c:v>
                </c:pt>
                <c:pt idx="216">
                  <c:v>6.0172367889249536E-3</c:v>
                </c:pt>
                <c:pt idx="217">
                  <c:v>5.7965533939204729E-3</c:v>
                </c:pt>
                <c:pt idx="218">
                  <c:v>5.5839636077499293E-3</c:v>
                </c:pt>
                <c:pt idx="219">
                  <c:v>5.3791705956471288E-3</c:v>
                </c:pt>
                <c:pt idx="220">
                  <c:v>5.181888409321901E-3</c:v>
                </c:pt>
                <c:pt idx="221">
                  <c:v>4.9918415876963537E-3</c:v>
                </c:pt>
                <c:pt idx="222">
                  <c:v>4.8087647722841742E-3</c:v>
                </c:pt>
                <c:pt idx="223">
                  <c:v>4.6324023366760446E-3</c:v>
                </c:pt>
                <c:pt idx="224">
                  <c:v>4.4625080296137199E-3</c:v>
                </c:pt>
                <c:pt idx="225">
                  <c:v>4.2988446311543983E-3</c:v>
                </c:pt>
                <c:pt idx="226">
                  <c:v>4.1411836214454165E-3</c:v>
                </c:pt>
                <c:pt idx="227">
                  <c:v>3.9893048616466394E-3</c:v>
                </c:pt>
                <c:pt idx="228">
                  <c:v>3.8429962865550861E-3</c:v>
                </c:pt>
                <c:pt idx="229">
                  <c:v>3.702053608502673E-3</c:v>
                </c:pt>
                <c:pt idx="230">
                  <c:v>3.5662800321134835E-3</c:v>
                </c:pt>
                <c:pt idx="231">
                  <c:v>3.435485979522427E-3</c:v>
                </c:pt>
                <c:pt idx="232">
                  <c:v>3.3094888256715526E-3</c:v>
                </c:pt>
                <c:pt idx="233">
                  <c:v>3.1881126433144242E-3</c:v>
                </c:pt>
                <c:pt idx="234">
                  <c:v>3.0711879573724846E-3</c:v>
                </c:pt>
                <c:pt idx="235">
                  <c:v>2.9585515083004939E-3</c:v>
                </c:pt>
                <c:pt idx="236">
                  <c:v>2.8500460241305758E-3</c:v>
                </c:pt>
                <c:pt idx="237">
                  <c:v>2.7455200008765462E-3</c:v>
                </c:pt>
                <c:pt idx="238">
                  <c:v>2.6448274909920562E-3</c:v>
                </c:pt>
                <c:pt idx="239">
                  <c:v>2.5478278995869829E-3</c:v>
                </c:pt>
                <c:pt idx="240">
                  <c:v>2.4543857881176652E-3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76-4C54-9CC9-D42BEAC8B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04416"/>
        <c:axId val="179802496"/>
      </c:scatterChart>
      <c:valAx>
        <c:axId val="179782016"/>
        <c:scaling>
          <c:orientation val="minMax"/>
          <c:max val="1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Tempo (horas)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9783936"/>
        <c:crosses val="autoZero"/>
        <c:crossBetween val="midCat"/>
        <c:majorUnit val="100"/>
      </c:valAx>
      <c:valAx>
        <c:axId val="1797839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Oxigênio</a:t>
                </a:r>
                <a:r>
                  <a:rPr lang="en-US" baseline="0"/>
                  <a:t> dissolvido</a:t>
                </a:r>
                <a:r>
                  <a:rPr lang="en-US"/>
                  <a:t> (mg/L)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79782016"/>
        <c:crosses val="autoZero"/>
        <c:crossBetween val="midCat"/>
      </c:valAx>
      <c:valAx>
        <c:axId val="179802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Demanda bioquímica de oxigênio</a:t>
                </a:r>
                <a:r>
                  <a:rPr lang="pt-BR" baseline="0"/>
                  <a:t> (mg/L)</a:t>
                </a:r>
                <a:endParaRPr lang="pt-BR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79804416"/>
        <c:crosses val="max"/>
        <c:crossBetween val="midCat"/>
      </c:valAx>
      <c:valAx>
        <c:axId val="17980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80249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Autodepuração de corpos d´água - Streeter Phelps.xlsx]Simulação 1'!$J$67</c:f>
              <c:strCache>
                <c:ptCount val="1"/>
                <c:pt idx="0">
                  <c:v>Oxigênio dissolvido (mg/L)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'[Figuras - Autodepuração de corpos d´água - Streeter Phelps.xlsx]Simulação 1'!$F$68:$F$308</c:f>
              <c:numCache>
                <c:formatCode>General</c:formatCode>
                <c:ptCount val="2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</c:numCache>
            </c:numRef>
          </c:xVal>
          <c:yVal>
            <c:numRef>
              <c:f>'[Figuras - Autodepuração de corpos d´água - Streeter Phelps.xlsx]Simulação 1'!$J$68:$J$308</c:f>
              <c:numCache>
                <c:formatCode>0.000</c:formatCode>
                <c:ptCount val="241"/>
                <c:pt idx="0">
                  <c:v>7.666666666666667</c:v>
                </c:pt>
                <c:pt idx="1">
                  <c:v>7.5427904754077035</c:v>
                </c:pt>
                <c:pt idx="2">
                  <c:v>7.4290152432778749</c:v>
                </c:pt>
                <c:pt idx="3">
                  <c:v>7.324807324753392</c:v>
                </c:pt>
                <c:pt idx="4">
                  <c:v>7.2296574375770373</c:v>
                </c:pt>
                <c:pt idx="5">
                  <c:v>7.1430796285332967</c:v>
                </c:pt>
                <c:pt idx="6">
                  <c:v>7.064610281285157</c:v>
                </c:pt>
                <c:pt idx="7">
                  <c:v>6.9938071646086124</c:v>
                </c:pt>
                <c:pt idx="8">
                  <c:v>6.930248519425577</c:v>
                </c:pt>
                <c:pt idx="9">
                  <c:v>6.8735321830978968</c:v>
                </c:pt>
                <c:pt idx="10">
                  <c:v>6.82327474950511</c:v>
                </c:pt>
                <c:pt idx="11">
                  <c:v>6.7791107634857628</c:v>
                </c:pt>
                <c:pt idx="12">
                  <c:v>6.7406919482775747</c:v>
                </c:pt>
                <c:pt idx="13">
                  <c:v>6.7076864646447483</c:v>
                </c:pt>
                <c:pt idx="14">
                  <c:v>6.6797782004318176</c:v>
                </c:pt>
                <c:pt idx="15">
                  <c:v>6.6566660893325542</c:v>
                </c:pt>
                <c:pt idx="16">
                  <c:v>6.6380634577097446</c:v>
                </c:pt>
                <c:pt idx="17">
                  <c:v>6.6236973983469518</c:v>
                </c:pt>
                <c:pt idx="18">
                  <c:v>6.6133081700572083</c:v>
                </c:pt>
                <c:pt idx="19">
                  <c:v>6.606648622115423</c:v>
                </c:pt>
                <c:pt idx="20">
                  <c:v>6.6034836425218266</c:v>
                </c:pt>
                <c:pt idx="21">
                  <c:v>6.6035896291424443</c:v>
                </c:pt>
                <c:pt idx="22">
                  <c:v>6.6067539828100337</c:v>
                </c:pt>
                <c:pt idx="23">
                  <c:v>6.6127746215048315</c:v>
                </c:pt>
                <c:pt idx="24">
                  <c:v>6.6214595147688291</c:v>
                </c:pt>
                <c:pt idx="25">
                  <c:v>6.6326262375406229</c:v>
                </c:pt>
                <c:pt idx="26">
                  <c:v>6.6461015426297116</c:v>
                </c:pt>
                <c:pt idx="27">
                  <c:v>6.6617209510798077</c:v>
                </c:pt>
                <c:pt idx="28">
                  <c:v>6.6793283597001905</c:v>
                </c:pt>
                <c:pt idx="29">
                  <c:v>6.698775665072489</c:v>
                </c:pt>
                <c:pt idx="30">
                  <c:v>6.7199224033675646</c:v>
                </c:pt>
                <c:pt idx="31">
                  <c:v>6.7426354053332993</c:v>
                </c:pt>
                <c:pt idx="32">
                  <c:v>6.7667884658392925</c:v>
                </c:pt>
                <c:pt idx="33">
                  <c:v>6.7922620273887686</c:v>
                </c:pt>
                <c:pt idx="34">
                  <c:v>6.8189428770311018</c:v>
                </c:pt>
                <c:pt idx="35">
                  <c:v>6.8467238561309038</c:v>
                </c:pt>
                <c:pt idx="36">
                  <c:v>6.8755035824709996</c:v>
                </c:pt>
                <c:pt idx="37">
                  <c:v>6.905186184187337</c:v>
                </c:pt>
                <c:pt idx="38">
                  <c:v>6.9356810450537774</c:v>
                </c:pt>
                <c:pt idx="39">
                  <c:v>6.9669025606537032</c:v>
                </c:pt>
                <c:pt idx="40">
                  <c:v>6.9987699049938374</c:v>
                </c:pt>
                <c:pt idx="41">
                  <c:v>7.0312068071332812</c:v>
                </c:pt>
                <c:pt idx="42">
                  <c:v>7.0641413374176567</c:v>
                </c:pt>
                <c:pt idx="43">
                  <c:v>7.0975057029246766</c:v>
                </c:pt>
                <c:pt idx="44">
                  <c:v>7.1312360517429667</c:v>
                </c:pt>
                <c:pt idx="45">
                  <c:v>7.1652722857211426</c:v>
                </c:pt>
                <c:pt idx="46">
                  <c:v>7.1995578813385315</c:v>
                </c:pt>
                <c:pt idx="47">
                  <c:v>7.2340397183628404</c:v>
                </c:pt>
                <c:pt idx="48">
                  <c:v>7.268667915973464</c:v>
                </c:pt>
                <c:pt idx="49">
                  <c:v>7.3033956760419096</c:v>
                </c:pt>
                <c:pt idx="50">
                  <c:v>7.3381791332731954</c:v>
                </c:pt>
                <c:pt idx="51">
                  <c:v>7.3729772119238781</c:v>
                </c:pt>
                <c:pt idx="52">
                  <c:v>7.4077514888238118</c:v>
                </c:pt>
                <c:pt idx="53">
                  <c:v>7.4424660624396406</c:v>
                </c:pt>
                <c:pt idx="54">
                  <c:v>7.4770874277285362</c:v>
                </c:pt>
                <c:pt idx="55">
                  <c:v>7.5115843565408422</c:v>
                </c:pt>
                <c:pt idx="56">
                  <c:v>7.5459277833399181</c:v>
                </c:pt>
                <c:pt idx="57">
                  <c:v>7.5800906960168515</c:v>
                </c:pt>
                <c:pt idx="58">
                  <c:v>7.6140480315866794</c:v>
                </c:pt>
                <c:pt idx="59">
                  <c:v>7.64777657656128</c:v>
                </c:pt>
                <c:pt idx="60">
                  <c:v>7.6812548718024605</c:v>
                </c:pt>
                <c:pt idx="61">
                  <c:v>7.7144631216666628</c:v>
                </c:pt>
                <c:pt idx="62">
                  <c:v>7.7473831072603154</c:v>
                </c:pt>
                <c:pt idx="63">
                  <c:v>7.779998103632229</c:v>
                </c:pt>
                <c:pt idx="64">
                  <c:v>7.8122928007364756</c:v>
                </c:pt>
                <c:pt idx="65">
                  <c:v>7.8442532280058836</c:v>
                </c:pt>
                <c:pt idx="66">
                  <c:v>7.875866682382866</c:v>
                </c:pt>
                <c:pt idx="67">
                  <c:v>7.9071216596604801</c:v>
                </c:pt>
                <c:pt idx="68">
                  <c:v>7.9380077889926133</c:v>
                </c:pt>
                <c:pt idx="69">
                  <c:v>7.9685157704379481</c:v>
                </c:pt>
                <c:pt idx="70">
                  <c:v>7.9986373154079118</c:v>
                </c:pt>
                <c:pt idx="71">
                  <c:v>8.0283650898940628</c:v>
                </c:pt>
                <c:pt idx="72">
                  <c:v>8.0576926603555172</c:v>
                </c:pt>
                <c:pt idx="73">
                  <c:v>8.0866144421518769</c:v>
                </c:pt>
                <c:pt idx="74">
                  <c:v>8.115125650411855</c:v>
                </c:pt>
                <c:pt idx="75">
                  <c:v>8.1432222532322491</c:v>
                </c:pt>
                <c:pt idx="76">
                  <c:v>8.1709009271063024</c:v>
                </c:pt>
                <c:pt idx="77">
                  <c:v>8.198159014484629</c:v>
                </c:pt>
                <c:pt idx="78">
                  <c:v>8.2249944833758555</c:v>
                </c:pt>
                <c:pt idx="79">
                  <c:v>8.2514058888979989</c:v>
                </c:pt>
                <c:pt idx="80">
                  <c:v>8.2773923366952502</c:v>
                </c:pt>
                <c:pt idx="81">
                  <c:v>8.3029534481384033</c:v>
                </c:pt>
                <c:pt idx="82">
                  <c:v>8.3280893272304919</c:v>
                </c:pt>
                <c:pt idx="83">
                  <c:v>8.3528005291425611</c:v>
                </c:pt>
                <c:pt idx="84">
                  <c:v>8.3770880303075153</c:v>
                </c:pt>
                <c:pt idx="85">
                  <c:v>8.4009532000030482</c:v>
                </c:pt>
                <c:pt idx="86">
                  <c:v>8.4243977733575335</c:v>
                </c:pt>
                <c:pt idx="87">
                  <c:v>8.447423825715493</c:v>
                </c:pt>
                <c:pt idx="88">
                  <c:v>8.4700337483019439</c:v>
                </c:pt>
                <c:pt idx="89">
                  <c:v>8.4922302251274413</c:v>
                </c:pt>
                <c:pt idx="90">
                  <c:v>8.514016211078097</c:v>
                </c:pt>
                <c:pt idx="91">
                  <c:v>8.5353949111371978</c:v>
                </c:pt>
                <c:pt idx="92">
                  <c:v>8.556369760687268</c:v>
                </c:pt>
                <c:pt idx="93">
                  <c:v>8.5769444068436318</c:v>
                </c:pt>
                <c:pt idx="94">
                  <c:v>8.5971226907725473</c:v>
                </c:pt>
                <c:pt idx="95">
                  <c:v>8.6169086309489948</c:v>
                </c:pt>
                <c:pt idx="96">
                  <c:v>8.6363064073111282</c:v>
                </c:pt>
                <c:pt idx="97">
                  <c:v>8.6553203462701784</c:v>
                </c:pt>
                <c:pt idx="98">
                  <c:v>8.673954906536407</c:v>
                </c:pt>
                <c:pt idx="99">
                  <c:v>8.6922146657233377</c:v>
                </c:pt>
                <c:pt idx="100">
                  <c:v>8.7101043076941504</c:v>
                </c:pt>
                <c:pt idx="101">
                  <c:v>8.7276286106156444</c:v>
                </c:pt>
                <c:pt idx="102">
                  <c:v>8.7447924356866764</c:v>
                </c:pt>
                <c:pt idx="103">
                  <c:v>8.7616007165093972</c:v>
                </c:pt>
                <c:pt idx="104">
                  <c:v>8.7780584490729598</c:v>
                </c:pt>
                <c:pt idx="105">
                  <c:v>8.7941706823207308</c:v>
                </c:pt>
                <c:pt idx="106">
                  <c:v>8.8099425092732275</c:v>
                </c:pt>
                <c:pt idx="107">
                  <c:v>8.8253790586802481</c:v>
                </c:pt>
                <c:pt idx="108">
                  <c:v>8.8404854871768244</c:v>
                </c:pt>
                <c:pt idx="109">
                  <c:v>8.8552669719186881</c:v>
                </c:pt>
                <c:pt idx="110">
                  <c:v>8.8697287036740597</c:v>
                </c:pt>
                <c:pt idx="111">
                  <c:v>8.8838758803495264</c:v>
                </c:pt>
                <c:pt idx="112">
                  <c:v>8.8977137009288132</c:v>
                </c:pt>
                <c:pt idx="113">
                  <c:v>8.9112473598041273</c:v>
                </c:pt>
                <c:pt idx="114">
                  <c:v>8.9244820414806902</c:v>
                </c:pt>
                <c:pt idx="115">
                  <c:v>8.9374229156359188</c:v>
                </c:pt>
                <c:pt idx="116">
                  <c:v>8.9500751325155345</c:v>
                </c:pt>
                <c:pt idx="117">
                  <c:v>8.9624438186496587</c:v>
                </c:pt>
                <c:pt idx="118">
                  <c:v>8.9745340728727552</c:v>
                </c:pt>
                <c:pt idx="119">
                  <c:v>8.9863509626319278</c:v>
                </c:pt>
                <c:pt idx="120">
                  <c:v>8.9978995205688417</c:v>
                </c:pt>
                <c:pt idx="121">
                  <c:v>9.0091847413611692</c:v>
                </c:pt>
                <c:pt idx="122">
                  <c:v>9.0202115788100929</c:v>
                </c:pt>
                <c:pt idx="123">
                  <c:v>9.0309849431610445</c:v>
                </c:pt>
                <c:pt idx="124">
                  <c:v>9.0415096986453651</c:v>
                </c:pt>
                <c:pt idx="125">
                  <c:v>9.0517906612312515</c:v>
                </c:pt>
                <c:pt idx="126">
                  <c:v>9.0618325965727351</c:v>
                </c:pt>
                <c:pt idx="127">
                  <c:v>9.0716402181461202</c:v>
                </c:pt>
                <c:pt idx="128">
                  <c:v>9.0812181855636354</c:v>
                </c:pt>
                <c:pt idx="129">
                  <c:v>9.0905711030546605</c:v>
                </c:pt>
                <c:pt idx="130">
                  <c:v>9.0997035181052439</c:v>
                </c:pt>
                <c:pt idx="131">
                  <c:v>9.1086199202471079</c:v>
                </c:pt>
                <c:pt idx="132">
                  <c:v>9.1173247399877262</c:v>
                </c:pt>
                <c:pt idx="133">
                  <c:v>9.125822347873477</c:v>
                </c:pt>
                <c:pt idx="134">
                  <c:v>9.1341170536782101</c:v>
                </c:pt>
                <c:pt idx="135">
                  <c:v>9.1422131057099865</c:v>
                </c:pt>
                <c:pt idx="136">
                  <c:v>9.1501146902290333</c:v>
                </c:pt>
                <c:pt idx="137">
                  <c:v>9.1578259309703274</c:v>
                </c:pt>
                <c:pt idx="138">
                  <c:v>9.1653508887645341</c:v>
                </c:pt>
                <c:pt idx="139">
                  <c:v>9.172693561251295</c:v>
                </c:pt>
                <c:pt idx="140">
                  <c:v>9.1798578826792046</c:v>
                </c:pt>
                <c:pt idx="141">
                  <c:v>9.1868477237870412</c:v>
                </c:pt>
                <c:pt idx="142">
                  <c:v>9.1936668917610938</c:v>
                </c:pt>
                <c:pt idx="143">
                  <c:v>9.2003191302637184</c:v>
                </c:pt>
                <c:pt idx="144">
                  <c:v>9.2068081195284392</c:v>
                </c:pt>
                <c:pt idx="145">
                  <c:v>9.2131374765171632</c:v>
                </c:pt>
                <c:pt idx="146">
                  <c:v>9.2193107551353428</c:v>
                </c:pt>
                <c:pt idx="147">
                  <c:v>9.2253314465010519</c:v>
                </c:pt>
                <c:pt idx="148">
                  <c:v>9.2312029792641894</c:v>
                </c:pt>
                <c:pt idx="149">
                  <c:v>9.2369287199722372</c:v>
                </c:pt>
                <c:pt idx="150">
                  <c:v>9.2425119734791181</c:v>
                </c:pt>
                <c:pt idx="151">
                  <c:v>9.2479559833939362</c:v>
                </c:pt>
                <c:pt idx="152">
                  <c:v>9.253263932566524</c:v>
                </c:pt>
                <c:pt idx="153">
                  <c:v>9.2584389436068761</c:v>
                </c:pt>
                <c:pt idx="154">
                  <c:v>9.2634840794357025</c:v>
                </c:pt>
                <c:pt idx="155">
                  <c:v>9.2684023438635101</c:v>
                </c:pt>
                <c:pt idx="156">
                  <c:v>9.2731966821957119</c:v>
                </c:pt>
                <c:pt idx="157">
                  <c:v>9.2778699818614303</c:v>
                </c:pt>
                <c:pt idx="158">
                  <c:v>9.2824250730637843</c:v>
                </c:pt>
                <c:pt idx="159">
                  <c:v>9.2868647294495563</c:v>
                </c:pt>
                <c:pt idx="160">
                  <c:v>9.2911916687962552</c:v>
                </c:pt>
                <c:pt idx="161">
                  <c:v>9.2954085537147222</c:v>
                </c:pt>
                <c:pt idx="162">
                  <c:v>9.2995179923654945</c:v>
                </c:pt>
                <c:pt idx="163">
                  <c:v>9.3035225391872771</c:v>
                </c:pt>
                <c:pt idx="164">
                  <c:v>9.3074246956359303</c:v>
                </c:pt>
                <c:pt idx="165">
                  <c:v>9.3112269109325307</c:v>
                </c:pt>
                <c:pt idx="166">
                  <c:v>9.3149315828190637</c:v>
                </c:pt>
                <c:pt idx="167">
                  <c:v>9.3185410583204789</c:v>
                </c:pt>
                <c:pt idx="168">
                  <c:v>9.322057634511852</c:v>
                </c:pt>
                <c:pt idx="169">
                  <c:v>9.3254835592894985</c:v>
                </c:pt>
                <c:pt idx="170">
                  <c:v>9.3288210321449654</c:v>
                </c:pt>
                <c:pt idx="171">
                  <c:v>9.3320722049408538</c:v>
                </c:pt>
                <c:pt idx="172">
                  <c:v>9.3352391826875465</c:v>
                </c:pt>
                <c:pt idx="173">
                  <c:v>9.3383240243199293</c:v>
                </c:pt>
                <c:pt idx="174">
                  <c:v>9.3413287434732695</c:v>
                </c:pt>
                <c:pt idx="175">
                  <c:v>9.344255309257484</c:v>
                </c:pt>
                <c:pt idx="176">
                  <c:v>9.3471056470290499</c:v>
                </c:pt>
                <c:pt idx="177">
                  <c:v>9.3498816391598876</c:v>
                </c:pt>
                <c:pt idx="178">
                  <c:v>9.3525851258025998</c:v>
                </c:pt>
                <c:pt idx="179">
                  <c:v>9.3552179056514415</c:v>
                </c:pt>
                <c:pt idx="180">
                  <c:v>9.3577817366985272</c:v>
                </c:pt>
                <c:pt idx="181">
                  <c:v>9.3602783369847273</c:v>
                </c:pt>
                <c:pt idx="182">
                  <c:v>9.362709385344818</c:v>
                </c:pt>
                <c:pt idx="183">
                  <c:v>9.36507652214644</c:v>
                </c:pt>
                <c:pt idx="184">
                  <c:v>9.3673813500224838</c:v>
                </c:pt>
                <c:pt idx="185">
                  <c:v>9.3696254345965269</c:v>
                </c:pt>
                <c:pt idx="186">
                  <c:v>9.3718103052010093</c:v>
                </c:pt>
                <c:pt idx="187">
                  <c:v>9.3739374555878321</c:v>
                </c:pt>
                <c:pt idx="188">
                  <c:v>9.37600834463111</c:v>
                </c:pt>
                <c:pt idx="189">
                  <c:v>9.3780243970218322</c:v>
                </c:pt>
                <c:pt idx="190">
                  <c:v>9.3799870039542146</c:v>
                </c:pt>
                <c:pt idx="191">
                  <c:v>9.3818975238035218</c:v>
                </c:pt>
                <c:pt idx="192">
                  <c:v>9.3837572827952211</c:v>
                </c:pt>
                <c:pt idx="193">
                  <c:v>9.3855675756652719</c:v>
                </c:pt>
                <c:pt idx="194">
                  <c:v>9.3873296663114427</c:v>
                </c:pt>
                <c:pt idx="195">
                  <c:v>9.3890447884355179</c:v>
                </c:pt>
                <c:pt idx="196">
                  <c:v>9.3907141461763111</c:v>
                </c:pt>
                <c:pt idx="197">
                  <c:v>9.3923389147333953</c:v>
                </c:pt>
                <c:pt idx="198">
                  <c:v>9.3939202409814619</c:v>
                </c:pt>
                <c:pt idx="199">
                  <c:v>9.3954592440753011</c:v>
                </c:pt>
                <c:pt idx="200">
                  <c:v>9.396957016045306</c:v>
                </c:pt>
                <c:pt idx="201">
                  <c:v>9.3984146223835179</c:v>
                </c:pt>
                <c:pt idx="202">
                  <c:v>9.3998331026201711</c:v>
                </c:pt>
                <c:pt idx="203">
                  <c:v>9.4012134708907578</c:v>
                </c:pt>
                <c:pt idx="204">
                  <c:v>9.4025567164935797</c:v>
                </c:pt>
                <c:pt idx="205">
                  <c:v>9.4038638044378473</c:v>
                </c:pt>
                <c:pt idx="206">
                  <c:v>9.4051356759823204</c:v>
                </c:pt>
                <c:pt idx="207">
                  <c:v>9.4063732491645382</c:v>
                </c:pt>
                <c:pt idx="208">
                  <c:v>9.4075774193206758</c:v>
                </c:pt>
                <c:pt idx="209">
                  <c:v>9.4087490595960759</c:v>
                </c:pt>
                <c:pt idx="210">
                  <c:v>9.4098890214465118</c:v>
                </c:pt>
                <c:pt idx="211">
                  <c:v>9.4109981351302494</c:v>
                </c:pt>
                <c:pt idx="212">
                  <c:v>9.4120772101909669</c:v>
                </c:pt>
                <c:pt idx="213">
                  <c:v>9.4131270359316144</c:v>
                </c:pt>
                <c:pt idx="214">
                  <c:v>9.4141483818792864</c:v>
                </c:pt>
                <c:pt idx="215">
                  <c:v>9.4151419982411859</c:v>
                </c:pt>
                <c:pt idx="216">
                  <c:v>9.4161086163517869</c:v>
                </c:pt>
                <c:pt idx="217">
                  <c:v>9.4170489491112654</c:v>
                </c:pt>
                <c:pt idx="218">
                  <c:v>9.4179636914152915</c:v>
                </c:pt>
                <c:pt idx="219">
                  <c:v>9.4188535205763131</c:v>
                </c:pt>
                <c:pt idx="220">
                  <c:v>9.4197190967363813</c:v>
                </c:pt>
                <c:pt idx="221">
                  <c:v>9.4205610632716734</c:v>
                </c:pt>
                <c:pt idx="222">
                  <c:v>9.421380047188773</c:v>
                </c:pt>
                <c:pt idx="223">
                  <c:v>9.4221766595128447</c:v>
                </c:pt>
                <c:pt idx="224">
                  <c:v>9.4229514956678084</c:v>
                </c:pt>
                <c:pt idx="225">
                  <c:v>9.4237051358485964</c:v>
                </c:pt>
                <c:pt idx="226">
                  <c:v>9.4244381453856594</c:v>
                </c:pt>
                <c:pt idx="227">
                  <c:v>9.4251510751017733</c:v>
                </c:pt>
                <c:pt idx="228">
                  <c:v>9.4258444616613009</c:v>
                </c:pt>
                <c:pt idx="229">
                  <c:v>9.4265188279120196</c:v>
                </c:pt>
                <c:pt idx="230">
                  <c:v>9.4271746832196115</c:v>
                </c:pt>
                <c:pt idx="231">
                  <c:v>9.4278125237949482</c:v>
                </c:pt>
                <c:pt idx="232">
                  <c:v>9.428432833014277</c:v>
                </c:pt>
                <c:pt idx="233">
                  <c:v>9.4290360817324341</c:v>
                </c:pt>
                <c:pt idx="234">
                  <c:v>9.4296227285891998</c:v>
                </c:pt>
                <c:pt idx="235">
                  <c:v>9.4301932203088867</c:v>
                </c:pt>
                <c:pt idx="236">
                  <c:v>9.4307479919933233</c:v>
                </c:pt>
                <c:pt idx="237">
                  <c:v>9.4312874674083016</c:v>
                </c:pt>
                <c:pt idx="238">
                  <c:v>9.4318120592636348</c:v>
                </c:pt>
                <c:pt idx="239">
                  <c:v>9.432322169486925</c:v>
                </c:pt>
                <c:pt idx="240">
                  <c:v>9.4328181894911598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1C-4D53-8E00-CBA326A21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82016"/>
        <c:axId val="179783936"/>
      </c:scatterChart>
      <c:scatterChart>
        <c:scatterStyle val="lineMarker"/>
        <c:varyColors val="0"/>
        <c:ser>
          <c:idx val="0"/>
          <c:order val="1"/>
          <c:tx>
            <c:strRef>
              <c:f>'[Figuras - Autodepuração de corpos d´água - Streeter Phelps.xlsx]Simulação 1'!$L$67</c:f>
              <c:strCache>
                <c:ptCount val="1"/>
                <c:pt idx="0">
                  <c:v>DBO5,20 (mg/L)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'[Figuras - Autodepuração de corpos d´água - Streeter Phelps.xlsx]Simulação 1'!$F$68:$F$308</c:f>
              <c:numCache>
                <c:formatCode>General</c:formatCode>
                <c:ptCount val="24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</c:numCache>
            </c:numRef>
          </c:xVal>
          <c:yVal>
            <c:numRef>
              <c:f>'[Figuras - Autodepuração de corpos d´água - Streeter Phelps.xlsx]Simulação 1'!$L$68:$L$308</c:f>
              <c:numCache>
                <c:formatCode>0.000</c:formatCode>
                <c:ptCount val="241"/>
                <c:pt idx="0">
                  <c:v>3.333333333333333</c:v>
                </c:pt>
                <c:pt idx="1">
                  <c:v>3.2110826487607183</c:v>
                </c:pt>
                <c:pt idx="2">
                  <c:v>3.0933155331516451</c:v>
                </c:pt>
                <c:pt idx="3">
                  <c:v>2.9798675506935766</c:v>
                </c:pt>
                <c:pt idx="4">
                  <c:v>2.8705802962911728</c:v>
                </c:pt>
                <c:pt idx="5">
                  <c:v>2.7653011743884965</c:v>
                </c:pt>
                <c:pt idx="6">
                  <c:v>2.6638831859029608</c:v>
                </c:pt>
                <c:pt idx="7">
                  <c:v>2.5661847229735262</c:v>
                </c:pt>
                <c:pt idx="8">
                  <c:v>2.472069371236536</c:v>
                </c:pt>
                <c:pt idx="9">
                  <c:v>2.3814057193531375</c:v>
                </c:pt>
                <c:pt idx="10">
                  <c:v>2.2940671755223185</c:v>
                </c:pt>
                <c:pt idx="11">
                  <c:v>2.2099317907233682</c:v>
                </c:pt>
                <c:pt idx="12">
                  <c:v>2.1288820884409527</c:v>
                </c:pt>
                <c:pt idx="13">
                  <c:v>2.0508049006350673</c:v>
                </c:pt>
                <c:pt idx="14">
                  <c:v>1.975591209726814</c:v>
                </c:pt>
                <c:pt idx="15">
                  <c:v>1.9031359963793901</c:v>
                </c:pt>
                <c:pt idx="16">
                  <c:v>1.8333380928617404</c:v>
                </c:pt>
                <c:pt idx="17">
                  <c:v>1.7661000417901203</c:v>
                </c:pt>
                <c:pt idx="18">
                  <c:v>1.7013279600503506</c:v>
                </c:pt>
                <c:pt idx="19">
                  <c:v>1.6389314077107444</c:v>
                </c:pt>
                <c:pt idx="20">
                  <c:v>1.5788232617426845</c:v>
                </c:pt>
                <c:pt idx="21">
                  <c:v>1.5209195943725211</c:v>
                </c:pt>
                <c:pt idx="22">
                  <c:v>1.4651395558949378</c:v>
                </c:pt>
                <c:pt idx="23">
                  <c:v>1.4114052617841655</c:v>
                </c:pt>
                <c:pt idx="24">
                  <c:v>1.3596416839454137</c:v>
                </c:pt>
                <c:pt idx="25">
                  <c:v>1.3097765459546766</c:v>
                </c:pt>
                <c:pt idx="26">
                  <c:v>1.2617402221406422</c:v>
                </c:pt>
                <c:pt idx="27">
                  <c:v>1.215465640367793</c:v>
                </c:pt>
                <c:pt idx="28">
                  <c:v>1.1708881883849567</c:v>
                </c:pt>
                <c:pt idx="29">
                  <c:v>1.1279456236085417</c:v>
                </c:pt>
                <c:pt idx="30">
                  <c:v>1.0865779862144926</c:v>
                </c:pt>
                <c:pt idx="31">
                  <c:v>1.0467275154176161</c:v>
                </c:pt>
                <c:pt idx="32">
                  <c:v>1.0083385688213771</c:v>
                </c:pt>
                <c:pt idx="33">
                  <c:v>0.97135754472556191</c:v>
                </c:pt>
                <c:pt idx="34">
                  <c:v>0.93573280728331953</c:v>
                </c:pt>
                <c:pt idx="35">
                  <c:v>0.90141461440308712</c:v>
                </c:pt>
                <c:pt idx="36">
                  <c:v>0.8683550482947261</c:v>
                </c:pt>
                <c:pt idx="37">
                  <c:v>0.83650794856289101</c:v>
                </c:pt>
                <c:pt idx="38">
                  <c:v>0.80582884775421659</c:v>
                </c:pt>
                <c:pt idx="39">
                  <c:v>0.77627490926832232</c:v>
                </c:pt>
                <c:pt idx="40">
                  <c:v>0.74780486754594289</c:v>
                </c:pt>
                <c:pt idx="41">
                  <c:v>0.72037897045067556</c:v>
                </c:pt>
                <c:pt idx="42">
                  <c:v>0.69395892376388235</c:v>
                </c:pt>
                <c:pt idx="43">
                  <c:v>0.66850783771525923</c:v>
                </c:pt>
                <c:pt idx="44">
                  <c:v>0.64399017547440462</c:v>
                </c:pt>
                <c:pt idx="45">
                  <c:v>0.62037170353146909</c:v>
                </c:pt>
                <c:pt idx="46">
                  <c:v>0.59761944389760857</c:v>
                </c:pt>
                <c:pt idx="47">
                  <c:v>0.57570162805849212</c:v>
                </c:pt>
                <c:pt idx="48">
                  <c:v>0.55458765261657617</c:v>
                </c:pt>
                <c:pt idx="49">
                  <c:v>0.53424803656020725</c:v>
                </c:pt>
                <c:pt idx="50">
                  <c:v>0.51465438009988906</c:v>
                </c:pt>
                <c:pt idx="51">
                  <c:v>0.49577932501423722</c:v>
                </c:pt>
                <c:pt idx="52">
                  <c:v>0.47759651645025519</c:v>
                </c:pt>
                <c:pt idx="53">
                  <c:v>0.46008056612459325</c:v>
                </c:pt>
                <c:pt idx="54">
                  <c:v>0.44320701687440678</c:v>
                </c:pt>
                <c:pt idx="55">
                  <c:v>0.42695230850832183</c:v>
                </c:pt>
                <c:pt idx="56">
                  <c:v>0.41129374490982179</c:v>
                </c:pt>
                <c:pt idx="57">
                  <c:v>0.39620946234712368</c:v>
                </c:pt>
                <c:pt idx="58">
                  <c:v>0.38167839894529848</c:v>
                </c:pt>
                <c:pt idx="59">
                  <c:v>0.3676802652780059</c:v>
                </c:pt>
                <c:pt idx="60">
                  <c:v>0.3541955160377826</c:v>
                </c:pt>
                <c:pt idx="61">
                  <c:v>0.34120532274533166</c:v>
                </c:pt>
                <c:pt idx="62">
                  <c:v>0.32869154745970075</c:v>
                </c:pt>
                <c:pt idx="63">
                  <c:v>0.31663671745264649</c:v>
                </c:pt>
                <c:pt idx="64">
                  <c:v>0.30502400081182296</c:v>
                </c:pt>
                <c:pt idx="65">
                  <c:v>0.29383718293872607</c:v>
                </c:pt>
                <c:pt idx="66">
                  <c:v>0.2830606439085816</c:v>
                </c:pt>
                <c:pt idx="67">
                  <c:v>0.27267933666056465</c:v>
                </c:pt>
                <c:pt idx="68">
                  <c:v>0.26267876598789658</c:v>
                </c:pt>
                <c:pt idx="69">
                  <c:v>0.25304496829848344</c:v>
                </c:pt>
                <c:pt idx="70">
                  <c:v>0.24376449211783988</c:v>
                </c:pt>
                <c:pt idx="71">
                  <c:v>0.2348243793070694</c:v>
                </c:pt>
                <c:pt idx="72">
                  <c:v>0.22621214696968078</c:v>
                </c:pt>
                <c:pt idx="73">
                  <c:v>0.21791577002197529</c:v>
                </c:pt>
                <c:pt idx="74">
                  <c:v>0.20992366440266885</c:v>
                </c:pt>
                <c:pt idx="75">
                  <c:v>0.20222467089830337</c:v>
                </c:pt>
                <c:pt idx="76">
                  <c:v>0.19480803956186654</c:v>
                </c:pt>
                <c:pt idx="77">
                  <c:v>0.18766341470286033</c:v>
                </c:pt>
                <c:pt idx="78">
                  <c:v>0.18078082042786264</c:v>
                </c:pt>
                <c:pt idx="79">
                  <c:v>0.17415064671139102</c:v>
                </c:pt>
                <c:pt idx="80">
                  <c:v>0.16776363597762159</c:v>
                </c:pt>
                <c:pt idx="81">
                  <c:v>0.16161087017422507</c:v>
                </c:pt>
                <c:pt idx="82">
                  <c:v>0.15568375832027259</c:v>
                </c:pt>
                <c:pt idx="83">
                  <c:v>0.14997402451082525</c:v>
                </c:pt>
                <c:pt idx="84">
                  <c:v>0.14447369636145771</c:v>
                </c:pt>
                <c:pt idx="85">
                  <c:v>0.13917509387658042</c:v>
                </c:pt>
                <c:pt idx="86">
                  <c:v>0.13407081872601939</c:v>
                </c:pt>
                <c:pt idx="87">
                  <c:v>0.12915374391487933</c:v>
                </c:pt>
                <c:pt idx="88">
                  <c:v>0.1244170038322663</c:v>
                </c:pt>
                <c:pt idx="89">
                  <c:v>0.11985398466497578</c:v>
                </c:pt>
                <c:pt idx="90">
                  <c:v>0.1154583151627611</c:v>
                </c:pt>
                <c:pt idx="91">
                  <c:v>0.1112238577422866</c:v>
                </c:pt>
                <c:pt idx="92">
                  <c:v>0.10714469991734608</c:v>
                </c:pt>
                <c:pt idx="93">
                  <c:v>0.10321514604337918</c:v>
                </c:pt>
                <c:pt idx="94">
                  <c:v>9.9429709364759547E-2</c:v>
                </c:pt>
                <c:pt idx="95">
                  <c:v>9.5783104353750093E-2</c:v>
                </c:pt>
                <c:pt idx="96">
                  <c:v>9.2270239330429257E-2</c:v>
                </c:pt>
                <c:pt idx="97">
                  <c:v>8.888620935328205E-2</c:v>
                </c:pt>
                <c:pt idx="98">
                  <c:v>8.5626289370530975E-2</c:v>
                </c:pt>
                <c:pt idx="99">
                  <c:v>8.2485927622642896E-2</c:v>
                </c:pt>
                <c:pt idx="100">
                  <c:v>7.9460739286800336E-2</c:v>
                </c:pt>
                <c:pt idx="101">
                  <c:v>7.6546500354463073E-2</c:v>
                </c:pt>
                <c:pt idx="102">
                  <c:v>7.3739141733471777E-2</c:v>
                </c:pt>
                <c:pt idx="103">
                  <c:v>7.1034743566457573E-2</c:v>
                </c:pt>
                <c:pt idx="104">
                  <c:v>6.8429529757625673E-2</c:v>
                </c:pt>
                <c:pt idx="105">
                  <c:v>6.5919862700270102E-2</c:v>
                </c:pt>
                <c:pt idx="106">
                  <c:v>6.3502238197657879E-2</c:v>
                </c:pt>
                <c:pt idx="107">
                  <c:v>6.1173280570190752E-2</c:v>
                </c:pt>
                <c:pt idx="108">
                  <c:v>5.8929737942013213E-2</c:v>
                </c:pt>
                <c:pt idx="109">
                  <c:v>5.6768477700484474E-2</c:v>
                </c:pt>
                <c:pt idx="110">
                  <c:v>5.4686482122175577E-2</c:v>
                </c:pt>
                <c:pt idx="111">
                  <c:v>5.2680844159284403E-2</c:v>
                </c:pt>
                <c:pt idx="112">
                  <c:v>5.0748763380583664E-2</c:v>
                </c:pt>
                <c:pt idx="113">
                  <c:v>4.8887542061236654E-2</c:v>
                </c:pt>
                <c:pt idx="114">
                  <c:v>4.7094581416019035E-2</c:v>
                </c:pt>
                <c:pt idx="115">
                  <c:v>4.5367377970688308E-2</c:v>
                </c:pt>
                <c:pt idx="116">
                  <c:v>4.3703520066433944E-2</c:v>
                </c:pt>
                <c:pt idx="117">
                  <c:v>4.210068449252756E-2</c:v>
                </c:pt>
                <c:pt idx="118">
                  <c:v>4.055663324247144E-2</c:v>
                </c:pt>
                <c:pt idx="119">
                  <c:v>3.9069210389115615E-2</c:v>
                </c:pt>
                <c:pt idx="120">
                  <c:v>3.7636339074381339E-2</c:v>
                </c:pt>
                <c:pt idx="121">
                  <c:v>3.6256018609386306E-2</c:v>
                </c:pt>
                <c:pt idx="122">
                  <c:v>3.4926321680923793E-2</c:v>
                </c:pt>
                <c:pt idx="123">
                  <c:v>3.3645391660394923E-2</c:v>
                </c:pt>
                <c:pt idx="124">
                  <c:v>3.2411440011435803E-2</c:v>
                </c:pt>
                <c:pt idx="125">
                  <c:v>3.1222743792621122E-2</c:v>
                </c:pt>
                <c:pt idx="126">
                  <c:v>3.0077643251756127E-2</c:v>
                </c:pt>
                <c:pt idx="127">
                  <c:v>2.8974539508398699E-2</c:v>
                </c:pt>
                <c:pt idx="128">
                  <c:v>2.7911892321375292E-2</c:v>
                </c:pt>
                <c:pt idx="129">
                  <c:v>2.6888217938173711E-2</c:v>
                </c:pt>
                <c:pt idx="130">
                  <c:v>2.5902087023209907E-2</c:v>
                </c:pt>
                <c:pt idx="131">
                  <c:v>2.4952122662075825E-2</c:v>
                </c:pt>
                <c:pt idx="132">
                  <c:v>2.4036998438982254E-2</c:v>
                </c:pt>
                <c:pt idx="133">
                  <c:v>2.3155436584711312E-2</c:v>
                </c:pt>
                <c:pt idx="134">
                  <c:v>2.2306206192493669E-2</c:v>
                </c:pt>
                <c:pt idx="135">
                  <c:v>2.1488121499318606E-2</c:v>
                </c:pt>
                <c:pt idx="136">
                  <c:v>2.0700040230277238E-2</c:v>
                </c:pt>
                <c:pt idx="137">
                  <c:v>1.9940862003627616E-2</c:v>
                </c:pt>
                <c:pt idx="138">
                  <c:v>1.9209526794354153E-2</c:v>
                </c:pt>
                <c:pt idx="139">
                  <c:v>1.8505013454076416E-2</c:v>
                </c:pt>
                <c:pt idx="140">
                  <c:v>1.7826338285240526E-2</c:v>
                </c:pt>
                <c:pt idx="141">
                  <c:v>1.7172553667602421E-2</c:v>
                </c:pt>
                <c:pt idx="142">
                  <c:v>1.6542746735085125E-2</c:v>
                </c:pt>
                <c:pt idx="143">
                  <c:v>1.5936038101162443E-2</c:v>
                </c:pt>
                <c:pt idx="144">
                  <c:v>1.535158063098974E-2</c:v>
                </c:pt>
                <c:pt idx="145">
                  <c:v>1.4788558258566677E-2</c:v>
                </c:pt>
                <c:pt idx="146">
                  <c:v>1.4246184847281131E-2</c:v>
                </c:pt>
                <c:pt idx="147">
                  <c:v>1.37237030922427E-2</c:v>
                </c:pt>
                <c:pt idx="148">
                  <c:v>1.3220383462873301E-2</c:v>
                </c:pt>
                <c:pt idx="149">
                  <c:v>1.2735523184278678E-2</c:v>
                </c:pt>
                <c:pt idx="150">
                  <c:v>1.2268445255978132E-2</c:v>
                </c:pt>
                <c:pt idx="151">
                  <c:v>1.1818497506622639E-2</c:v>
                </c:pt>
                <c:pt idx="152">
                  <c:v>1.1385051683381327E-2</c:v>
                </c:pt>
                <c:pt idx="153">
                  <c:v>1.0967502574724935E-2</c:v>
                </c:pt>
                <c:pt idx="154">
                  <c:v>1.0565267165381321E-2</c:v>
                </c:pt>
                <c:pt idx="155">
                  <c:v>1.0177783822283197E-2</c:v>
                </c:pt>
                <c:pt idx="156">
                  <c:v>9.8045115103713339E-3</c:v>
                </c:pt>
                <c:pt idx="157">
                  <c:v>9.4449290371584286E-3</c:v>
                </c:pt>
                <c:pt idx="158">
                  <c:v>9.0985343249987208E-3</c:v>
                </c:pt>
                <c:pt idx="159">
                  <c:v>8.7648437100471596E-3</c:v>
                </c:pt>
                <c:pt idx="160">
                  <c:v>8.4433912669295771E-3</c:v>
                </c:pt>
                <c:pt idx="161">
                  <c:v>8.133728158180616E-3</c:v>
                </c:pt>
                <c:pt idx="162">
                  <c:v>7.8354220075410683E-3</c:v>
                </c:pt>
                <c:pt idx="163">
                  <c:v>7.548056296239899E-3</c:v>
                </c:pt>
                <c:pt idx="164">
                  <c:v>7.2712297814175155E-3</c:v>
                </c:pt>
                <c:pt idx="165">
                  <c:v>7.0045559358785838E-3</c:v>
                </c:pt>
                <c:pt idx="166">
                  <c:v>6.7476624083920829E-3</c:v>
                </c:pt>
                <c:pt idx="167">
                  <c:v>6.5001905037848379E-3</c:v>
                </c:pt>
                <c:pt idx="168">
                  <c:v>6.2617946821028041E-3</c:v>
                </c:pt>
                <c:pt idx="169">
                  <c:v>6.0321420761407299E-3</c:v>
                </c:pt>
                <c:pt idx="170">
                  <c:v>5.8109120266664907E-3</c:v>
                </c:pt>
                <c:pt idx="171">
                  <c:v>5.5977956346911235E-3</c:v>
                </c:pt>
                <c:pt idx="172">
                  <c:v>5.392495330159547E-3</c:v>
                </c:pt>
                <c:pt idx="173">
                  <c:v>5.1947244564595606E-3</c:v>
                </c:pt>
                <c:pt idx="174">
                  <c:v>5.0042068701690694E-3</c:v>
                </c:pt>
                <c:pt idx="175">
                  <c:v>4.8206765554827235E-3</c:v>
                </c:pt>
                <c:pt idx="176">
                  <c:v>4.6438772527794513E-3</c:v>
                </c:pt>
                <c:pt idx="177">
                  <c:v>4.4735621008124013E-3</c:v>
                </c:pt>
                <c:pt idx="178">
                  <c:v>4.3094932920216744E-3</c:v>
                </c:pt>
                <c:pt idx="179">
                  <c:v>4.1514417404884549E-3</c:v>
                </c:pt>
                <c:pt idx="180">
                  <c:v>3.9991867620670415E-3</c:v>
                </c:pt>
                <c:pt idx="181">
                  <c:v>3.852515766248107E-3</c:v>
                </c:pt>
                <c:pt idx="182">
                  <c:v>3.7112239593229224E-3</c:v>
                </c:pt>
                <c:pt idx="183">
                  <c:v>3.5751140584340665E-3</c:v>
                </c:pt>
                <c:pt idx="184">
                  <c:v>3.4439960161134421E-3</c:v>
                </c:pt>
                <c:pt idx="185">
                  <c:v>3.3176867549228766E-3</c:v>
                </c:pt>
                <c:pt idx="186">
                  <c:v>3.1960099118268277E-3</c:v>
                </c:pt>
                <c:pt idx="187">
                  <c:v>3.0787955919403193E-3</c:v>
                </c:pt>
                <c:pt idx="188">
                  <c:v>2.9658801313081655E-3</c:v>
                </c:pt>
                <c:pt idx="189">
                  <c:v>2.8571058683843401E-3</c:v>
                </c:pt>
                <c:pt idx="190">
                  <c:v>2.7523209238924135E-3</c:v>
                </c:pt>
                <c:pt idx="191">
                  <c:v>2.6513789887596018E-3</c:v>
                </c:pt>
                <c:pt idx="192">
                  <c:v>2.5541391198284085E-3</c:v>
                </c:pt>
                <c:pt idx="193">
                  <c:v>2.4604655430605902E-3</c:v>
                </c:pt>
                <c:pt idx="194">
                  <c:v>2.3702274639586453E-3</c:v>
                </c:pt>
                <c:pt idx="195">
                  <c:v>2.2832988849401177E-3</c:v>
                </c:pt>
                <c:pt idx="196">
                  <c:v>2.199558429409772E-3</c:v>
                </c:pt>
                <c:pt idx="197">
                  <c:v>2.1188891722839303E-3</c:v>
                </c:pt>
                <c:pt idx="198">
                  <c:v>2.0411784767303646E-3</c:v>
                </c:pt>
                <c:pt idx="199">
                  <c:v>1.9663178368958122E-3</c:v>
                </c:pt>
                <c:pt idx="200">
                  <c:v>1.8942027264014563E-3</c:v>
                </c:pt>
                <c:pt idx="201">
                  <c:v>1.8247324523948884E-3</c:v>
                </c:pt>
                <c:pt idx="202">
                  <c:v>1.7578100149547443E-3</c:v>
                </c:pt>
                <c:pt idx="203">
                  <c:v>1.6933419716517004E-3</c:v>
                </c:pt>
                <c:pt idx="204">
                  <c:v>1.6312383070767118E-3</c:v>
                </c:pt>
                <c:pt idx="205">
                  <c:v>1.5714123071543496E-3</c:v>
                </c:pt>
                <c:pt idx="206">
                  <c:v>1.5137804380657152E-3</c:v>
                </c:pt>
                <c:pt idx="207">
                  <c:v>1.458262229611865E-3</c:v>
                </c:pt>
                <c:pt idx="208">
                  <c:v>1.4047801628549329E-3</c:v>
                </c:pt>
                <c:pt idx="209">
                  <c:v>1.3532595618800205E-3</c:v>
                </c:pt>
                <c:pt idx="210">
                  <c:v>1.3036284895267384E-3</c:v>
                </c:pt>
                <c:pt idx="211">
                  <c:v>1.2558176469448358E-3</c:v>
                </c:pt>
                <c:pt idx="212">
                  <c:v>1.2097602768336236E-3</c:v>
                </c:pt>
                <c:pt idx="213">
                  <c:v>1.1653920702301235E-3</c:v>
                </c:pt>
                <c:pt idx="214">
                  <c:v>1.1226510767157834E-3</c:v>
                </c:pt>
                <c:pt idx="215">
                  <c:v>1.0814776179163786E-3</c:v>
                </c:pt>
                <c:pt idx="216">
                  <c:v>1.0418142041743053E-3</c:v>
                </c:pt>
                <c:pt idx="217">
                  <c:v>1.0036054542769701E-3</c:v>
                </c:pt>
                <c:pt idx="218">
                  <c:v>9.6679801812912087E-4</c:v>
                </c:pt>
                <c:pt idx="219">
                  <c:v>9.3134050226120096E-4</c:v>
                </c:pt>
                <c:pt idx="220">
                  <c:v>8.9718339806970867E-4</c:v>
                </c:pt>
                <c:pt idx="221">
                  <c:v>8.6427901268934808E-4</c:v>
                </c:pt>
                <c:pt idx="222">
                  <c:v>8.3258140240044303E-4</c:v>
                </c:pt>
                <c:pt idx="223">
                  <c:v>8.0204630847867679E-4</c:v>
                </c:pt>
                <c:pt idx="224">
                  <c:v>7.7263109539754096E-4</c:v>
                </c:pt>
                <c:pt idx="225">
                  <c:v>7.4429469129720909E-4</c:v>
                </c:pt>
                <c:pt idx="226">
                  <c:v>7.1699753063675506E-4</c:v>
                </c:pt>
                <c:pt idx="227">
                  <c:v>6.907014989495896E-4</c:v>
                </c:pt>
                <c:pt idx="228">
                  <c:v>6.6536987962501385E-4</c:v>
                </c:pt>
                <c:pt idx="229">
                  <c:v>6.4096730264156685E-4</c:v>
                </c:pt>
                <c:pt idx="230">
                  <c:v>6.1745969518058844E-4</c:v>
                </c:pt>
                <c:pt idx="231">
                  <c:v>5.9481423405104085E-4</c:v>
                </c:pt>
                <c:pt idx="232">
                  <c:v>5.7299929985915815E-4</c:v>
                </c:pt>
                <c:pt idx="233">
                  <c:v>5.5198443285893472E-4</c:v>
                </c:pt>
                <c:pt idx="234">
                  <c:v>5.3174029042180526E-4</c:v>
                </c:pt>
                <c:pt idx="235">
                  <c:v>5.1223860606613308E-4</c:v>
                </c:pt>
                <c:pt idx="236">
                  <c:v>4.9345214998930181E-4</c:v>
                </c:pt>
                <c:pt idx="237">
                  <c:v>4.7535469104729468E-4</c:v>
                </c:pt>
                <c:pt idx="238">
                  <c:v>4.5792096012869384E-4</c:v>
                </c:pt>
                <c:pt idx="239">
                  <c:v>4.4112661487192997E-4</c:v>
                </c:pt>
                <c:pt idx="240">
                  <c:v>4.2494820567654109E-4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1C-4D53-8E00-CBA326A21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04416"/>
        <c:axId val="179802496"/>
      </c:scatterChart>
      <c:valAx>
        <c:axId val="179782016"/>
        <c:scaling>
          <c:orientation val="minMax"/>
          <c:max val="1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Tempo (horas)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9783936"/>
        <c:crosses val="autoZero"/>
        <c:crossBetween val="midCat"/>
        <c:majorUnit val="100"/>
      </c:valAx>
      <c:valAx>
        <c:axId val="179783936"/>
        <c:scaling>
          <c:orientation val="minMax"/>
          <c:min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Oxigênio</a:t>
                </a:r>
                <a:r>
                  <a:rPr lang="en-US" baseline="0"/>
                  <a:t> dissolvido</a:t>
                </a:r>
                <a:r>
                  <a:rPr lang="en-US"/>
                  <a:t> (mg/L)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79782016"/>
        <c:crosses val="autoZero"/>
        <c:crossBetween val="midCat"/>
      </c:valAx>
      <c:valAx>
        <c:axId val="179802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Demanda bioquímica de oxigênio</a:t>
                </a:r>
                <a:r>
                  <a:rPr lang="pt-BR" baseline="0"/>
                  <a:t> (mg/L)</a:t>
                </a:r>
                <a:endParaRPr lang="pt-BR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79804416"/>
        <c:crosses val="max"/>
        <c:crossBetween val="midCat"/>
      </c:valAx>
      <c:valAx>
        <c:axId val="17980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80249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1.xlsx]DBO afluente'!$D$4</c:f>
              <c:strCache>
                <c:ptCount val="1"/>
                <c:pt idx="0">
                  <c:v>DBO afluente (mg/L 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'[Figuras - ETE Leste - Operação do Sistema Biológico 1.xlsx]DBO afluente'!$C$5:$C$192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1.xlsx]DBO afluente'!$D$5:$D$192</c:f>
              <c:numCache>
                <c:formatCode>0</c:formatCode>
                <c:ptCount val="188"/>
                <c:pt idx="0">
                  <c:v>124</c:v>
                </c:pt>
                <c:pt idx="1">
                  <c:v>167</c:v>
                </c:pt>
                <c:pt idx="2">
                  <c:v>79</c:v>
                </c:pt>
                <c:pt idx="3">
                  <c:v>80</c:v>
                </c:pt>
                <c:pt idx="4" formatCode="General">
                  <c:v>158</c:v>
                </c:pt>
                <c:pt idx="5">
                  <c:v>199</c:v>
                </c:pt>
                <c:pt idx="6" formatCode="General">
                  <c:v>147</c:v>
                </c:pt>
                <c:pt idx="7">
                  <c:v>116</c:v>
                </c:pt>
                <c:pt idx="8" formatCode="General">
                  <c:v>263</c:v>
                </c:pt>
                <c:pt idx="9">
                  <c:v>106</c:v>
                </c:pt>
                <c:pt idx="10" formatCode="General">
                  <c:v>62</c:v>
                </c:pt>
                <c:pt idx="11" formatCode="General">
                  <c:v>76</c:v>
                </c:pt>
                <c:pt idx="12">
                  <c:v>140</c:v>
                </c:pt>
                <c:pt idx="13" formatCode="General">
                  <c:v>51</c:v>
                </c:pt>
                <c:pt idx="14">
                  <c:v>76</c:v>
                </c:pt>
                <c:pt idx="15" formatCode="General">
                  <c:v>63</c:v>
                </c:pt>
                <c:pt idx="16" formatCode="General">
                  <c:v>63</c:v>
                </c:pt>
                <c:pt idx="17">
                  <c:v>107</c:v>
                </c:pt>
                <c:pt idx="18" formatCode="General">
                  <c:v>186</c:v>
                </c:pt>
                <c:pt idx="19" formatCode="General">
                  <c:v>208</c:v>
                </c:pt>
                <c:pt idx="20">
                  <c:v>184</c:v>
                </c:pt>
                <c:pt idx="21" formatCode="General">
                  <c:v>204</c:v>
                </c:pt>
                <c:pt idx="22">
                  <c:v>149</c:v>
                </c:pt>
                <c:pt idx="23" formatCode="General">
                  <c:v>300</c:v>
                </c:pt>
                <c:pt idx="24">
                  <c:v>158</c:v>
                </c:pt>
                <c:pt idx="25" formatCode="General">
                  <c:v>235</c:v>
                </c:pt>
                <c:pt idx="26" formatCode="General">
                  <c:v>192</c:v>
                </c:pt>
                <c:pt idx="27">
                  <c:v>159</c:v>
                </c:pt>
                <c:pt idx="28" formatCode="General">
                  <c:v>239</c:v>
                </c:pt>
                <c:pt idx="29">
                  <c:v>186</c:v>
                </c:pt>
                <c:pt idx="30" formatCode="General">
                  <c:v>129</c:v>
                </c:pt>
                <c:pt idx="31">
                  <c:v>169</c:v>
                </c:pt>
                <c:pt idx="32" formatCode="General">
                  <c:v>242</c:v>
                </c:pt>
                <c:pt idx="33">
                  <c:v>169</c:v>
                </c:pt>
                <c:pt idx="34" formatCode="General">
                  <c:v>132</c:v>
                </c:pt>
                <c:pt idx="35" formatCode="General">
                  <c:v>200</c:v>
                </c:pt>
                <c:pt idx="36">
                  <c:v>124</c:v>
                </c:pt>
                <c:pt idx="37" formatCode="General">
                  <c:v>36.6</c:v>
                </c:pt>
                <c:pt idx="38">
                  <c:v>73.2</c:v>
                </c:pt>
                <c:pt idx="39" formatCode="General">
                  <c:v>172</c:v>
                </c:pt>
                <c:pt idx="40">
                  <c:v>214</c:v>
                </c:pt>
                <c:pt idx="41" formatCode="General">
                  <c:v>211</c:v>
                </c:pt>
                <c:pt idx="42">
                  <c:v>163</c:v>
                </c:pt>
                <c:pt idx="43" formatCode="General">
                  <c:v>205</c:v>
                </c:pt>
                <c:pt idx="44">
                  <c:v>197</c:v>
                </c:pt>
                <c:pt idx="45" formatCode="General">
                  <c:v>256</c:v>
                </c:pt>
                <c:pt idx="46">
                  <c:v>90.1</c:v>
                </c:pt>
                <c:pt idx="47" formatCode="General">
                  <c:v>239</c:v>
                </c:pt>
                <c:pt idx="48">
                  <c:v>220</c:v>
                </c:pt>
                <c:pt idx="49" formatCode="General">
                  <c:v>245</c:v>
                </c:pt>
                <c:pt idx="50">
                  <c:v>242</c:v>
                </c:pt>
                <c:pt idx="51" formatCode="General">
                  <c:v>290</c:v>
                </c:pt>
                <c:pt idx="52" formatCode="0.0">
                  <c:v>11.3</c:v>
                </c:pt>
                <c:pt idx="53">
                  <c:v>287</c:v>
                </c:pt>
                <c:pt idx="54">
                  <c:v>220</c:v>
                </c:pt>
                <c:pt idx="55">
                  <c:v>335</c:v>
                </c:pt>
                <c:pt idx="56">
                  <c:v>208</c:v>
                </c:pt>
                <c:pt idx="57">
                  <c:v>309</c:v>
                </c:pt>
                <c:pt idx="58" formatCode="0.0">
                  <c:v>90.1</c:v>
                </c:pt>
                <c:pt idx="59">
                  <c:v>200</c:v>
                </c:pt>
                <c:pt idx="60">
                  <c:v>186</c:v>
                </c:pt>
                <c:pt idx="61">
                  <c:v>259</c:v>
                </c:pt>
                <c:pt idx="62">
                  <c:v>248</c:v>
                </c:pt>
                <c:pt idx="63">
                  <c:v>45.1</c:v>
                </c:pt>
                <c:pt idx="64">
                  <c:v>279</c:v>
                </c:pt>
                <c:pt idx="65">
                  <c:v>225</c:v>
                </c:pt>
                <c:pt idx="66">
                  <c:v>248</c:v>
                </c:pt>
                <c:pt idx="67">
                  <c:v>208</c:v>
                </c:pt>
                <c:pt idx="68">
                  <c:v>259</c:v>
                </c:pt>
                <c:pt idx="69">
                  <c:v>101</c:v>
                </c:pt>
                <c:pt idx="70">
                  <c:v>227</c:v>
                </c:pt>
                <c:pt idx="71">
                  <c:v>280</c:v>
                </c:pt>
                <c:pt idx="72">
                  <c:v>245</c:v>
                </c:pt>
                <c:pt idx="73">
                  <c:v>208</c:v>
                </c:pt>
                <c:pt idx="74">
                  <c:v>186</c:v>
                </c:pt>
                <c:pt idx="75">
                  <c:v>105.6</c:v>
                </c:pt>
                <c:pt idx="76">
                  <c:v>205</c:v>
                </c:pt>
                <c:pt idx="77">
                  <c:v>273</c:v>
                </c:pt>
                <c:pt idx="78">
                  <c:v>192</c:v>
                </c:pt>
                <c:pt idx="79">
                  <c:v>264</c:v>
                </c:pt>
                <c:pt idx="80">
                  <c:v>141</c:v>
                </c:pt>
                <c:pt idx="81">
                  <c:v>263</c:v>
                </c:pt>
                <c:pt idx="82">
                  <c:v>143</c:v>
                </c:pt>
                <c:pt idx="83">
                  <c:v>314</c:v>
                </c:pt>
                <c:pt idx="84">
                  <c:v>224</c:v>
                </c:pt>
                <c:pt idx="85">
                  <c:v>196</c:v>
                </c:pt>
                <c:pt idx="86">
                  <c:v>244</c:v>
                </c:pt>
                <c:pt idx="87">
                  <c:v>108</c:v>
                </c:pt>
                <c:pt idx="88">
                  <c:v>188</c:v>
                </c:pt>
                <c:pt idx="89">
                  <c:v>98</c:v>
                </c:pt>
                <c:pt idx="90">
                  <c:v>76</c:v>
                </c:pt>
                <c:pt idx="91">
                  <c:v>185</c:v>
                </c:pt>
                <c:pt idx="92">
                  <c:v>74</c:v>
                </c:pt>
                <c:pt idx="93">
                  <c:v>88</c:v>
                </c:pt>
                <c:pt idx="94">
                  <c:v>202</c:v>
                </c:pt>
                <c:pt idx="95">
                  <c:v>122</c:v>
                </c:pt>
                <c:pt idx="96">
                  <c:v>116</c:v>
                </c:pt>
                <c:pt idx="97">
                  <c:v>134</c:v>
                </c:pt>
                <c:pt idx="98">
                  <c:v>169</c:v>
                </c:pt>
                <c:pt idx="99">
                  <c:v>197</c:v>
                </c:pt>
                <c:pt idx="100">
                  <c:v>208</c:v>
                </c:pt>
                <c:pt idx="101">
                  <c:v>198</c:v>
                </c:pt>
                <c:pt idx="102">
                  <c:v>101</c:v>
                </c:pt>
                <c:pt idx="103">
                  <c:v>152</c:v>
                </c:pt>
                <c:pt idx="104">
                  <c:v>224</c:v>
                </c:pt>
                <c:pt idx="105">
                  <c:v>214</c:v>
                </c:pt>
                <c:pt idx="106">
                  <c:v>304</c:v>
                </c:pt>
                <c:pt idx="107">
                  <c:v>197</c:v>
                </c:pt>
                <c:pt idx="108">
                  <c:v>158</c:v>
                </c:pt>
                <c:pt idx="109">
                  <c:v>214</c:v>
                </c:pt>
                <c:pt idx="110">
                  <c:v>197</c:v>
                </c:pt>
                <c:pt idx="111">
                  <c:v>246</c:v>
                </c:pt>
                <c:pt idx="112">
                  <c:v>135</c:v>
                </c:pt>
                <c:pt idx="113">
                  <c:v>208</c:v>
                </c:pt>
                <c:pt idx="114">
                  <c:v>189</c:v>
                </c:pt>
                <c:pt idx="115">
                  <c:v>189</c:v>
                </c:pt>
                <c:pt idx="116">
                  <c:v>113</c:v>
                </c:pt>
                <c:pt idx="117">
                  <c:v>183</c:v>
                </c:pt>
                <c:pt idx="118">
                  <c:v>237</c:v>
                </c:pt>
                <c:pt idx="119">
                  <c:v>236</c:v>
                </c:pt>
                <c:pt idx="120">
                  <c:v>175</c:v>
                </c:pt>
                <c:pt idx="121">
                  <c:v>217</c:v>
                </c:pt>
                <c:pt idx="122">
                  <c:v>107</c:v>
                </c:pt>
                <c:pt idx="123">
                  <c:v>217</c:v>
                </c:pt>
                <c:pt idx="124">
                  <c:v>225</c:v>
                </c:pt>
                <c:pt idx="125">
                  <c:v>90</c:v>
                </c:pt>
                <c:pt idx="126">
                  <c:v>146</c:v>
                </c:pt>
                <c:pt idx="127">
                  <c:v>183</c:v>
                </c:pt>
                <c:pt idx="128">
                  <c:v>200</c:v>
                </c:pt>
                <c:pt idx="129">
                  <c:v>186</c:v>
                </c:pt>
                <c:pt idx="130">
                  <c:v>245</c:v>
                </c:pt>
                <c:pt idx="131">
                  <c:v>217</c:v>
                </c:pt>
                <c:pt idx="132">
                  <c:v>279</c:v>
                </c:pt>
                <c:pt idx="133">
                  <c:v>225</c:v>
                </c:pt>
                <c:pt idx="134">
                  <c:v>225</c:v>
                </c:pt>
                <c:pt idx="135">
                  <c:v>166</c:v>
                </c:pt>
                <c:pt idx="136">
                  <c:v>217</c:v>
                </c:pt>
                <c:pt idx="137">
                  <c:v>234</c:v>
                </c:pt>
                <c:pt idx="138">
                  <c:v>256</c:v>
                </c:pt>
                <c:pt idx="139">
                  <c:v>400</c:v>
                </c:pt>
                <c:pt idx="140">
                  <c:v>264</c:v>
                </c:pt>
                <c:pt idx="141">
                  <c:v>250</c:v>
                </c:pt>
                <c:pt idx="142">
                  <c:v>236</c:v>
                </c:pt>
                <c:pt idx="143">
                  <c:v>197</c:v>
                </c:pt>
                <c:pt idx="144">
                  <c:v>219</c:v>
                </c:pt>
                <c:pt idx="145">
                  <c:v>219</c:v>
                </c:pt>
                <c:pt idx="146">
                  <c:v>228</c:v>
                </c:pt>
                <c:pt idx="147">
                  <c:v>259</c:v>
                </c:pt>
                <c:pt idx="148">
                  <c:v>267</c:v>
                </c:pt>
                <c:pt idx="149">
                  <c:v>200</c:v>
                </c:pt>
                <c:pt idx="150">
                  <c:v>197</c:v>
                </c:pt>
                <c:pt idx="151">
                  <c:v>234</c:v>
                </c:pt>
                <c:pt idx="152">
                  <c:v>130</c:v>
                </c:pt>
                <c:pt idx="153">
                  <c:v>174</c:v>
                </c:pt>
                <c:pt idx="154">
                  <c:v>219</c:v>
                </c:pt>
                <c:pt idx="155">
                  <c:v>158</c:v>
                </c:pt>
                <c:pt idx="156">
                  <c:v>264</c:v>
                </c:pt>
                <c:pt idx="157">
                  <c:v>214</c:v>
                </c:pt>
                <c:pt idx="158">
                  <c:v>253</c:v>
                </c:pt>
                <c:pt idx="159">
                  <c:v>138</c:v>
                </c:pt>
                <c:pt idx="160">
                  <c:v>183</c:v>
                </c:pt>
                <c:pt idx="161">
                  <c:v>129</c:v>
                </c:pt>
                <c:pt idx="162">
                  <c:v>92.8</c:v>
                </c:pt>
                <c:pt idx="163">
                  <c:v>225</c:v>
                </c:pt>
                <c:pt idx="164">
                  <c:v>200</c:v>
                </c:pt>
                <c:pt idx="165">
                  <c:v>194</c:v>
                </c:pt>
                <c:pt idx="166">
                  <c:v>174</c:v>
                </c:pt>
                <c:pt idx="167">
                  <c:v>149</c:v>
                </c:pt>
                <c:pt idx="168">
                  <c:v>222</c:v>
                </c:pt>
                <c:pt idx="169">
                  <c:v>158</c:v>
                </c:pt>
                <c:pt idx="170">
                  <c:v>259</c:v>
                </c:pt>
                <c:pt idx="171">
                  <c:v>194</c:v>
                </c:pt>
                <c:pt idx="172">
                  <c:v>222</c:v>
                </c:pt>
                <c:pt idx="173">
                  <c:v>219</c:v>
                </c:pt>
                <c:pt idx="174">
                  <c:v>290</c:v>
                </c:pt>
                <c:pt idx="175">
                  <c:v>222</c:v>
                </c:pt>
                <c:pt idx="176">
                  <c:v>250</c:v>
                </c:pt>
                <c:pt idx="177">
                  <c:v>264</c:v>
                </c:pt>
                <c:pt idx="178">
                  <c:v>276</c:v>
                </c:pt>
                <c:pt idx="179">
                  <c:v>250</c:v>
                </c:pt>
                <c:pt idx="180">
                  <c:v>307</c:v>
                </c:pt>
                <c:pt idx="181">
                  <c:v>290</c:v>
                </c:pt>
                <c:pt idx="182">
                  <c:v>234</c:v>
                </c:pt>
                <c:pt idx="183">
                  <c:v>273</c:v>
                </c:pt>
                <c:pt idx="184">
                  <c:v>30</c:v>
                </c:pt>
                <c:pt idx="185">
                  <c:v>290</c:v>
                </c:pt>
                <c:pt idx="186">
                  <c:v>298</c:v>
                </c:pt>
                <c:pt idx="187">
                  <c:v>191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83-4DF6-B557-254B6B6F6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DBO afluente 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1.xlsx]DBO efluente'!$E$4</c:f>
              <c:strCache>
                <c:ptCount val="1"/>
                <c:pt idx="0">
                  <c:v>DBO efluente (mg/L 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xVal>
            <c:numRef>
              <c:f>'[Figuras - ETE Leste - Operação do Sistema Biológico 1.xlsx]DBO efluente'!$C$5:$C$192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1.xlsx]DBO efluente'!$E$5:$E$192</c:f>
              <c:numCache>
                <c:formatCode>0.0</c:formatCode>
                <c:ptCount val="188"/>
                <c:pt idx="0">
                  <c:v>4.4000000000000004</c:v>
                </c:pt>
                <c:pt idx="1">
                  <c:v>5.4</c:v>
                </c:pt>
                <c:pt idx="2">
                  <c:v>4.9000000000000004</c:v>
                </c:pt>
                <c:pt idx="3">
                  <c:v>21.6</c:v>
                </c:pt>
                <c:pt idx="4">
                  <c:v>10.1</c:v>
                </c:pt>
                <c:pt idx="5">
                  <c:v>11.9</c:v>
                </c:pt>
                <c:pt idx="6">
                  <c:v>13.7</c:v>
                </c:pt>
                <c:pt idx="7">
                  <c:v>14.8</c:v>
                </c:pt>
                <c:pt idx="8">
                  <c:v>4</c:v>
                </c:pt>
                <c:pt idx="9">
                  <c:v>9.9</c:v>
                </c:pt>
                <c:pt idx="10">
                  <c:v>20.100000000000001</c:v>
                </c:pt>
                <c:pt idx="11">
                  <c:v>22.4</c:v>
                </c:pt>
                <c:pt idx="12">
                  <c:v>3.9</c:v>
                </c:pt>
                <c:pt idx="13">
                  <c:v>24</c:v>
                </c:pt>
                <c:pt idx="14">
                  <c:v>21.2</c:v>
                </c:pt>
                <c:pt idx="15">
                  <c:v>20.5</c:v>
                </c:pt>
                <c:pt idx="16">
                  <c:v>22.4</c:v>
                </c:pt>
                <c:pt idx="17">
                  <c:v>11.67</c:v>
                </c:pt>
                <c:pt idx="18">
                  <c:v>22.3</c:v>
                </c:pt>
                <c:pt idx="19">
                  <c:v>21.7</c:v>
                </c:pt>
                <c:pt idx="20">
                  <c:v>12.26</c:v>
                </c:pt>
                <c:pt idx="21">
                  <c:v>22.1</c:v>
                </c:pt>
                <c:pt idx="22">
                  <c:v>4</c:v>
                </c:pt>
                <c:pt idx="23">
                  <c:v>10.9</c:v>
                </c:pt>
                <c:pt idx="24">
                  <c:v>9.31</c:v>
                </c:pt>
                <c:pt idx="25">
                  <c:v>0.2</c:v>
                </c:pt>
                <c:pt idx="26">
                  <c:v>4</c:v>
                </c:pt>
                <c:pt idx="27">
                  <c:v>1.4</c:v>
                </c:pt>
                <c:pt idx="28">
                  <c:v>7.3</c:v>
                </c:pt>
                <c:pt idx="29">
                  <c:v>2.8</c:v>
                </c:pt>
                <c:pt idx="30">
                  <c:v>7.9</c:v>
                </c:pt>
                <c:pt idx="31">
                  <c:v>4.5</c:v>
                </c:pt>
                <c:pt idx="32">
                  <c:v>8.1</c:v>
                </c:pt>
                <c:pt idx="33">
                  <c:v>4</c:v>
                </c:pt>
                <c:pt idx="34">
                  <c:v>9.3000000000000007</c:v>
                </c:pt>
                <c:pt idx="35">
                  <c:v>6.5</c:v>
                </c:pt>
                <c:pt idx="36">
                  <c:v>5.0999999999999996</c:v>
                </c:pt>
                <c:pt idx="37">
                  <c:v>3.1</c:v>
                </c:pt>
                <c:pt idx="38">
                  <c:v>4</c:v>
                </c:pt>
                <c:pt idx="39">
                  <c:v>2</c:v>
                </c:pt>
                <c:pt idx="40">
                  <c:v>7.3</c:v>
                </c:pt>
                <c:pt idx="41">
                  <c:v>6.2</c:v>
                </c:pt>
                <c:pt idx="42">
                  <c:v>6.8</c:v>
                </c:pt>
                <c:pt idx="43">
                  <c:v>4.5</c:v>
                </c:pt>
                <c:pt idx="44">
                  <c:v>1.7</c:v>
                </c:pt>
                <c:pt idx="45">
                  <c:v>12.6</c:v>
                </c:pt>
                <c:pt idx="46">
                  <c:v>2.8</c:v>
                </c:pt>
                <c:pt idx="47">
                  <c:v>20.8</c:v>
                </c:pt>
                <c:pt idx="48">
                  <c:v>8.5</c:v>
                </c:pt>
                <c:pt idx="49">
                  <c:v>7.9</c:v>
                </c:pt>
                <c:pt idx="50">
                  <c:v>5.0999999999999996</c:v>
                </c:pt>
                <c:pt idx="51">
                  <c:v>13.7</c:v>
                </c:pt>
                <c:pt idx="52">
                  <c:v>10.199999999999999</c:v>
                </c:pt>
                <c:pt idx="53">
                  <c:v>10.9</c:v>
                </c:pt>
                <c:pt idx="54">
                  <c:v>51.4</c:v>
                </c:pt>
                <c:pt idx="55">
                  <c:v>24.2</c:v>
                </c:pt>
                <c:pt idx="56">
                  <c:v>2.2999999999999998</c:v>
                </c:pt>
                <c:pt idx="57">
                  <c:v>18.100000000000001</c:v>
                </c:pt>
                <c:pt idx="58">
                  <c:v>27.7</c:v>
                </c:pt>
                <c:pt idx="59">
                  <c:v>5.7</c:v>
                </c:pt>
                <c:pt idx="60">
                  <c:v>15.5</c:v>
                </c:pt>
                <c:pt idx="61">
                  <c:v>23.2</c:v>
                </c:pt>
                <c:pt idx="62">
                  <c:v>6.2</c:v>
                </c:pt>
                <c:pt idx="63">
                  <c:v>13.6</c:v>
                </c:pt>
                <c:pt idx="64">
                  <c:v>43</c:v>
                </c:pt>
                <c:pt idx="65">
                  <c:v>9</c:v>
                </c:pt>
                <c:pt idx="66">
                  <c:v>25.4</c:v>
                </c:pt>
                <c:pt idx="67">
                  <c:v>8.5</c:v>
                </c:pt>
                <c:pt idx="68">
                  <c:v>2.2999999999999998</c:v>
                </c:pt>
                <c:pt idx="69">
                  <c:v>10.199999999999999</c:v>
                </c:pt>
                <c:pt idx="70">
                  <c:v>3</c:v>
                </c:pt>
                <c:pt idx="71">
                  <c:v>5.2</c:v>
                </c:pt>
                <c:pt idx="72">
                  <c:v>41.3</c:v>
                </c:pt>
                <c:pt idx="73">
                  <c:v>6.2</c:v>
                </c:pt>
                <c:pt idx="74">
                  <c:v>6.2</c:v>
                </c:pt>
                <c:pt idx="75">
                  <c:v>16.399999999999999</c:v>
                </c:pt>
                <c:pt idx="76">
                  <c:v>15.3</c:v>
                </c:pt>
                <c:pt idx="77">
                  <c:v>20.3</c:v>
                </c:pt>
                <c:pt idx="78">
                  <c:v>4</c:v>
                </c:pt>
                <c:pt idx="79">
                  <c:v>1.7</c:v>
                </c:pt>
                <c:pt idx="80">
                  <c:v>4</c:v>
                </c:pt>
                <c:pt idx="81">
                  <c:v>27.1</c:v>
                </c:pt>
                <c:pt idx="82">
                  <c:v>2.2000000000000002</c:v>
                </c:pt>
                <c:pt idx="83">
                  <c:v>4</c:v>
                </c:pt>
                <c:pt idx="84">
                  <c:v>1.4</c:v>
                </c:pt>
                <c:pt idx="85">
                  <c:v>0.2</c:v>
                </c:pt>
                <c:pt idx="86" formatCode="0">
                  <c:v>4</c:v>
                </c:pt>
                <c:pt idx="87">
                  <c:v>37.6</c:v>
                </c:pt>
                <c:pt idx="88">
                  <c:v>12</c:v>
                </c:pt>
                <c:pt idx="89">
                  <c:v>23.1</c:v>
                </c:pt>
                <c:pt idx="90">
                  <c:v>23.3</c:v>
                </c:pt>
                <c:pt idx="91">
                  <c:v>27</c:v>
                </c:pt>
                <c:pt idx="92">
                  <c:v>23.3</c:v>
                </c:pt>
                <c:pt idx="93">
                  <c:v>25</c:v>
                </c:pt>
                <c:pt idx="94">
                  <c:v>13</c:v>
                </c:pt>
                <c:pt idx="95">
                  <c:v>26</c:v>
                </c:pt>
                <c:pt idx="96">
                  <c:v>23.4</c:v>
                </c:pt>
                <c:pt idx="97">
                  <c:v>21.9</c:v>
                </c:pt>
                <c:pt idx="98">
                  <c:v>28</c:v>
                </c:pt>
                <c:pt idx="99">
                  <c:v>5.7</c:v>
                </c:pt>
                <c:pt idx="100">
                  <c:v>5.0999999999999996</c:v>
                </c:pt>
                <c:pt idx="101">
                  <c:v>16.8</c:v>
                </c:pt>
                <c:pt idx="102">
                  <c:v>10.199999999999999</c:v>
                </c:pt>
                <c:pt idx="103">
                  <c:v>3.4</c:v>
                </c:pt>
                <c:pt idx="104">
                  <c:v>21</c:v>
                </c:pt>
                <c:pt idx="105">
                  <c:v>26</c:v>
                </c:pt>
                <c:pt idx="106">
                  <c:v>22.4</c:v>
                </c:pt>
                <c:pt idx="107">
                  <c:v>4.5</c:v>
                </c:pt>
                <c:pt idx="108">
                  <c:v>4.5</c:v>
                </c:pt>
                <c:pt idx="109">
                  <c:v>24.9</c:v>
                </c:pt>
                <c:pt idx="110">
                  <c:v>37.9</c:v>
                </c:pt>
                <c:pt idx="111">
                  <c:v>9.6</c:v>
                </c:pt>
                <c:pt idx="112">
                  <c:v>53.7</c:v>
                </c:pt>
                <c:pt idx="113">
                  <c:v>24.3</c:v>
                </c:pt>
                <c:pt idx="114">
                  <c:v>29.2</c:v>
                </c:pt>
                <c:pt idx="115">
                  <c:v>1.1000000000000001</c:v>
                </c:pt>
                <c:pt idx="116">
                  <c:v>6.8</c:v>
                </c:pt>
                <c:pt idx="117">
                  <c:v>2.8</c:v>
                </c:pt>
                <c:pt idx="118">
                  <c:v>6.8</c:v>
                </c:pt>
                <c:pt idx="119">
                  <c:v>9.6</c:v>
                </c:pt>
                <c:pt idx="120">
                  <c:v>7.3</c:v>
                </c:pt>
                <c:pt idx="121">
                  <c:v>1.1000000000000001</c:v>
                </c:pt>
                <c:pt idx="122">
                  <c:v>14.1</c:v>
                </c:pt>
                <c:pt idx="123">
                  <c:v>2.5</c:v>
                </c:pt>
                <c:pt idx="124">
                  <c:v>1.7</c:v>
                </c:pt>
                <c:pt idx="125">
                  <c:v>12.9</c:v>
                </c:pt>
                <c:pt idx="126">
                  <c:v>20.9</c:v>
                </c:pt>
                <c:pt idx="127">
                  <c:v>42.2</c:v>
                </c:pt>
                <c:pt idx="128">
                  <c:v>11.8</c:v>
                </c:pt>
                <c:pt idx="129">
                  <c:v>18.7</c:v>
                </c:pt>
                <c:pt idx="130">
                  <c:v>9.8000000000000007</c:v>
                </c:pt>
                <c:pt idx="131">
                  <c:v>24.1</c:v>
                </c:pt>
                <c:pt idx="132">
                  <c:v>1.4</c:v>
                </c:pt>
                <c:pt idx="133">
                  <c:v>14.9</c:v>
                </c:pt>
                <c:pt idx="134">
                  <c:v>14.9</c:v>
                </c:pt>
                <c:pt idx="135">
                  <c:v>18.100000000000001</c:v>
                </c:pt>
                <c:pt idx="136">
                  <c:v>2.2000000000000002</c:v>
                </c:pt>
                <c:pt idx="137">
                  <c:v>4.8</c:v>
                </c:pt>
                <c:pt idx="138">
                  <c:v>19.7</c:v>
                </c:pt>
                <c:pt idx="139">
                  <c:v>16.8</c:v>
                </c:pt>
                <c:pt idx="140">
                  <c:v>16.3</c:v>
                </c:pt>
                <c:pt idx="141">
                  <c:v>14</c:v>
                </c:pt>
                <c:pt idx="142">
                  <c:v>20.8</c:v>
                </c:pt>
                <c:pt idx="143">
                  <c:v>2.8</c:v>
                </c:pt>
                <c:pt idx="144">
                  <c:v>2.8</c:v>
                </c:pt>
                <c:pt idx="145">
                  <c:v>21.3</c:v>
                </c:pt>
                <c:pt idx="146">
                  <c:v>25.3</c:v>
                </c:pt>
                <c:pt idx="147">
                  <c:v>27.1</c:v>
                </c:pt>
                <c:pt idx="148">
                  <c:v>2.8</c:v>
                </c:pt>
                <c:pt idx="149">
                  <c:v>3.1</c:v>
                </c:pt>
                <c:pt idx="150">
                  <c:v>21.3</c:v>
                </c:pt>
                <c:pt idx="151">
                  <c:v>20.2</c:v>
                </c:pt>
                <c:pt idx="152">
                  <c:v>24.4</c:v>
                </c:pt>
                <c:pt idx="153">
                  <c:v>3.4</c:v>
                </c:pt>
                <c:pt idx="154">
                  <c:v>9</c:v>
                </c:pt>
                <c:pt idx="155">
                  <c:v>5.0999999999999996</c:v>
                </c:pt>
                <c:pt idx="156">
                  <c:v>2.8</c:v>
                </c:pt>
                <c:pt idx="157">
                  <c:v>5.7</c:v>
                </c:pt>
                <c:pt idx="158">
                  <c:v>7.3</c:v>
                </c:pt>
                <c:pt idx="159">
                  <c:v>24.3</c:v>
                </c:pt>
                <c:pt idx="160">
                  <c:v>41.8</c:v>
                </c:pt>
                <c:pt idx="161">
                  <c:v>29.4</c:v>
                </c:pt>
                <c:pt idx="162">
                  <c:v>31.7</c:v>
                </c:pt>
                <c:pt idx="163">
                  <c:v>19.7</c:v>
                </c:pt>
                <c:pt idx="164">
                  <c:v>6.8</c:v>
                </c:pt>
                <c:pt idx="165">
                  <c:v>21</c:v>
                </c:pt>
                <c:pt idx="166">
                  <c:v>4</c:v>
                </c:pt>
                <c:pt idx="167">
                  <c:v>6.8</c:v>
                </c:pt>
                <c:pt idx="168">
                  <c:v>5.0999999999999996</c:v>
                </c:pt>
                <c:pt idx="169">
                  <c:v>24.3</c:v>
                </c:pt>
                <c:pt idx="170">
                  <c:v>52.6</c:v>
                </c:pt>
                <c:pt idx="171">
                  <c:v>19.2</c:v>
                </c:pt>
                <c:pt idx="172">
                  <c:v>3.4</c:v>
                </c:pt>
                <c:pt idx="173">
                  <c:v>4</c:v>
                </c:pt>
                <c:pt idx="174">
                  <c:v>16.399999999999999</c:v>
                </c:pt>
                <c:pt idx="175">
                  <c:v>4.5</c:v>
                </c:pt>
                <c:pt idx="176">
                  <c:v>20.9</c:v>
                </c:pt>
                <c:pt idx="177">
                  <c:v>2.2999999999999998</c:v>
                </c:pt>
                <c:pt idx="178">
                  <c:v>13</c:v>
                </c:pt>
                <c:pt idx="179">
                  <c:v>5.7</c:v>
                </c:pt>
                <c:pt idx="180">
                  <c:v>8.5</c:v>
                </c:pt>
                <c:pt idx="181">
                  <c:v>4.5</c:v>
                </c:pt>
                <c:pt idx="182">
                  <c:v>5.7</c:v>
                </c:pt>
                <c:pt idx="183">
                  <c:v>5.7</c:v>
                </c:pt>
                <c:pt idx="184">
                  <c:v>14.1</c:v>
                </c:pt>
                <c:pt idx="185">
                  <c:v>8.5</c:v>
                </c:pt>
                <c:pt idx="186">
                  <c:v>1.7</c:v>
                </c:pt>
                <c:pt idx="187">
                  <c:v>23.7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B8-407D-B9CF-0CA602B3E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DBO efluente 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'[Figuras - ETE Leste - Operação do Sistema Biológico 1.xlsx]Remoção de DBO'!$F$4</c:f>
              <c:strCache>
                <c:ptCount val="1"/>
                <c:pt idx="0">
                  <c:v>Eficiência de remoção de DBO 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xVal>
            <c:numRef>
              <c:f>'[Figuras - ETE Leste - Operação do Sistema Biológico 1.xlsx]Remoção de DBO'!$C$5:$C$192</c:f>
              <c:numCache>
                <c:formatCode>m/d/yyyy</c:formatCode>
                <c:ptCount val="188"/>
                <c:pt idx="0">
                  <c:v>42375</c:v>
                </c:pt>
                <c:pt idx="1">
                  <c:v>42377</c:v>
                </c:pt>
                <c:pt idx="2">
                  <c:v>42382</c:v>
                </c:pt>
                <c:pt idx="3">
                  <c:v>42384</c:v>
                </c:pt>
                <c:pt idx="4">
                  <c:v>42389</c:v>
                </c:pt>
                <c:pt idx="5">
                  <c:v>42391</c:v>
                </c:pt>
                <c:pt idx="6">
                  <c:v>42396</c:v>
                </c:pt>
                <c:pt idx="7">
                  <c:v>42398</c:v>
                </c:pt>
                <c:pt idx="8">
                  <c:v>42403</c:v>
                </c:pt>
                <c:pt idx="9">
                  <c:v>42415</c:v>
                </c:pt>
                <c:pt idx="10">
                  <c:v>42417</c:v>
                </c:pt>
                <c:pt idx="11">
                  <c:v>42424</c:v>
                </c:pt>
                <c:pt idx="12">
                  <c:v>42426</c:v>
                </c:pt>
                <c:pt idx="13">
                  <c:v>42431</c:v>
                </c:pt>
                <c:pt idx="14">
                  <c:v>42433</c:v>
                </c:pt>
                <c:pt idx="15">
                  <c:v>42438</c:v>
                </c:pt>
                <c:pt idx="16">
                  <c:v>42445</c:v>
                </c:pt>
                <c:pt idx="17">
                  <c:v>42447</c:v>
                </c:pt>
                <c:pt idx="18">
                  <c:v>42452</c:v>
                </c:pt>
                <c:pt idx="19">
                  <c:v>42459</c:v>
                </c:pt>
                <c:pt idx="20">
                  <c:v>42461</c:v>
                </c:pt>
                <c:pt idx="21">
                  <c:v>42466</c:v>
                </c:pt>
                <c:pt idx="22">
                  <c:v>42468</c:v>
                </c:pt>
                <c:pt idx="23">
                  <c:v>42473</c:v>
                </c:pt>
                <c:pt idx="24">
                  <c:v>42475</c:v>
                </c:pt>
                <c:pt idx="25">
                  <c:v>42480</c:v>
                </c:pt>
                <c:pt idx="26">
                  <c:v>42487</c:v>
                </c:pt>
                <c:pt idx="27">
                  <c:v>42489</c:v>
                </c:pt>
                <c:pt idx="28">
                  <c:v>42494</c:v>
                </c:pt>
                <c:pt idx="29">
                  <c:v>42496</c:v>
                </c:pt>
                <c:pt idx="30">
                  <c:v>42501</c:v>
                </c:pt>
                <c:pt idx="31">
                  <c:v>42503</c:v>
                </c:pt>
                <c:pt idx="32">
                  <c:v>42508</c:v>
                </c:pt>
                <c:pt idx="33">
                  <c:v>42510</c:v>
                </c:pt>
                <c:pt idx="34">
                  <c:v>42515</c:v>
                </c:pt>
                <c:pt idx="35">
                  <c:v>42522</c:v>
                </c:pt>
                <c:pt idx="36">
                  <c:v>42524</c:v>
                </c:pt>
                <c:pt idx="37">
                  <c:v>42529</c:v>
                </c:pt>
                <c:pt idx="38">
                  <c:v>42531</c:v>
                </c:pt>
                <c:pt idx="39">
                  <c:v>42536</c:v>
                </c:pt>
                <c:pt idx="40">
                  <c:v>42538</c:v>
                </c:pt>
                <c:pt idx="41">
                  <c:v>42543</c:v>
                </c:pt>
                <c:pt idx="42">
                  <c:v>42545</c:v>
                </c:pt>
                <c:pt idx="43">
                  <c:v>42550</c:v>
                </c:pt>
                <c:pt idx="44">
                  <c:v>42552</c:v>
                </c:pt>
                <c:pt idx="45">
                  <c:v>42557</c:v>
                </c:pt>
                <c:pt idx="46">
                  <c:v>42559</c:v>
                </c:pt>
                <c:pt idx="47">
                  <c:v>42564</c:v>
                </c:pt>
                <c:pt idx="48">
                  <c:v>42566</c:v>
                </c:pt>
                <c:pt idx="49">
                  <c:v>42571</c:v>
                </c:pt>
                <c:pt idx="50">
                  <c:v>42573</c:v>
                </c:pt>
                <c:pt idx="51">
                  <c:v>42579</c:v>
                </c:pt>
                <c:pt idx="52">
                  <c:v>42580</c:v>
                </c:pt>
                <c:pt idx="53">
                  <c:v>42585</c:v>
                </c:pt>
                <c:pt idx="54">
                  <c:v>42587</c:v>
                </c:pt>
                <c:pt idx="55">
                  <c:v>42592</c:v>
                </c:pt>
                <c:pt idx="56">
                  <c:v>42594</c:v>
                </c:pt>
                <c:pt idx="57">
                  <c:v>42599</c:v>
                </c:pt>
                <c:pt idx="58">
                  <c:v>42601</c:v>
                </c:pt>
                <c:pt idx="59">
                  <c:v>42606</c:v>
                </c:pt>
                <c:pt idx="60">
                  <c:v>42608</c:v>
                </c:pt>
                <c:pt idx="61">
                  <c:v>42613</c:v>
                </c:pt>
                <c:pt idx="62">
                  <c:v>42622</c:v>
                </c:pt>
                <c:pt idx="63">
                  <c:v>42622</c:v>
                </c:pt>
                <c:pt idx="64">
                  <c:v>42627</c:v>
                </c:pt>
                <c:pt idx="65">
                  <c:v>42629</c:v>
                </c:pt>
                <c:pt idx="66">
                  <c:v>42634</c:v>
                </c:pt>
                <c:pt idx="67">
                  <c:v>42636</c:v>
                </c:pt>
                <c:pt idx="68">
                  <c:v>42641</c:v>
                </c:pt>
                <c:pt idx="69">
                  <c:v>42643</c:v>
                </c:pt>
                <c:pt idx="70">
                  <c:v>42648</c:v>
                </c:pt>
                <c:pt idx="71">
                  <c:v>42650</c:v>
                </c:pt>
                <c:pt idx="72">
                  <c:v>42657</c:v>
                </c:pt>
                <c:pt idx="73">
                  <c:v>42662</c:v>
                </c:pt>
                <c:pt idx="74">
                  <c:v>42664</c:v>
                </c:pt>
                <c:pt idx="75">
                  <c:v>42670</c:v>
                </c:pt>
                <c:pt idx="76">
                  <c:v>42678</c:v>
                </c:pt>
                <c:pt idx="77">
                  <c:v>42683</c:v>
                </c:pt>
                <c:pt idx="78">
                  <c:v>42685</c:v>
                </c:pt>
                <c:pt idx="79">
                  <c:v>42691</c:v>
                </c:pt>
                <c:pt idx="80">
                  <c:v>42692</c:v>
                </c:pt>
                <c:pt idx="81">
                  <c:v>42697</c:v>
                </c:pt>
                <c:pt idx="82">
                  <c:v>42704</c:v>
                </c:pt>
                <c:pt idx="83">
                  <c:v>42706</c:v>
                </c:pt>
                <c:pt idx="84">
                  <c:v>42711</c:v>
                </c:pt>
                <c:pt idx="85">
                  <c:v>42713</c:v>
                </c:pt>
                <c:pt idx="86">
                  <c:v>42718</c:v>
                </c:pt>
                <c:pt idx="87">
                  <c:v>42739</c:v>
                </c:pt>
                <c:pt idx="88">
                  <c:v>42741</c:v>
                </c:pt>
                <c:pt idx="89">
                  <c:v>42746</c:v>
                </c:pt>
                <c:pt idx="90">
                  <c:v>42748</c:v>
                </c:pt>
                <c:pt idx="91">
                  <c:v>42753</c:v>
                </c:pt>
                <c:pt idx="92">
                  <c:v>42755</c:v>
                </c:pt>
                <c:pt idx="93">
                  <c:v>42762</c:v>
                </c:pt>
                <c:pt idx="94">
                  <c:v>42767</c:v>
                </c:pt>
                <c:pt idx="95">
                  <c:v>42769</c:v>
                </c:pt>
                <c:pt idx="96">
                  <c:v>42774</c:v>
                </c:pt>
                <c:pt idx="97">
                  <c:v>42776</c:v>
                </c:pt>
                <c:pt idx="98">
                  <c:v>42781</c:v>
                </c:pt>
                <c:pt idx="99">
                  <c:v>42783</c:v>
                </c:pt>
                <c:pt idx="100">
                  <c:v>42788</c:v>
                </c:pt>
                <c:pt idx="101">
                  <c:v>42790</c:v>
                </c:pt>
                <c:pt idx="102">
                  <c:v>42797</c:v>
                </c:pt>
                <c:pt idx="103">
                  <c:v>42803</c:v>
                </c:pt>
                <c:pt idx="104">
                  <c:v>42804</c:v>
                </c:pt>
                <c:pt idx="105">
                  <c:v>42809</c:v>
                </c:pt>
                <c:pt idx="106">
                  <c:v>42811</c:v>
                </c:pt>
                <c:pt idx="107">
                  <c:v>42816</c:v>
                </c:pt>
                <c:pt idx="108">
                  <c:v>42818</c:v>
                </c:pt>
                <c:pt idx="109">
                  <c:v>42823</c:v>
                </c:pt>
                <c:pt idx="110">
                  <c:v>42825</c:v>
                </c:pt>
                <c:pt idx="111">
                  <c:v>42830</c:v>
                </c:pt>
                <c:pt idx="112">
                  <c:v>42832</c:v>
                </c:pt>
                <c:pt idx="113">
                  <c:v>42837</c:v>
                </c:pt>
                <c:pt idx="114">
                  <c:v>42844</c:v>
                </c:pt>
                <c:pt idx="115">
                  <c:v>42851</c:v>
                </c:pt>
                <c:pt idx="116">
                  <c:v>42853</c:v>
                </c:pt>
                <c:pt idx="117">
                  <c:v>42858</c:v>
                </c:pt>
                <c:pt idx="118">
                  <c:v>42860</c:v>
                </c:pt>
                <c:pt idx="119">
                  <c:v>42865</c:v>
                </c:pt>
                <c:pt idx="120">
                  <c:v>42867</c:v>
                </c:pt>
                <c:pt idx="121">
                  <c:v>42872</c:v>
                </c:pt>
                <c:pt idx="122">
                  <c:v>42879</c:v>
                </c:pt>
                <c:pt idx="123">
                  <c:v>42887</c:v>
                </c:pt>
                <c:pt idx="124">
                  <c:v>42888</c:v>
                </c:pt>
                <c:pt idx="125">
                  <c:v>42893</c:v>
                </c:pt>
                <c:pt idx="126">
                  <c:v>42895</c:v>
                </c:pt>
                <c:pt idx="127">
                  <c:v>42900</c:v>
                </c:pt>
                <c:pt idx="128">
                  <c:v>42907</c:v>
                </c:pt>
                <c:pt idx="129">
                  <c:v>42909</c:v>
                </c:pt>
                <c:pt idx="130">
                  <c:v>42914</c:v>
                </c:pt>
                <c:pt idx="131">
                  <c:v>42916</c:v>
                </c:pt>
                <c:pt idx="132">
                  <c:v>42921</c:v>
                </c:pt>
                <c:pt idx="133">
                  <c:v>42923</c:v>
                </c:pt>
                <c:pt idx="134">
                  <c:v>42928</c:v>
                </c:pt>
                <c:pt idx="135">
                  <c:v>42935</c:v>
                </c:pt>
                <c:pt idx="136">
                  <c:v>42943</c:v>
                </c:pt>
                <c:pt idx="137">
                  <c:v>42949</c:v>
                </c:pt>
                <c:pt idx="138">
                  <c:v>42956</c:v>
                </c:pt>
                <c:pt idx="139">
                  <c:v>42963</c:v>
                </c:pt>
                <c:pt idx="140">
                  <c:v>42970</c:v>
                </c:pt>
                <c:pt idx="141">
                  <c:v>42977</c:v>
                </c:pt>
                <c:pt idx="142">
                  <c:v>42984</c:v>
                </c:pt>
                <c:pt idx="143">
                  <c:v>42998</c:v>
                </c:pt>
                <c:pt idx="144">
                  <c:v>43005</c:v>
                </c:pt>
                <c:pt idx="145">
                  <c:v>43012</c:v>
                </c:pt>
                <c:pt idx="146">
                  <c:v>43019</c:v>
                </c:pt>
                <c:pt idx="147">
                  <c:v>43026</c:v>
                </c:pt>
                <c:pt idx="148">
                  <c:v>43033</c:v>
                </c:pt>
                <c:pt idx="149">
                  <c:v>43040</c:v>
                </c:pt>
                <c:pt idx="150">
                  <c:v>43047</c:v>
                </c:pt>
                <c:pt idx="151">
                  <c:v>43056</c:v>
                </c:pt>
                <c:pt idx="152">
                  <c:v>43061</c:v>
                </c:pt>
                <c:pt idx="153">
                  <c:v>43068</c:v>
                </c:pt>
                <c:pt idx="154">
                  <c:v>43103</c:v>
                </c:pt>
                <c:pt idx="155">
                  <c:v>43110</c:v>
                </c:pt>
                <c:pt idx="156">
                  <c:v>43117</c:v>
                </c:pt>
                <c:pt idx="157">
                  <c:v>43124</c:v>
                </c:pt>
                <c:pt idx="158">
                  <c:v>43131</c:v>
                </c:pt>
                <c:pt idx="159">
                  <c:v>43138</c:v>
                </c:pt>
                <c:pt idx="160">
                  <c:v>43152</c:v>
                </c:pt>
                <c:pt idx="161">
                  <c:v>43159</c:v>
                </c:pt>
                <c:pt idx="162">
                  <c:v>43166</c:v>
                </c:pt>
                <c:pt idx="163">
                  <c:v>43173</c:v>
                </c:pt>
                <c:pt idx="164">
                  <c:v>43180</c:v>
                </c:pt>
                <c:pt idx="165">
                  <c:v>43187</c:v>
                </c:pt>
                <c:pt idx="166">
                  <c:v>43194</c:v>
                </c:pt>
                <c:pt idx="167">
                  <c:v>43201</c:v>
                </c:pt>
                <c:pt idx="168">
                  <c:v>43208</c:v>
                </c:pt>
                <c:pt idx="169">
                  <c:v>43215</c:v>
                </c:pt>
                <c:pt idx="170">
                  <c:v>43223</c:v>
                </c:pt>
                <c:pt idx="171">
                  <c:v>43229</c:v>
                </c:pt>
                <c:pt idx="172">
                  <c:v>43236</c:v>
                </c:pt>
                <c:pt idx="173">
                  <c:v>43243</c:v>
                </c:pt>
                <c:pt idx="174">
                  <c:v>43250</c:v>
                </c:pt>
                <c:pt idx="175">
                  <c:v>43257</c:v>
                </c:pt>
                <c:pt idx="176">
                  <c:v>43264</c:v>
                </c:pt>
                <c:pt idx="177">
                  <c:v>43271</c:v>
                </c:pt>
                <c:pt idx="178">
                  <c:v>43278</c:v>
                </c:pt>
                <c:pt idx="179">
                  <c:v>43285</c:v>
                </c:pt>
                <c:pt idx="180">
                  <c:v>43292</c:v>
                </c:pt>
                <c:pt idx="181">
                  <c:v>43299</c:v>
                </c:pt>
                <c:pt idx="182">
                  <c:v>43306</c:v>
                </c:pt>
                <c:pt idx="183">
                  <c:v>43313</c:v>
                </c:pt>
                <c:pt idx="184">
                  <c:v>43292</c:v>
                </c:pt>
                <c:pt idx="185">
                  <c:v>43299</c:v>
                </c:pt>
                <c:pt idx="186">
                  <c:v>43306</c:v>
                </c:pt>
                <c:pt idx="187">
                  <c:v>43313</c:v>
                </c:pt>
              </c:numCache>
            </c:numRef>
          </c:xVal>
          <c:yVal>
            <c:numRef>
              <c:f>'[Figuras - ETE Leste - Operação do Sistema Biológico 1.xlsx]Remoção de DBO'!$F$5:$F$192</c:f>
              <c:numCache>
                <c:formatCode>0.0%</c:formatCode>
                <c:ptCount val="188"/>
                <c:pt idx="0">
                  <c:v>0.96451612903225803</c:v>
                </c:pt>
                <c:pt idx="1">
                  <c:v>0.96766467065868267</c:v>
                </c:pt>
                <c:pt idx="2">
                  <c:v>0.9379746835443038</c:v>
                </c:pt>
                <c:pt idx="3">
                  <c:v>0.73</c:v>
                </c:pt>
                <c:pt idx="4">
                  <c:v>0.9360759493670886</c:v>
                </c:pt>
                <c:pt idx="5">
                  <c:v>0.9402010050251256</c:v>
                </c:pt>
                <c:pt idx="6">
                  <c:v>0.9068027210884354</c:v>
                </c:pt>
                <c:pt idx="7">
                  <c:v>0.87241379310344824</c:v>
                </c:pt>
                <c:pt idx="8">
                  <c:v>0.98479087452471481</c:v>
                </c:pt>
                <c:pt idx="9">
                  <c:v>0.90660377358490563</c:v>
                </c:pt>
                <c:pt idx="10">
                  <c:v>0.6758064516129032</c:v>
                </c:pt>
                <c:pt idx="11">
                  <c:v>0.70526315789473681</c:v>
                </c:pt>
                <c:pt idx="12">
                  <c:v>0.9721428571428572</c:v>
                </c:pt>
                <c:pt idx="13">
                  <c:v>0.52941176470588236</c:v>
                </c:pt>
                <c:pt idx="14">
                  <c:v>0.72105263157894739</c:v>
                </c:pt>
                <c:pt idx="15">
                  <c:v>0.67460317460317465</c:v>
                </c:pt>
                <c:pt idx="16">
                  <c:v>0.64444444444444449</c:v>
                </c:pt>
                <c:pt idx="17">
                  <c:v>0.89093457943925236</c:v>
                </c:pt>
                <c:pt idx="18">
                  <c:v>0.88010752688172045</c:v>
                </c:pt>
                <c:pt idx="19">
                  <c:v>0.89567307692307696</c:v>
                </c:pt>
                <c:pt idx="20">
                  <c:v>0.93336956521739134</c:v>
                </c:pt>
                <c:pt idx="21">
                  <c:v>0.89166666666666661</c:v>
                </c:pt>
                <c:pt idx="22">
                  <c:v>0.97315436241610742</c:v>
                </c:pt>
                <c:pt idx="23">
                  <c:v>0.96366666666666667</c:v>
                </c:pt>
                <c:pt idx="24">
                  <c:v>0.9410759493670886</c:v>
                </c:pt>
                <c:pt idx="25">
                  <c:v>0.99914893617021272</c:v>
                </c:pt>
                <c:pt idx="26">
                  <c:v>0.97916666666666663</c:v>
                </c:pt>
                <c:pt idx="27">
                  <c:v>0.99119496855345912</c:v>
                </c:pt>
                <c:pt idx="28">
                  <c:v>0.96945606694560671</c:v>
                </c:pt>
                <c:pt idx="29">
                  <c:v>0.98494623655913982</c:v>
                </c:pt>
                <c:pt idx="30">
                  <c:v>0.9387596899224806</c:v>
                </c:pt>
                <c:pt idx="31">
                  <c:v>0.97337278106508873</c:v>
                </c:pt>
                <c:pt idx="32">
                  <c:v>0.96652892561983472</c:v>
                </c:pt>
                <c:pt idx="33">
                  <c:v>0.97633136094674555</c:v>
                </c:pt>
                <c:pt idx="34">
                  <c:v>0.92954545454545456</c:v>
                </c:pt>
                <c:pt idx="35">
                  <c:v>0.96750000000000003</c:v>
                </c:pt>
                <c:pt idx="36">
                  <c:v>0.95887096774193548</c:v>
                </c:pt>
                <c:pt idx="37">
                  <c:v>0.91530054644808745</c:v>
                </c:pt>
                <c:pt idx="38">
                  <c:v>0.94535519125683065</c:v>
                </c:pt>
                <c:pt idx="39">
                  <c:v>0.98837209302325579</c:v>
                </c:pt>
                <c:pt idx="40">
                  <c:v>0.96588785046728975</c:v>
                </c:pt>
                <c:pt idx="41">
                  <c:v>0.97061611374407586</c:v>
                </c:pt>
                <c:pt idx="42">
                  <c:v>0.95828220858895707</c:v>
                </c:pt>
                <c:pt idx="43">
                  <c:v>0.97804878048780486</c:v>
                </c:pt>
                <c:pt idx="44">
                  <c:v>0.99137055837563448</c:v>
                </c:pt>
                <c:pt idx="45">
                  <c:v>0.95078125000000002</c:v>
                </c:pt>
                <c:pt idx="46">
                  <c:v>0.96892341842397334</c:v>
                </c:pt>
                <c:pt idx="47">
                  <c:v>0.91297071129707108</c:v>
                </c:pt>
                <c:pt idx="48">
                  <c:v>0.96136363636363642</c:v>
                </c:pt>
                <c:pt idx="49">
                  <c:v>0.96775510204081638</c:v>
                </c:pt>
                <c:pt idx="50">
                  <c:v>0.97892561983471071</c:v>
                </c:pt>
                <c:pt idx="51">
                  <c:v>0.95275862068965522</c:v>
                </c:pt>
                <c:pt idx="52">
                  <c:v>9.7345132743362983E-2</c:v>
                </c:pt>
                <c:pt idx="53">
                  <c:v>0.96202090592334499</c:v>
                </c:pt>
                <c:pt idx="54">
                  <c:v>0.76636363636363636</c:v>
                </c:pt>
                <c:pt idx="55">
                  <c:v>0.92776119402985069</c:v>
                </c:pt>
                <c:pt idx="56">
                  <c:v>0.98894230769230773</c:v>
                </c:pt>
                <c:pt idx="57">
                  <c:v>0.9414239482200647</c:v>
                </c:pt>
                <c:pt idx="58">
                  <c:v>0.6925638179800222</c:v>
                </c:pt>
                <c:pt idx="59">
                  <c:v>0.97150000000000003</c:v>
                </c:pt>
                <c:pt idx="60">
                  <c:v>0.91666666666666663</c:v>
                </c:pt>
                <c:pt idx="61">
                  <c:v>0.9104247104247104</c:v>
                </c:pt>
                <c:pt idx="62">
                  <c:v>0.97499999999999998</c:v>
                </c:pt>
                <c:pt idx="63">
                  <c:v>0.69844789356984482</c:v>
                </c:pt>
                <c:pt idx="64">
                  <c:v>0.84587813620071683</c:v>
                </c:pt>
                <c:pt idx="65">
                  <c:v>0.96</c:v>
                </c:pt>
                <c:pt idx="66">
                  <c:v>0.89758064516129032</c:v>
                </c:pt>
                <c:pt idx="67">
                  <c:v>0.95913461538461542</c:v>
                </c:pt>
                <c:pt idx="68">
                  <c:v>0.99111969111969112</c:v>
                </c:pt>
                <c:pt idx="69">
                  <c:v>0.89900990099009903</c:v>
                </c:pt>
                <c:pt idx="70">
                  <c:v>0.986784140969163</c:v>
                </c:pt>
                <c:pt idx="71">
                  <c:v>0.98142857142857143</c:v>
                </c:pt>
                <c:pt idx="72">
                  <c:v>0.83142857142857141</c:v>
                </c:pt>
                <c:pt idx="73">
                  <c:v>0.97019230769230769</c:v>
                </c:pt>
                <c:pt idx="74">
                  <c:v>0.96666666666666667</c:v>
                </c:pt>
                <c:pt idx="75">
                  <c:v>0.84469696969696972</c:v>
                </c:pt>
                <c:pt idx="76">
                  <c:v>0.92536585365853663</c:v>
                </c:pt>
                <c:pt idx="77">
                  <c:v>0.92564102564102568</c:v>
                </c:pt>
                <c:pt idx="78">
                  <c:v>0.97916666666666663</c:v>
                </c:pt>
                <c:pt idx="79">
                  <c:v>0.99356060606060603</c:v>
                </c:pt>
                <c:pt idx="80">
                  <c:v>0.97163120567375882</c:v>
                </c:pt>
                <c:pt idx="81">
                  <c:v>0.89695817490494301</c:v>
                </c:pt>
                <c:pt idx="82">
                  <c:v>0.98461538461538467</c:v>
                </c:pt>
                <c:pt idx="83">
                  <c:v>0.98726114649681529</c:v>
                </c:pt>
                <c:pt idx="84">
                  <c:v>0.99375000000000002</c:v>
                </c:pt>
                <c:pt idx="85">
                  <c:v>0.99897959183673468</c:v>
                </c:pt>
                <c:pt idx="86">
                  <c:v>0.98360655737704916</c:v>
                </c:pt>
                <c:pt idx="87">
                  <c:v>0.6518518518518519</c:v>
                </c:pt>
                <c:pt idx="88">
                  <c:v>0.93617021276595747</c:v>
                </c:pt>
                <c:pt idx="89">
                  <c:v>0.76428571428571423</c:v>
                </c:pt>
                <c:pt idx="90">
                  <c:v>0.69342105263157894</c:v>
                </c:pt>
                <c:pt idx="91">
                  <c:v>0.85405405405405399</c:v>
                </c:pt>
                <c:pt idx="92">
                  <c:v>0.68513513513513513</c:v>
                </c:pt>
                <c:pt idx="93">
                  <c:v>0.71590909090909083</c:v>
                </c:pt>
                <c:pt idx="94">
                  <c:v>0.93564356435643559</c:v>
                </c:pt>
                <c:pt idx="95">
                  <c:v>0.78688524590163933</c:v>
                </c:pt>
                <c:pt idx="96">
                  <c:v>0.7982758620689655</c:v>
                </c:pt>
                <c:pt idx="97">
                  <c:v>0.83656716417910448</c:v>
                </c:pt>
                <c:pt idx="98">
                  <c:v>0.83431952662721898</c:v>
                </c:pt>
                <c:pt idx="99">
                  <c:v>0.97106598984771575</c:v>
                </c:pt>
                <c:pt idx="100">
                  <c:v>0.97548076923076921</c:v>
                </c:pt>
                <c:pt idx="101">
                  <c:v>0.91515151515151516</c:v>
                </c:pt>
                <c:pt idx="102">
                  <c:v>0.89900990099009903</c:v>
                </c:pt>
                <c:pt idx="103">
                  <c:v>0.97763157894736841</c:v>
                </c:pt>
                <c:pt idx="104">
                  <c:v>0.90625</c:v>
                </c:pt>
                <c:pt idx="105">
                  <c:v>0.87850467289719625</c:v>
                </c:pt>
                <c:pt idx="106">
                  <c:v>0.9263157894736842</c:v>
                </c:pt>
                <c:pt idx="107">
                  <c:v>0.97715736040609136</c:v>
                </c:pt>
                <c:pt idx="108">
                  <c:v>0.97151898734177211</c:v>
                </c:pt>
                <c:pt idx="109">
                  <c:v>0.88364485981308416</c:v>
                </c:pt>
                <c:pt idx="110">
                  <c:v>0.80761421319796955</c:v>
                </c:pt>
                <c:pt idx="111">
                  <c:v>0.96097560975609753</c:v>
                </c:pt>
                <c:pt idx="112">
                  <c:v>0.60222222222222221</c:v>
                </c:pt>
                <c:pt idx="113">
                  <c:v>0.88317307692307689</c:v>
                </c:pt>
                <c:pt idx="114">
                  <c:v>0.84550264550264553</c:v>
                </c:pt>
                <c:pt idx="115">
                  <c:v>0.99417989417989416</c:v>
                </c:pt>
                <c:pt idx="116">
                  <c:v>0.9398230088495575</c:v>
                </c:pt>
                <c:pt idx="117">
                  <c:v>0.98469945355191257</c:v>
                </c:pt>
                <c:pt idx="118">
                  <c:v>0.97130801687763713</c:v>
                </c:pt>
                <c:pt idx="119">
                  <c:v>0.95932203389830506</c:v>
                </c:pt>
                <c:pt idx="120">
                  <c:v>0.9582857142857143</c:v>
                </c:pt>
                <c:pt idx="121">
                  <c:v>0.99493087557603688</c:v>
                </c:pt>
                <c:pt idx="122">
                  <c:v>0.86822429906542054</c:v>
                </c:pt>
                <c:pt idx="123">
                  <c:v>0.98847926267281105</c:v>
                </c:pt>
                <c:pt idx="124">
                  <c:v>0.99244444444444446</c:v>
                </c:pt>
                <c:pt idx="125">
                  <c:v>0.85666666666666669</c:v>
                </c:pt>
                <c:pt idx="126">
                  <c:v>0.85684931506849316</c:v>
                </c:pt>
                <c:pt idx="127">
                  <c:v>0.76939890710382508</c:v>
                </c:pt>
                <c:pt idx="128">
                  <c:v>0.94099999999999995</c:v>
                </c:pt>
                <c:pt idx="129">
                  <c:v>0.89946236559139781</c:v>
                </c:pt>
                <c:pt idx="130">
                  <c:v>0.96</c:v>
                </c:pt>
                <c:pt idx="131">
                  <c:v>0.88894009216589864</c:v>
                </c:pt>
                <c:pt idx="132">
                  <c:v>0.99498207885304657</c:v>
                </c:pt>
                <c:pt idx="133">
                  <c:v>0.93377777777777782</c:v>
                </c:pt>
                <c:pt idx="134">
                  <c:v>0.93377777777777782</c:v>
                </c:pt>
                <c:pt idx="135">
                  <c:v>0.89096385542168677</c:v>
                </c:pt>
                <c:pt idx="136">
                  <c:v>0.98986175115207375</c:v>
                </c:pt>
                <c:pt idx="137">
                  <c:v>0.97948717948717945</c:v>
                </c:pt>
                <c:pt idx="138">
                  <c:v>0.92304687500000004</c:v>
                </c:pt>
                <c:pt idx="139">
                  <c:v>0.95799999999999996</c:v>
                </c:pt>
                <c:pt idx="140">
                  <c:v>0.93825757575757573</c:v>
                </c:pt>
                <c:pt idx="141">
                  <c:v>0.94399999999999995</c:v>
                </c:pt>
                <c:pt idx="142">
                  <c:v>0.91186440677966107</c:v>
                </c:pt>
                <c:pt idx="143">
                  <c:v>0.98578680203045688</c:v>
                </c:pt>
                <c:pt idx="144">
                  <c:v>0.9872146118721461</c:v>
                </c:pt>
                <c:pt idx="145">
                  <c:v>0.90273972602739727</c:v>
                </c:pt>
                <c:pt idx="146">
                  <c:v>0.88903508771929829</c:v>
                </c:pt>
                <c:pt idx="147">
                  <c:v>0.89536679536679542</c:v>
                </c:pt>
                <c:pt idx="148">
                  <c:v>0.98951310861423225</c:v>
                </c:pt>
                <c:pt idx="149">
                  <c:v>0.98450000000000004</c:v>
                </c:pt>
                <c:pt idx="150">
                  <c:v>0.89187817258883251</c:v>
                </c:pt>
                <c:pt idx="151">
                  <c:v>0.91367521367521365</c:v>
                </c:pt>
                <c:pt idx="152">
                  <c:v>0.81230769230769229</c:v>
                </c:pt>
                <c:pt idx="153">
                  <c:v>0.98045977011494256</c:v>
                </c:pt>
                <c:pt idx="154">
                  <c:v>0.95890410958904115</c:v>
                </c:pt>
                <c:pt idx="155">
                  <c:v>0.96772151898734182</c:v>
                </c:pt>
                <c:pt idx="156">
                  <c:v>0.98939393939393938</c:v>
                </c:pt>
                <c:pt idx="157">
                  <c:v>0.97336448598130842</c:v>
                </c:pt>
                <c:pt idx="158">
                  <c:v>0.97114624505928848</c:v>
                </c:pt>
                <c:pt idx="159">
                  <c:v>0.82391304347826089</c:v>
                </c:pt>
                <c:pt idx="160">
                  <c:v>0.7715846994535519</c:v>
                </c:pt>
                <c:pt idx="161">
                  <c:v>0.77209302325581397</c:v>
                </c:pt>
                <c:pt idx="162">
                  <c:v>0.65840517241379315</c:v>
                </c:pt>
                <c:pt idx="163">
                  <c:v>0.91244444444444439</c:v>
                </c:pt>
                <c:pt idx="164">
                  <c:v>0.96599999999999997</c:v>
                </c:pt>
                <c:pt idx="165">
                  <c:v>0.89175257731958757</c:v>
                </c:pt>
                <c:pt idx="166">
                  <c:v>0.97701149425287359</c:v>
                </c:pt>
                <c:pt idx="167">
                  <c:v>0.95436241610738259</c:v>
                </c:pt>
                <c:pt idx="168">
                  <c:v>0.97702702702702704</c:v>
                </c:pt>
                <c:pt idx="169">
                  <c:v>0.84620253164556958</c:v>
                </c:pt>
                <c:pt idx="170">
                  <c:v>0.79691119691119694</c:v>
                </c:pt>
                <c:pt idx="171">
                  <c:v>0.90103092783505156</c:v>
                </c:pt>
                <c:pt idx="172">
                  <c:v>0.98468468468468473</c:v>
                </c:pt>
                <c:pt idx="173">
                  <c:v>0.9817351598173516</c:v>
                </c:pt>
                <c:pt idx="174">
                  <c:v>0.94344827586206892</c:v>
                </c:pt>
                <c:pt idx="175">
                  <c:v>0.97972972972972971</c:v>
                </c:pt>
                <c:pt idx="176">
                  <c:v>0.91639999999999999</c:v>
                </c:pt>
                <c:pt idx="177">
                  <c:v>0.99128787878787883</c:v>
                </c:pt>
                <c:pt idx="178">
                  <c:v>0.95289855072463769</c:v>
                </c:pt>
                <c:pt idx="179">
                  <c:v>0.97719999999999996</c:v>
                </c:pt>
                <c:pt idx="180">
                  <c:v>0.97231270358306188</c:v>
                </c:pt>
                <c:pt idx="181">
                  <c:v>0.98448275862068968</c:v>
                </c:pt>
                <c:pt idx="182">
                  <c:v>0.97564102564102562</c:v>
                </c:pt>
                <c:pt idx="183">
                  <c:v>0.97912087912087908</c:v>
                </c:pt>
                <c:pt idx="184">
                  <c:v>0.53</c:v>
                </c:pt>
                <c:pt idx="185">
                  <c:v>0.97068965517241379</c:v>
                </c:pt>
                <c:pt idx="186">
                  <c:v>0.99429530201342287</c:v>
                </c:pt>
                <c:pt idx="187">
                  <c:v>0.87591623036649213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48-420E-83D2-C643064AD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097960"/>
        <c:axId val="1231097304"/>
      </c:scatterChart>
      <c:valAx>
        <c:axId val="123109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304"/>
        <c:crosses val="autoZero"/>
        <c:crossBetween val="midCat"/>
        <c:majorUnit val="100"/>
      </c:valAx>
      <c:valAx>
        <c:axId val="12310973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Remoção de DBO </a:t>
                </a:r>
                <a:r>
                  <a:rPr lang="en-US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10979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6710688935775E-2"/>
          <c:y val="6.6506784517816747E-2"/>
          <c:w val="0.84762040328852351"/>
          <c:h val="0.76139814904891467"/>
        </c:manualLayout>
      </c:layout>
      <c:scatterChart>
        <c:scatterStyle val="lineMarker"/>
        <c:varyColors val="0"/>
        <c:ser>
          <c:idx val="1"/>
          <c:order val="0"/>
          <c:tx>
            <c:v>Pressão atmosférica e S=0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'[Oxigênio Dissolvido.xlsx]Planilha1'!$D$25:$D$71</c:f>
              <c:numCache>
                <c:formatCode>General</c:formatCode>
                <c:ptCount val="4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29</c:v>
                </c:pt>
                <c:pt idx="26">
                  <c:v>30</c:v>
                </c:pt>
                <c:pt idx="27">
                  <c:v>31</c:v>
                </c:pt>
                <c:pt idx="28">
                  <c:v>32</c:v>
                </c:pt>
                <c:pt idx="29">
                  <c:v>33</c:v>
                </c:pt>
                <c:pt idx="30">
                  <c:v>34</c:v>
                </c:pt>
                <c:pt idx="31">
                  <c:v>35</c:v>
                </c:pt>
                <c:pt idx="32">
                  <c:v>36</c:v>
                </c:pt>
                <c:pt idx="33">
                  <c:v>37</c:v>
                </c:pt>
                <c:pt idx="34">
                  <c:v>38</c:v>
                </c:pt>
                <c:pt idx="35">
                  <c:v>39</c:v>
                </c:pt>
                <c:pt idx="36">
                  <c:v>40</c:v>
                </c:pt>
                <c:pt idx="37">
                  <c:v>41</c:v>
                </c:pt>
                <c:pt idx="38">
                  <c:v>42</c:v>
                </c:pt>
                <c:pt idx="39">
                  <c:v>43</c:v>
                </c:pt>
                <c:pt idx="40">
                  <c:v>44</c:v>
                </c:pt>
                <c:pt idx="41">
                  <c:v>45</c:v>
                </c:pt>
                <c:pt idx="42">
                  <c:v>46</c:v>
                </c:pt>
                <c:pt idx="43">
                  <c:v>47</c:v>
                </c:pt>
                <c:pt idx="44">
                  <c:v>48</c:v>
                </c:pt>
                <c:pt idx="45">
                  <c:v>49</c:v>
                </c:pt>
                <c:pt idx="46">
                  <c:v>50</c:v>
                </c:pt>
              </c:numCache>
            </c:numRef>
          </c:xVal>
          <c:yVal>
            <c:numRef>
              <c:f>'[Oxigênio Dissolvido.xlsx]Planilha1'!$F$25:$F$71</c:f>
              <c:numCache>
                <c:formatCode>0.00</c:formatCode>
                <c:ptCount val="47"/>
                <c:pt idx="0">
                  <c:v>13.108363468109758</c:v>
                </c:pt>
                <c:pt idx="1">
                  <c:v>12.771000356769097</c:v>
                </c:pt>
                <c:pt idx="2">
                  <c:v>12.448218221517857</c:v>
                </c:pt>
                <c:pt idx="3">
                  <c:v>12.139238159900797</c:v>
                </c:pt>
                <c:pt idx="4">
                  <c:v>11.843323917765151</c:v>
                </c:pt>
                <c:pt idx="5">
                  <c:v>11.559779581943285</c:v>
                </c:pt>
                <c:pt idx="6">
                  <c:v>11.287947373101861</c:v>
                </c:pt>
                <c:pt idx="7">
                  <c:v>11.027205539481614</c:v>
                </c:pt>
                <c:pt idx="8">
                  <c:v>10.776966351297178</c:v>
                </c:pt>
                <c:pt idx="9">
                  <c:v>10.536674194524206</c:v>
                </c:pt>
                <c:pt idx="10">
                  <c:v>10.305803762236435</c:v>
                </c:pt>
                <c:pt idx="11">
                  <c:v>10.083858341009252</c:v>
                </c:pt>
                <c:pt idx="12">
                  <c:v>9.8703681895636759</c:v>
                </c:pt>
                <c:pt idx="13">
                  <c:v>9.6648890064596138</c:v>
                </c:pt>
                <c:pt idx="14">
                  <c:v>9.4670004834832273</c:v>
                </c:pt>
                <c:pt idx="15">
                  <c:v>9.2763049411703715</c:v>
                </c:pt>
                <c:pt idx="16">
                  <c:v>9.0924260428855668</c:v>
                </c:pt>
                <c:pt idx="17">
                  <c:v>8.9150075838025931</c:v>
                </c:pt>
                <c:pt idx="18">
                  <c:v>8.7437123511595018</c:v>
                </c:pt>
                <c:pt idx="19">
                  <c:v>8.5782210522030997</c:v>
                </c:pt>
                <c:pt idx="20">
                  <c:v>8.4182313063115508</c:v>
                </c:pt>
                <c:pt idx="21">
                  <c:v>8.2634566978197324</c:v>
                </c:pt>
                <c:pt idx="22">
                  <c:v>8.1136258862802446</c:v>
                </c:pt>
                <c:pt idx="23">
                  <c:v>7.9684817708872417</c:v>
                </c:pt>
                <c:pt idx="24">
                  <c:v>7.8277807059827529</c:v>
                </c:pt>
                <c:pt idx="25">
                  <c:v>7.6912917646953343</c:v>
                </c:pt>
                <c:pt idx="26">
                  <c:v>7.5587960478257301</c:v>
                </c:pt>
                <c:pt idx="27">
                  <c:v>7.4300860353055747</c:v>
                </c:pt>
                <c:pt idx="28">
                  <c:v>7.3049649776282202</c:v>
                </c:pt>
                <c:pt idx="29">
                  <c:v>7.183246324796543</c:v>
                </c:pt>
                <c:pt idx="30">
                  <c:v>7.0647531904620999</c:v>
                </c:pt>
                <c:pt idx="31">
                  <c:v>6.9493178490429068</c:v>
                </c:pt>
                <c:pt idx="32">
                  <c:v>6.8367812637345677</c:v>
                </c:pt>
                <c:pt idx="33">
                  <c:v>6.7269926434400551</c:v>
                </c:pt>
                <c:pt idx="34">
                  <c:v>6.6198090267475962</c:v>
                </c:pt>
                <c:pt idx="35">
                  <c:v>6.5150948912054494</c:v>
                </c:pt>
                <c:pt idx="36">
                  <c:v>6.4127217862209882</c:v>
                </c:pt>
                <c:pt idx="37">
                  <c:v>6.3125679880417733</c:v>
                </c:pt>
                <c:pt idx="38">
                  <c:v>6.2145181753304959</c:v>
                </c:pt>
                <c:pt idx="39">
                  <c:v>6.1184631239572376</c:v>
                </c:pt>
                <c:pt idx="40">
                  <c:v>6.0242994197119977</c:v>
                </c:pt>
                <c:pt idx="41">
                  <c:v>5.9319291877089997</c:v>
                </c:pt>
                <c:pt idx="42">
                  <c:v>5.8412598373394635</c:v>
                </c:pt>
                <c:pt idx="43">
                  <c:v>5.7522038217004416</c:v>
                </c:pt>
                <c:pt idx="44">
                  <c:v>5.6646784104796284</c:v>
                </c:pt>
                <c:pt idx="45">
                  <c:v>5.5786054753609502</c:v>
                </c:pt>
                <c:pt idx="46">
                  <c:v>5.4939112870608993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C-41CA-8580-D47757DA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2065391"/>
        <c:axId val="744263055"/>
      </c:scatterChart>
      <c:valAx>
        <c:axId val="582065391"/>
        <c:scaling>
          <c:orientation val="minMax"/>
          <c:max val="50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Temperatura (Celsius)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4263055"/>
        <c:crosses val="autoZero"/>
        <c:crossBetween val="midCat"/>
        <c:majorUnit val="2"/>
      </c:valAx>
      <c:valAx>
        <c:axId val="7442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Oxigênio dissolvido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0653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78056604821681"/>
          <c:y val="0.17752999120883461"/>
          <c:w val="0.29965038606821459"/>
          <c:h val="0.1165647410063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'[Demanda Bioquímica de Oxigênio.xlsx]Planilha1'!$H$10</c:f>
              <c:strCache>
                <c:ptCount val="1"/>
                <c:pt idx="0">
                  <c:v>DBO consumida (mg/L)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Oxigênio.xlsx]Planilha1'!$H$11:$H$71</c:f>
              <c:numCache>
                <c:formatCode>General</c:formatCode>
                <c:ptCount val="61"/>
                <c:pt idx="0">
                  <c:v>0</c:v>
                </c:pt>
                <c:pt idx="1">
                  <c:v>27.158464023292169</c:v>
                </c:pt>
                <c:pt idx="2">
                  <c:v>51.366599374166491</c:v>
                </c:pt>
                <c:pt idx="3">
                  <c:v>72.944911633049998</c:v>
                </c:pt>
                <c:pt idx="4">
                  <c:v>92.179088623268512</c:v>
                </c:pt>
                <c:pt idx="5">
                  <c:v>109.32378279826108</c:v>
                </c:pt>
                <c:pt idx="6">
                  <c:v>124.60598273348614</c:v>
                </c:pt>
                <c:pt idx="7">
                  <c:v>138.22801836016092</c:v>
                </c:pt>
                <c:pt idx="8">
                  <c:v>150.37023972887147</c:v>
                </c:pt>
                <c:pt idx="9">
                  <c:v>161.19340476876215</c:v>
                </c:pt>
                <c:pt idx="10">
                  <c:v>170.84080765523672</c:v>
                </c:pt>
                <c:pt idx="11">
                  <c:v>179.44017596486916</c:v>
                </c:pt>
                <c:pt idx="12">
                  <c:v>187.10536173506088</c:v>
                </c:pt>
                <c:pt idx="13">
                  <c:v>193.93784881736616</c:v>
                </c:pt>
                <c:pt idx="14">
                  <c:v>200.02809648121388</c:v>
                </c:pt>
                <c:pt idx="15">
                  <c:v>205.45673705677538</c:v>
                </c:pt>
                <c:pt idx="16">
                  <c:v>210.29564347326985</c:v>
                </c:pt>
                <c:pt idx="17">
                  <c:v>214.6088808264665</c:v>
                </c:pt>
                <c:pt idx="18">
                  <c:v>218.45355457374032</c:v>
                </c:pt>
                <c:pt idx="19">
                  <c:v>221.88056658642759</c:v>
                </c:pt>
                <c:pt idx="20">
                  <c:v>224.93528906929907</c:v>
                </c:pt>
                <c:pt idx="21">
                  <c:v>227.65816526956169</c:v>
                </c:pt>
                <c:pt idx="22">
                  <c:v>230.0852449285255</c:v>
                </c:pt>
                <c:pt idx="23">
                  <c:v>232.24866156509074</c:v>
                </c:pt>
                <c:pt idx="24">
                  <c:v>234.17705791008984</c:v>
                </c:pt>
                <c:pt idx="25">
                  <c:v>235.89596512405566</c:v>
                </c:pt>
                <c:pt idx="26">
                  <c:v>237.42814081910205</c:v>
                </c:pt>
                <c:pt idx="27">
                  <c:v>238.79387036018329</c:v>
                </c:pt>
                <c:pt idx="28">
                  <c:v>240.01123543483652</c:v>
                </c:pt>
                <c:pt idx="29">
                  <c:v>241.09635344715704</c:v>
                </c:pt>
                <c:pt idx="30">
                  <c:v>242.06359090548301</c:v>
                </c:pt>
                <c:pt idx="31">
                  <c:v>242.92575362895329</c:v>
                </c:pt>
                <c:pt idx="32">
                  <c:v>243.6942562911932</c:v>
                </c:pt>
                <c:pt idx="33">
                  <c:v>244.37927354581612</c:v>
                </c:pt>
                <c:pt idx="34">
                  <c:v>244.98987473457902</c:v>
                </c:pt>
                <c:pt idx="35">
                  <c:v>245.5341439616715</c:v>
                </c:pt>
                <c:pt idx="36">
                  <c:v>246.01928712387209</c:v>
                </c:pt>
                <c:pt idx="37">
                  <c:v>246.45172731360557</c:v>
                </c:pt>
                <c:pt idx="38">
                  <c:v>246.83718985799868</c:v>
                </c:pt>
                <c:pt idx="39">
                  <c:v>247.18077811981487</c:v>
                </c:pt>
                <c:pt idx="40">
                  <c:v>247.48704106384162</c:v>
                </c:pt>
                <c:pt idx="41">
                  <c:v>247.76003348328027</c:v>
                </c:pt>
                <c:pt idx="42">
                  <c:v>248.00336968351112</c:v>
                </c:pt>
                <c:pt idx="43">
                  <c:v>248.22027133398385</c:v>
                </c:pt>
                <c:pt idx="44">
                  <c:v>248.41361012177271</c:v>
                </c:pt>
                <c:pt idx="45">
                  <c:v>248.58594577151172</c:v>
                </c:pt>
                <c:pt idx="46">
                  <c:v>248.73955993507727</c:v>
                </c:pt>
                <c:pt idx="47">
                  <c:v>248.87648639970413</c:v>
                </c:pt>
                <c:pt idx="48">
                  <c:v>248.99853801447739</c:v>
                </c:pt>
                <c:pt idx="49">
                  <c:v>249.10733069169544</c:v>
                </c:pt>
                <c:pt idx="50">
                  <c:v>249.20430480087259</c:v>
                </c:pt>
                <c:pt idx="51">
                  <c:v>249.29074423862863</c:v>
                </c:pt>
                <c:pt idx="52">
                  <c:v>249.36779342694268</c:v>
                </c:pt>
                <c:pt idx="53">
                  <c:v>249.43647246482135</c:v>
                </c:pt>
                <c:pt idx="54">
                  <c:v>249.49769063398247</c:v>
                </c:pt>
                <c:pt idx="55">
                  <c:v>249.55225843736469</c:v>
                </c:pt>
                <c:pt idx="56">
                  <c:v>249.60089832984696</c:v>
                </c:pt>
                <c:pt idx="57">
                  <c:v>249.64425428324887</c:v>
                </c:pt>
                <c:pt idx="58">
                  <c:v>249.68290031224819</c:v>
                </c:pt>
                <c:pt idx="59">
                  <c:v>249.71734807409459</c:v>
                </c:pt>
                <c:pt idx="60">
                  <c:v>249.74805364273786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62-4C0C-B595-F8896671C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778783"/>
        <c:axId val="1075941983"/>
      </c:scatterChart>
      <c:valAx>
        <c:axId val="1023778783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5941983"/>
        <c:crosses val="autoZero"/>
        <c:crossBetween val="midCat"/>
      </c:valAx>
      <c:valAx>
        <c:axId val="107594198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778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47665948723324"/>
          <c:y val="0.454727947738927"/>
          <c:w val="0.18720115348570215"/>
          <c:h val="9.0543893280945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'[Demanda Bioquímica de Oxigênio.xlsx]Planilha1'!$G$10</c:f>
              <c:strCache>
                <c:ptCount val="1"/>
                <c:pt idx="0">
                  <c:v>DBO remanescente (mg/L)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Oxigênio.xlsx]Planilha1'!$G$11:$G$71</c:f>
              <c:numCache>
                <c:formatCode>General</c:formatCode>
                <c:ptCount val="61"/>
                <c:pt idx="0">
                  <c:v>250</c:v>
                </c:pt>
                <c:pt idx="1">
                  <c:v>222.84153597670783</c:v>
                </c:pt>
                <c:pt idx="2">
                  <c:v>198.6334006258335</c:v>
                </c:pt>
                <c:pt idx="3">
                  <c:v>177.05508836695</c:v>
                </c:pt>
                <c:pt idx="4">
                  <c:v>157.82091137673149</c:v>
                </c:pt>
                <c:pt idx="5">
                  <c:v>140.67621720173892</c:v>
                </c:pt>
                <c:pt idx="6">
                  <c:v>125.39401726651386</c:v>
                </c:pt>
                <c:pt idx="7">
                  <c:v>111.77198163983911</c:v>
                </c:pt>
                <c:pt idx="8">
                  <c:v>99.629760271128532</c:v>
                </c:pt>
                <c:pt idx="9">
                  <c:v>88.806595231237864</c:v>
                </c:pt>
                <c:pt idx="10">
                  <c:v>79.159192344763284</c:v>
                </c:pt>
                <c:pt idx="11">
                  <c:v>70.559824035130816</c:v>
                </c:pt>
                <c:pt idx="12">
                  <c:v>62.894638264939118</c:v>
                </c:pt>
                <c:pt idx="13">
                  <c:v>56.062151182633826</c:v>
                </c:pt>
                <c:pt idx="14">
                  <c:v>49.971903518786121</c:v>
                </c:pt>
                <c:pt idx="15">
                  <c:v>44.543262943224605</c:v>
                </c:pt>
                <c:pt idx="16">
                  <c:v>39.704356526730173</c:v>
                </c:pt>
                <c:pt idx="17">
                  <c:v>35.391119173533504</c:v>
                </c:pt>
                <c:pt idx="18">
                  <c:v>31.54644542625968</c:v>
                </c:pt>
                <c:pt idx="19">
                  <c:v>28.119433413572395</c:v>
                </c:pt>
                <c:pt idx="20">
                  <c:v>25.064710930700926</c:v>
                </c:pt>
                <c:pt idx="21">
                  <c:v>22.341834730438297</c:v>
                </c:pt>
                <c:pt idx="22">
                  <c:v>19.914755071474502</c:v>
                </c:pt>
                <c:pt idx="23">
                  <c:v>17.751338434909247</c:v>
                </c:pt>
                <c:pt idx="24">
                  <c:v>15.822942089910176</c:v>
                </c:pt>
                <c:pt idx="25">
                  <c:v>14.104034875944338</c:v>
                </c:pt>
                <c:pt idx="26">
                  <c:v>12.571859180897967</c:v>
                </c:pt>
                <c:pt idx="27">
                  <c:v>11.206129639816718</c:v>
                </c:pt>
                <c:pt idx="28">
                  <c:v>9.9887645651634731</c:v>
                </c:pt>
                <c:pt idx="29">
                  <c:v>8.9036465528429645</c:v>
                </c:pt>
                <c:pt idx="30">
                  <c:v>7.9364090945169847</c:v>
                </c:pt>
                <c:pt idx="31">
                  <c:v>7.0742463710467138</c:v>
                </c:pt>
                <c:pt idx="32">
                  <c:v>6.3057437088068031</c:v>
                </c:pt>
                <c:pt idx="33">
                  <c:v>5.6207264541838802</c:v>
                </c:pt>
                <c:pt idx="34">
                  <c:v>5.0101252654210038</c:v>
                </c:pt>
                <c:pt idx="35">
                  <c:v>4.4658560383285089</c:v>
                </c:pt>
                <c:pt idx="36">
                  <c:v>3.9807128761279209</c:v>
                </c:pt>
                <c:pt idx="37">
                  <c:v>3.548272686394419</c:v>
                </c:pt>
                <c:pt idx="38">
                  <c:v>3.1628101420013262</c:v>
                </c:pt>
                <c:pt idx="39">
                  <c:v>2.8192218801851392</c:v>
                </c:pt>
                <c:pt idx="40">
                  <c:v>2.5129589361583937</c:v>
                </c:pt>
                <c:pt idx="41">
                  <c:v>2.2399665167197225</c:v>
                </c:pt>
                <c:pt idx="42">
                  <c:v>1.9966303164888757</c:v>
                </c:pt>
                <c:pt idx="43">
                  <c:v>1.7797286660161649</c:v>
                </c:pt>
                <c:pt idx="44">
                  <c:v>1.5863898782272774</c:v>
                </c:pt>
                <c:pt idx="45">
                  <c:v>1.4140542284882771</c:v>
                </c:pt>
                <c:pt idx="46">
                  <c:v>1.2604400649227447</c:v>
                </c:pt>
                <c:pt idx="47">
                  <c:v>1.123513600295863</c:v>
                </c:pt>
                <c:pt idx="48">
                  <c:v>1.0014619855226041</c:v>
                </c:pt>
                <c:pt idx="49">
                  <c:v>0.89266930830456248</c:v>
                </c:pt>
                <c:pt idx="50">
                  <c:v>0.79569519912741671</c:v>
                </c:pt>
                <c:pt idx="51">
                  <c:v>0.70925576137138369</c:v>
                </c:pt>
                <c:pt idx="52">
                  <c:v>0.63220657305731387</c:v>
                </c:pt>
                <c:pt idx="53">
                  <c:v>0.56352753517865017</c:v>
                </c:pt>
                <c:pt idx="54">
                  <c:v>0.50230936601751508</c:v>
                </c:pt>
                <c:pt idx="55">
                  <c:v>0.44774156263531745</c:v>
                </c:pt>
                <c:pt idx="56">
                  <c:v>0.39910167015306186</c:v>
                </c:pt>
                <c:pt idx="57">
                  <c:v>0.35574571675111083</c:v>
                </c:pt>
                <c:pt idx="58">
                  <c:v>0.31709968775180969</c:v>
                </c:pt>
                <c:pt idx="59">
                  <c:v>0.28265192590539084</c:v>
                </c:pt>
                <c:pt idx="60">
                  <c:v>0.25194635726212761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4-46B3-B0FE-E774637FA6C8}"/>
            </c:ext>
          </c:extLst>
        </c:ser>
        <c:ser>
          <c:idx val="1"/>
          <c:order val="1"/>
          <c:tx>
            <c:strRef>
              <c:f>'[Demanda Bioquímica de Oxigênio.xlsx]Planilha1'!$H$10</c:f>
              <c:strCache>
                <c:ptCount val="1"/>
                <c:pt idx="0">
                  <c:v>DBO consumida (mg/L)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Oxigênio.xlsx]Planilha1'!$H$11:$H$71</c:f>
              <c:numCache>
                <c:formatCode>General</c:formatCode>
                <c:ptCount val="61"/>
                <c:pt idx="0">
                  <c:v>0</c:v>
                </c:pt>
                <c:pt idx="1">
                  <c:v>27.158464023292169</c:v>
                </c:pt>
                <c:pt idx="2">
                  <c:v>51.366599374166491</c:v>
                </c:pt>
                <c:pt idx="3">
                  <c:v>72.944911633049998</c:v>
                </c:pt>
                <c:pt idx="4">
                  <c:v>92.179088623268512</c:v>
                </c:pt>
                <c:pt idx="5">
                  <c:v>109.32378279826108</c:v>
                </c:pt>
                <c:pt idx="6">
                  <c:v>124.60598273348614</c:v>
                </c:pt>
                <c:pt idx="7">
                  <c:v>138.22801836016092</c:v>
                </c:pt>
                <c:pt idx="8">
                  <c:v>150.37023972887147</c:v>
                </c:pt>
                <c:pt idx="9">
                  <c:v>161.19340476876215</c:v>
                </c:pt>
                <c:pt idx="10">
                  <c:v>170.84080765523672</c:v>
                </c:pt>
                <c:pt idx="11">
                  <c:v>179.44017596486916</c:v>
                </c:pt>
                <c:pt idx="12">
                  <c:v>187.10536173506088</c:v>
                </c:pt>
                <c:pt idx="13">
                  <c:v>193.93784881736616</c:v>
                </c:pt>
                <c:pt idx="14">
                  <c:v>200.02809648121388</c:v>
                </c:pt>
                <c:pt idx="15">
                  <c:v>205.45673705677538</c:v>
                </c:pt>
                <c:pt idx="16">
                  <c:v>210.29564347326985</c:v>
                </c:pt>
                <c:pt idx="17">
                  <c:v>214.6088808264665</c:v>
                </c:pt>
                <c:pt idx="18">
                  <c:v>218.45355457374032</c:v>
                </c:pt>
                <c:pt idx="19">
                  <c:v>221.88056658642759</c:v>
                </c:pt>
                <c:pt idx="20">
                  <c:v>224.93528906929907</c:v>
                </c:pt>
                <c:pt idx="21">
                  <c:v>227.65816526956169</c:v>
                </c:pt>
                <c:pt idx="22">
                  <c:v>230.0852449285255</c:v>
                </c:pt>
                <c:pt idx="23">
                  <c:v>232.24866156509074</c:v>
                </c:pt>
                <c:pt idx="24">
                  <c:v>234.17705791008984</c:v>
                </c:pt>
                <c:pt idx="25">
                  <c:v>235.89596512405566</c:v>
                </c:pt>
                <c:pt idx="26">
                  <c:v>237.42814081910205</c:v>
                </c:pt>
                <c:pt idx="27">
                  <c:v>238.79387036018329</c:v>
                </c:pt>
                <c:pt idx="28">
                  <c:v>240.01123543483652</c:v>
                </c:pt>
                <c:pt idx="29">
                  <c:v>241.09635344715704</c:v>
                </c:pt>
                <c:pt idx="30">
                  <c:v>242.06359090548301</c:v>
                </c:pt>
                <c:pt idx="31">
                  <c:v>242.92575362895329</c:v>
                </c:pt>
                <c:pt idx="32">
                  <c:v>243.6942562911932</c:v>
                </c:pt>
                <c:pt idx="33">
                  <c:v>244.37927354581612</c:v>
                </c:pt>
                <c:pt idx="34">
                  <c:v>244.98987473457902</c:v>
                </c:pt>
                <c:pt idx="35">
                  <c:v>245.5341439616715</c:v>
                </c:pt>
                <c:pt idx="36">
                  <c:v>246.01928712387209</c:v>
                </c:pt>
                <c:pt idx="37">
                  <c:v>246.45172731360557</c:v>
                </c:pt>
                <c:pt idx="38">
                  <c:v>246.83718985799868</c:v>
                </c:pt>
                <c:pt idx="39">
                  <c:v>247.18077811981487</c:v>
                </c:pt>
                <c:pt idx="40">
                  <c:v>247.48704106384162</c:v>
                </c:pt>
                <c:pt idx="41">
                  <c:v>247.76003348328027</c:v>
                </c:pt>
                <c:pt idx="42">
                  <c:v>248.00336968351112</c:v>
                </c:pt>
                <c:pt idx="43">
                  <c:v>248.22027133398385</c:v>
                </c:pt>
                <c:pt idx="44">
                  <c:v>248.41361012177271</c:v>
                </c:pt>
                <c:pt idx="45">
                  <c:v>248.58594577151172</c:v>
                </c:pt>
                <c:pt idx="46">
                  <c:v>248.73955993507727</c:v>
                </c:pt>
                <c:pt idx="47">
                  <c:v>248.87648639970413</c:v>
                </c:pt>
                <c:pt idx="48">
                  <c:v>248.99853801447739</c:v>
                </c:pt>
                <c:pt idx="49">
                  <c:v>249.10733069169544</c:v>
                </c:pt>
                <c:pt idx="50">
                  <c:v>249.20430480087259</c:v>
                </c:pt>
                <c:pt idx="51">
                  <c:v>249.29074423862863</c:v>
                </c:pt>
                <c:pt idx="52">
                  <c:v>249.36779342694268</c:v>
                </c:pt>
                <c:pt idx="53">
                  <c:v>249.43647246482135</c:v>
                </c:pt>
                <c:pt idx="54">
                  <c:v>249.49769063398247</c:v>
                </c:pt>
                <c:pt idx="55">
                  <c:v>249.55225843736469</c:v>
                </c:pt>
                <c:pt idx="56">
                  <c:v>249.60089832984696</c:v>
                </c:pt>
                <c:pt idx="57">
                  <c:v>249.64425428324887</c:v>
                </c:pt>
                <c:pt idx="58">
                  <c:v>249.68290031224819</c:v>
                </c:pt>
                <c:pt idx="59">
                  <c:v>249.71734807409459</c:v>
                </c:pt>
                <c:pt idx="60">
                  <c:v>249.74805364273786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4-46B3-B0FE-E774637F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778783"/>
        <c:axId val="1075941983"/>
      </c:scatterChart>
      <c:valAx>
        <c:axId val="1023778783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5941983"/>
        <c:crosses val="autoZero"/>
        <c:crossBetween val="midCat"/>
      </c:valAx>
      <c:valAx>
        <c:axId val="107594198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778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71046436107249"/>
          <c:y val="0.35416433438311123"/>
          <c:w val="0.20913413470523401"/>
          <c:h val="0.1356242228376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987962813553"/>
          <c:y val="3.814478197403752E-2"/>
          <c:w val="0.81146219931605534"/>
          <c:h val="0.807877539140041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'[Demanda Bioquímica de Oxigênio.xlsx]Planilha1'!$G$10</c:f>
              <c:strCache>
                <c:ptCount val="1"/>
                <c:pt idx="0">
                  <c:v>DBO remanescente (mg/L)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Oxigênio.xlsx]Planilha1'!$G$11:$G$71</c:f>
              <c:numCache>
                <c:formatCode>General</c:formatCode>
                <c:ptCount val="61"/>
                <c:pt idx="0">
                  <c:v>250</c:v>
                </c:pt>
                <c:pt idx="1">
                  <c:v>222.84153597670783</c:v>
                </c:pt>
                <c:pt idx="2">
                  <c:v>198.6334006258335</c:v>
                </c:pt>
                <c:pt idx="3">
                  <c:v>177.05508836695</c:v>
                </c:pt>
                <c:pt idx="4">
                  <c:v>157.82091137673149</c:v>
                </c:pt>
                <c:pt idx="5">
                  <c:v>140.67621720173892</c:v>
                </c:pt>
                <c:pt idx="6">
                  <c:v>125.39401726651386</c:v>
                </c:pt>
                <c:pt idx="7">
                  <c:v>111.77198163983911</c:v>
                </c:pt>
                <c:pt idx="8">
                  <c:v>99.629760271128532</c:v>
                </c:pt>
                <c:pt idx="9">
                  <c:v>88.806595231237864</c:v>
                </c:pt>
                <c:pt idx="10">
                  <c:v>79.159192344763284</c:v>
                </c:pt>
                <c:pt idx="11">
                  <c:v>70.559824035130816</c:v>
                </c:pt>
                <c:pt idx="12">
                  <c:v>62.894638264939118</c:v>
                </c:pt>
                <c:pt idx="13">
                  <c:v>56.062151182633826</c:v>
                </c:pt>
                <c:pt idx="14">
                  <c:v>49.971903518786121</c:v>
                </c:pt>
                <c:pt idx="15">
                  <c:v>44.543262943224605</c:v>
                </c:pt>
                <c:pt idx="16">
                  <c:v>39.704356526730173</c:v>
                </c:pt>
                <c:pt idx="17">
                  <c:v>35.391119173533504</c:v>
                </c:pt>
                <c:pt idx="18">
                  <c:v>31.54644542625968</c:v>
                </c:pt>
                <c:pt idx="19">
                  <c:v>28.119433413572395</c:v>
                </c:pt>
                <c:pt idx="20">
                  <c:v>25.064710930700926</c:v>
                </c:pt>
                <c:pt idx="21">
                  <c:v>22.341834730438297</c:v>
                </c:pt>
                <c:pt idx="22">
                  <c:v>19.914755071474502</c:v>
                </c:pt>
                <c:pt idx="23">
                  <c:v>17.751338434909247</c:v>
                </c:pt>
                <c:pt idx="24">
                  <c:v>15.822942089910176</c:v>
                </c:pt>
                <c:pt idx="25">
                  <c:v>14.104034875944338</c:v>
                </c:pt>
                <c:pt idx="26">
                  <c:v>12.571859180897967</c:v>
                </c:pt>
                <c:pt idx="27">
                  <c:v>11.206129639816718</c:v>
                </c:pt>
                <c:pt idx="28">
                  <c:v>9.9887645651634731</c:v>
                </c:pt>
                <c:pt idx="29">
                  <c:v>8.9036465528429645</c:v>
                </c:pt>
                <c:pt idx="30">
                  <c:v>7.9364090945169847</c:v>
                </c:pt>
                <c:pt idx="31">
                  <c:v>7.0742463710467138</c:v>
                </c:pt>
                <c:pt idx="32">
                  <c:v>6.3057437088068031</c:v>
                </c:pt>
                <c:pt idx="33">
                  <c:v>5.6207264541838802</c:v>
                </c:pt>
                <c:pt idx="34">
                  <c:v>5.0101252654210038</c:v>
                </c:pt>
                <c:pt idx="35">
                  <c:v>4.4658560383285089</c:v>
                </c:pt>
                <c:pt idx="36">
                  <c:v>3.9807128761279209</c:v>
                </c:pt>
                <c:pt idx="37">
                  <c:v>3.548272686394419</c:v>
                </c:pt>
                <c:pt idx="38">
                  <c:v>3.1628101420013262</c:v>
                </c:pt>
                <c:pt idx="39">
                  <c:v>2.8192218801851392</c:v>
                </c:pt>
                <c:pt idx="40">
                  <c:v>2.5129589361583937</c:v>
                </c:pt>
                <c:pt idx="41">
                  <c:v>2.2399665167197225</c:v>
                </c:pt>
                <c:pt idx="42">
                  <c:v>1.9966303164888757</c:v>
                </c:pt>
                <c:pt idx="43">
                  <c:v>1.7797286660161649</c:v>
                </c:pt>
                <c:pt idx="44">
                  <c:v>1.5863898782272774</c:v>
                </c:pt>
                <c:pt idx="45">
                  <c:v>1.4140542284882771</c:v>
                </c:pt>
                <c:pt idx="46">
                  <c:v>1.2604400649227447</c:v>
                </c:pt>
                <c:pt idx="47">
                  <c:v>1.123513600295863</c:v>
                </c:pt>
                <c:pt idx="48">
                  <c:v>1.0014619855226041</c:v>
                </c:pt>
                <c:pt idx="49">
                  <c:v>0.89266930830456248</c:v>
                </c:pt>
                <c:pt idx="50">
                  <c:v>0.79569519912741671</c:v>
                </c:pt>
                <c:pt idx="51">
                  <c:v>0.70925576137138369</c:v>
                </c:pt>
                <c:pt idx="52">
                  <c:v>0.63220657305731387</c:v>
                </c:pt>
                <c:pt idx="53">
                  <c:v>0.56352753517865017</c:v>
                </c:pt>
                <c:pt idx="54">
                  <c:v>0.50230936601751508</c:v>
                </c:pt>
                <c:pt idx="55">
                  <c:v>0.44774156263531745</c:v>
                </c:pt>
                <c:pt idx="56">
                  <c:v>0.39910167015306186</c:v>
                </c:pt>
                <c:pt idx="57">
                  <c:v>0.35574571675111083</c:v>
                </c:pt>
                <c:pt idx="58">
                  <c:v>0.31709968775180969</c:v>
                </c:pt>
                <c:pt idx="59">
                  <c:v>0.28265192590539084</c:v>
                </c:pt>
                <c:pt idx="60">
                  <c:v>0.25194635726212761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4-46B3-B0FE-E774637FA6C8}"/>
            </c:ext>
          </c:extLst>
        </c:ser>
        <c:ser>
          <c:idx val="1"/>
          <c:order val="1"/>
          <c:tx>
            <c:strRef>
              <c:f>'[Demanda Bioquímica de Oxigênio.xlsx]Planilha1'!$H$10</c:f>
              <c:strCache>
                <c:ptCount val="1"/>
                <c:pt idx="0">
                  <c:v>DBO consumida (mg/L)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Oxigênio.xlsx]Planilha1'!$H$11:$H$71</c:f>
              <c:numCache>
                <c:formatCode>General</c:formatCode>
                <c:ptCount val="61"/>
                <c:pt idx="0">
                  <c:v>0</c:v>
                </c:pt>
                <c:pt idx="1">
                  <c:v>27.158464023292169</c:v>
                </c:pt>
                <c:pt idx="2">
                  <c:v>51.366599374166491</c:v>
                </c:pt>
                <c:pt idx="3">
                  <c:v>72.944911633049998</c:v>
                </c:pt>
                <c:pt idx="4">
                  <c:v>92.179088623268512</c:v>
                </c:pt>
                <c:pt idx="5">
                  <c:v>109.32378279826108</c:v>
                </c:pt>
                <c:pt idx="6">
                  <c:v>124.60598273348614</c:v>
                </c:pt>
                <c:pt idx="7">
                  <c:v>138.22801836016092</c:v>
                </c:pt>
                <c:pt idx="8">
                  <c:v>150.37023972887147</c:v>
                </c:pt>
                <c:pt idx="9">
                  <c:v>161.19340476876215</c:v>
                </c:pt>
                <c:pt idx="10">
                  <c:v>170.84080765523672</c:v>
                </c:pt>
                <c:pt idx="11">
                  <c:v>179.44017596486916</c:v>
                </c:pt>
                <c:pt idx="12">
                  <c:v>187.10536173506088</c:v>
                </c:pt>
                <c:pt idx="13">
                  <c:v>193.93784881736616</c:v>
                </c:pt>
                <c:pt idx="14">
                  <c:v>200.02809648121388</c:v>
                </c:pt>
                <c:pt idx="15">
                  <c:v>205.45673705677538</c:v>
                </c:pt>
                <c:pt idx="16">
                  <c:v>210.29564347326985</c:v>
                </c:pt>
                <c:pt idx="17">
                  <c:v>214.6088808264665</c:v>
                </c:pt>
                <c:pt idx="18">
                  <c:v>218.45355457374032</c:v>
                </c:pt>
                <c:pt idx="19">
                  <c:v>221.88056658642759</c:v>
                </c:pt>
                <c:pt idx="20">
                  <c:v>224.93528906929907</c:v>
                </c:pt>
                <c:pt idx="21">
                  <c:v>227.65816526956169</c:v>
                </c:pt>
                <c:pt idx="22">
                  <c:v>230.0852449285255</c:v>
                </c:pt>
                <c:pt idx="23">
                  <c:v>232.24866156509074</c:v>
                </c:pt>
                <c:pt idx="24">
                  <c:v>234.17705791008984</c:v>
                </c:pt>
                <c:pt idx="25">
                  <c:v>235.89596512405566</c:v>
                </c:pt>
                <c:pt idx="26">
                  <c:v>237.42814081910205</c:v>
                </c:pt>
                <c:pt idx="27">
                  <c:v>238.79387036018329</c:v>
                </c:pt>
                <c:pt idx="28">
                  <c:v>240.01123543483652</c:v>
                </c:pt>
                <c:pt idx="29">
                  <c:v>241.09635344715704</c:v>
                </c:pt>
                <c:pt idx="30">
                  <c:v>242.06359090548301</c:v>
                </c:pt>
                <c:pt idx="31">
                  <c:v>242.92575362895329</c:v>
                </c:pt>
                <c:pt idx="32">
                  <c:v>243.6942562911932</c:v>
                </c:pt>
                <c:pt idx="33">
                  <c:v>244.37927354581612</c:v>
                </c:pt>
                <c:pt idx="34">
                  <c:v>244.98987473457902</c:v>
                </c:pt>
                <c:pt idx="35">
                  <c:v>245.5341439616715</c:v>
                </c:pt>
                <c:pt idx="36">
                  <c:v>246.01928712387209</c:v>
                </c:pt>
                <c:pt idx="37">
                  <c:v>246.45172731360557</c:v>
                </c:pt>
                <c:pt idx="38">
                  <c:v>246.83718985799868</c:v>
                </c:pt>
                <c:pt idx="39">
                  <c:v>247.18077811981487</c:v>
                </c:pt>
                <c:pt idx="40">
                  <c:v>247.48704106384162</c:v>
                </c:pt>
                <c:pt idx="41">
                  <c:v>247.76003348328027</c:v>
                </c:pt>
                <c:pt idx="42">
                  <c:v>248.00336968351112</c:v>
                </c:pt>
                <c:pt idx="43">
                  <c:v>248.22027133398385</c:v>
                </c:pt>
                <c:pt idx="44">
                  <c:v>248.41361012177271</c:v>
                </c:pt>
                <c:pt idx="45">
                  <c:v>248.58594577151172</c:v>
                </c:pt>
                <c:pt idx="46">
                  <c:v>248.73955993507727</c:v>
                </c:pt>
                <c:pt idx="47">
                  <c:v>248.87648639970413</c:v>
                </c:pt>
                <c:pt idx="48">
                  <c:v>248.99853801447739</c:v>
                </c:pt>
                <c:pt idx="49">
                  <c:v>249.10733069169544</c:v>
                </c:pt>
                <c:pt idx="50">
                  <c:v>249.20430480087259</c:v>
                </c:pt>
                <c:pt idx="51">
                  <c:v>249.29074423862863</c:v>
                </c:pt>
                <c:pt idx="52">
                  <c:v>249.36779342694268</c:v>
                </c:pt>
                <c:pt idx="53">
                  <c:v>249.43647246482135</c:v>
                </c:pt>
                <c:pt idx="54">
                  <c:v>249.49769063398247</c:v>
                </c:pt>
                <c:pt idx="55">
                  <c:v>249.55225843736469</c:v>
                </c:pt>
                <c:pt idx="56">
                  <c:v>249.60089832984696</c:v>
                </c:pt>
                <c:pt idx="57">
                  <c:v>249.64425428324887</c:v>
                </c:pt>
                <c:pt idx="58">
                  <c:v>249.68290031224819</c:v>
                </c:pt>
                <c:pt idx="59">
                  <c:v>249.71734807409459</c:v>
                </c:pt>
                <c:pt idx="60">
                  <c:v>249.74805364273786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4-46B3-B0FE-E774637F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778783"/>
        <c:axId val="1075941983"/>
      </c:scatterChart>
      <c:valAx>
        <c:axId val="1023778783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5941983"/>
        <c:crosses val="autoZero"/>
        <c:crossBetween val="midCat"/>
      </c:valAx>
      <c:valAx>
        <c:axId val="107594198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778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52282807781094"/>
          <c:y val="0.229326866104443"/>
          <c:w val="0.35453341861581855"/>
          <c:h val="0.1356242228376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3987962813553"/>
          <c:y val="3.814478197403752E-2"/>
          <c:w val="0.81146219931605534"/>
          <c:h val="0.8078775391400413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'[Demanda Bioquímica de Oxigênio.xlsx]Planilha1'!$G$10</c:f>
              <c:strCache>
                <c:ptCount val="1"/>
                <c:pt idx="0">
                  <c:v>DBO remanescente (mg/L)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Oxigênio.xlsx]Planilha1'!$G$11:$G$71</c:f>
              <c:numCache>
                <c:formatCode>General</c:formatCode>
                <c:ptCount val="61"/>
                <c:pt idx="0">
                  <c:v>250</c:v>
                </c:pt>
                <c:pt idx="1">
                  <c:v>222.84153597670783</c:v>
                </c:pt>
                <c:pt idx="2">
                  <c:v>198.6334006258335</c:v>
                </c:pt>
                <c:pt idx="3">
                  <c:v>177.05508836695</c:v>
                </c:pt>
                <c:pt idx="4">
                  <c:v>157.82091137673149</c:v>
                </c:pt>
                <c:pt idx="5">
                  <c:v>140.67621720173892</c:v>
                </c:pt>
                <c:pt idx="6">
                  <c:v>125.39401726651386</c:v>
                </c:pt>
                <c:pt idx="7">
                  <c:v>111.77198163983911</c:v>
                </c:pt>
                <c:pt idx="8">
                  <c:v>99.629760271128532</c:v>
                </c:pt>
                <c:pt idx="9">
                  <c:v>88.806595231237864</c:v>
                </c:pt>
                <c:pt idx="10">
                  <c:v>79.159192344763284</c:v>
                </c:pt>
                <c:pt idx="11">
                  <c:v>70.559824035130816</c:v>
                </c:pt>
                <c:pt idx="12">
                  <c:v>62.894638264939118</c:v>
                </c:pt>
                <c:pt idx="13">
                  <c:v>56.062151182633826</c:v>
                </c:pt>
                <c:pt idx="14">
                  <c:v>49.971903518786121</c:v>
                </c:pt>
                <c:pt idx="15">
                  <c:v>44.543262943224605</c:v>
                </c:pt>
                <c:pt idx="16">
                  <c:v>39.704356526730173</c:v>
                </c:pt>
                <c:pt idx="17">
                  <c:v>35.391119173533504</c:v>
                </c:pt>
                <c:pt idx="18">
                  <c:v>31.54644542625968</c:v>
                </c:pt>
                <c:pt idx="19">
                  <c:v>28.119433413572395</c:v>
                </c:pt>
                <c:pt idx="20">
                  <c:v>25.064710930700926</c:v>
                </c:pt>
                <c:pt idx="21">
                  <c:v>22.341834730438297</c:v>
                </c:pt>
                <c:pt idx="22">
                  <c:v>19.914755071474502</c:v>
                </c:pt>
                <c:pt idx="23">
                  <c:v>17.751338434909247</c:v>
                </c:pt>
                <c:pt idx="24">
                  <c:v>15.822942089910176</c:v>
                </c:pt>
                <c:pt idx="25">
                  <c:v>14.104034875944338</c:v>
                </c:pt>
                <c:pt idx="26">
                  <c:v>12.571859180897967</c:v>
                </c:pt>
                <c:pt idx="27">
                  <c:v>11.206129639816718</c:v>
                </c:pt>
                <c:pt idx="28">
                  <c:v>9.9887645651634731</c:v>
                </c:pt>
                <c:pt idx="29">
                  <c:v>8.9036465528429645</c:v>
                </c:pt>
                <c:pt idx="30">
                  <c:v>7.9364090945169847</c:v>
                </c:pt>
                <c:pt idx="31">
                  <c:v>7.0742463710467138</c:v>
                </c:pt>
                <c:pt idx="32">
                  <c:v>6.3057437088068031</c:v>
                </c:pt>
                <c:pt idx="33">
                  <c:v>5.6207264541838802</c:v>
                </c:pt>
                <c:pt idx="34">
                  <c:v>5.0101252654210038</c:v>
                </c:pt>
                <c:pt idx="35">
                  <c:v>4.4658560383285089</c:v>
                </c:pt>
                <c:pt idx="36">
                  <c:v>3.9807128761279209</c:v>
                </c:pt>
                <c:pt idx="37">
                  <c:v>3.548272686394419</c:v>
                </c:pt>
                <c:pt idx="38">
                  <c:v>3.1628101420013262</c:v>
                </c:pt>
                <c:pt idx="39">
                  <c:v>2.8192218801851392</c:v>
                </c:pt>
                <c:pt idx="40">
                  <c:v>2.5129589361583937</c:v>
                </c:pt>
                <c:pt idx="41">
                  <c:v>2.2399665167197225</c:v>
                </c:pt>
                <c:pt idx="42">
                  <c:v>1.9966303164888757</c:v>
                </c:pt>
                <c:pt idx="43">
                  <c:v>1.7797286660161649</c:v>
                </c:pt>
                <c:pt idx="44">
                  <c:v>1.5863898782272774</c:v>
                </c:pt>
                <c:pt idx="45">
                  <c:v>1.4140542284882771</c:v>
                </c:pt>
                <c:pt idx="46">
                  <c:v>1.2604400649227447</c:v>
                </c:pt>
                <c:pt idx="47">
                  <c:v>1.123513600295863</c:v>
                </c:pt>
                <c:pt idx="48">
                  <c:v>1.0014619855226041</c:v>
                </c:pt>
                <c:pt idx="49">
                  <c:v>0.89266930830456248</c:v>
                </c:pt>
                <c:pt idx="50">
                  <c:v>0.79569519912741671</c:v>
                </c:pt>
                <c:pt idx="51">
                  <c:v>0.70925576137138369</c:v>
                </c:pt>
                <c:pt idx="52">
                  <c:v>0.63220657305731387</c:v>
                </c:pt>
                <c:pt idx="53">
                  <c:v>0.56352753517865017</c:v>
                </c:pt>
                <c:pt idx="54">
                  <c:v>0.50230936601751508</c:v>
                </c:pt>
                <c:pt idx="55">
                  <c:v>0.44774156263531745</c:v>
                </c:pt>
                <c:pt idx="56">
                  <c:v>0.39910167015306186</c:v>
                </c:pt>
                <c:pt idx="57">
                  <c:v>0.35574571675111083</c:v>
                </c:pt>
                <c:pt idx="58">
                  <c:v>0.31709968775180969</c:v>
                </c:pt>
                <c:pt idx="59">
                  <c:v>0.28265192590539084</c:v>
                </c:pt>
                <c:pt idx="60">
                  <c:v>0.25194635726212761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4-46B3-B0FE-E774637FA6C8}"/>
            </c:ext>
          </c:extLst>
        </c:ser>
        <c:ser>
          <c:idx val="1"/>
          <c:order val="1"/>
          <c:tx>
            <c:strRef>
              <c:f>'[Demanda Bioquímica de Oxigênio.xlsx]Planilha1'!$H$10</c:f>
              <c:strCache>
                <c:ptCount val="1"/>
                <c:pt idx="0">
                  <c:v>DBO consumida (mg/L)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'[Demanda Bioquímica de Oxigênio.xlsx]Planilha1'!$F$11:$F$71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'[Demanda Bioquímica de Oxigênio.xlsx]Planilha1'!$H$11:$H$71</c:f>
              <c:numCache>
                <c:formatCode>General</c:formatCode>
                <c:ptCount val="61"/>
                <c:pt idx="0">
                  <c:v>0</c:v>
                </c:pt>
                <c:pt idx="1">
                  <c:v>27.158464023292169</c:v>
                </c:pt>
                <c:pt idx="2">
                  <c:v>51.366599374166491</c:v>
                </c:pt>
                <c:pt idx="3">
                  <c:v>72.944911633049998</c:v>
                </c:pt>
                <c:pt idx="4">
                  <c:v>92.179088623268512</c:v>
                </c:pt>
                <c:pt idx="5">
                  <c:v>109.32378279826108</c:v>
                </c:pt>
                <c:pt idx="6">
                  <c:v>124.60598273348614</c:v>
                </c:pt>
                <c:pt idx="7">
                  <c:v>138.22801836016092</c:v>
                </c:pt>
                <c:pt idx="8">
                  <c:v>150.37023972887147</c:v>
                </c:pt>
                <c:pt idx="9">
                  <c:v>161.19340476876215</c:v>
                </c:pt>
                <c:pt idx="10">
                  <c:v>170.84080765523672</c:v>
                </c:pt>
                <c:pt idx="11">
                  <c:v>179.44017596486916</c:v>
                </c:pt>
                <c:pt idx="12">
                  <c:v>187.10536173506088</c:v>
                </c:pt>
                <c:pt idx="13">
                  <c:v>193.93784881736616</c:v>
                </c:pt>
                <c:pt idx="14">
                  <c:v>200.02809648121388</c:v>
                </c:pt>
                <c:pt idx="15">
                  <c:v>205.45673705677538</c:v>
                </c:pt>
                <c:pt idx="16">
                  <c:v>210.29564347326985</c:v>
                </c:pt>
                <c:pt idx="17">
                  <c:v>214.6088808264665</c:v>
                </c:pt>
                <c:pt idx="18">
                  <c:v>218.45355457374032</c:v>
                </c:pt>
                <c:pt idx="19">
                  <c:v>221.88056658642759</c:v>
                </c:pt>
                <c:pt idx="20">
                  <c:v>224.93528906929907</c:v>
                </c:pt>
                <c:pt idx="21">
                  <c:v>227.65816526956169</c:v>
                </c:pt>
                <c:pt idx="22">
                  <c:v>230.0852449285255</c:v>
                </c:pt>
                <c:pt idx="23">
                  <c:v>232.24866156509074</c:v>
                </c:pt>
                <c:pt idx="24">
                  <c:v>234.17705791008984</c:v>
                </c:pt>
                <c:pt idx="25">
                  <c:v>235.89596512405566</c:v>
                </c:pt>
                <c:pt idx="26">
                  <c:v>237.42814081910205</c:v>
                </c:pt>
                <c:pt idx="27">
                  <c:v>238.79387036018329</c:v>
                </c:pt>
                <c:pt idx="28">
                  <c:v>240.01123543483652</c:v>
                </c:pt>
                <c:pt idx="29">
                  <c:v>241.09635344715704</c:v>
                </c:pt>
                <c:pt idx="30">
                  <c:v>242.06359090548301</c:v>
                </c:pt>
                <c:pt idx="31">
                  <c:v>242.92575362895329</c:v>
                </c:pt>
                <c:pt idx="32">
                  <c:v>243.6942562911932</c:v>
                </c:pt>
                <c:pt idx="33">
                  <c:v>244.37927354581612</c:v>
                </c:pt>
                <c:pt idx="34">
                  <c:v>244.98987473457902</c:v>
                </c:pt>
                <c:pt idx="35">
                  <c:v>245.5341439616715</c:v>
                </c:pt>
                <c:pt idx="36">
                  <c:v>246.01928712387209</c:v>
                </c:pt>
                <c:pt idx="37">
                  <c:v>246.45172731360557</c:v>
                </c:pt>
                <c:pt idx="38">
                  <c:v>246.83718985799868</c:v>
                </c:pt>
                <c:pt idx="39">
                  <c:v>247.18077811981487</c:v>
                </c:pt>
                <c:pt idx="40">
                  <c:v>247.48704106384162</c:v>
                </c:pt>
                <c:pt idx="41">
                  <c:v>247.76003348328027</c:v>
                </c:pt>
                <c:pt idx="42">
                  <c:v>248.00336968351112</c:v>
                </c:pt>
                <c:pt idx="43">
                  <c:v>248.22027133398385</c:v>
                </c:pt>
                <c:pt idx="44">
                  <c:v>248.41361012177271</c:v>
                </c:pt>
                <c:pt idx="45">
                  <c:v>248.58594577151172</c:v>
                </c:pt>
                <c:pt idx="46">
                  <c:v>248.73955993507727</c:v>
                </c:pt>
                <c:pt idx="47">
                  <c:v>248.87648639970413</c:v>
                </c:pt>
                <c:pt idx="48">
                  <c:v>248.99853801447739</c:v>
                </c:pt>
                <c:pt idx="49">
                  <c:v>249.10733069169544</c:v>
                </c:pt>
                <c:pt idx="50">
                  <c:v>249.20430480087259</c:v>
                </c:pt>
                <c:pt idx="51">
                  <c:v>249.29074423862863</c:v>
                </c:pt>
                <c:pt idx="52">
                  <c:v>249.36779342694268</c:v>
                </c:pt>
                <c:pt idx="53">
                  <c:v>249.43647246482135</c:v>
                </c:pt>
                <c:pt idx="54">
                  <c:v>249.49769063398247</c:v>
                </c:pt>
                <c:pt idx="55">
                  <c:v>249.55225843736469</c:v>
                </c:pt>
                <c:pt idx="56">
                  <c:v>249.60089832984696</c:v>
                </c:pt>
                <c:pt idx="57">
                  <c:v>249.64425428324887</c:v>
                </c:pt>
                <c:pt idx="58">
                  <c:v>249.68290031224819</c:v>
                </c:pt>
                <c:pt idx="59">
                  <c:v>249.71734807409459</c:v>
                </c:pt>
                <c:pt idx="60">
                  <c:v>249.74805364273786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4-46B3-B0FE-E774637F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778783"/>
        <c:axId val="1075941983"/>
      </c:scatterChart>
      <c:valAx>
        <c:axId val="1023778783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Tempo (dias)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5941983"/>
        <c:crosses val="autoZero"/>
        <c:crossBetween val="midCat"/>
      </c:valAx>
      <c:valAx>
        <c:axId val="107594198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DBO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3778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52282807781094"/>
          <c:y val="0.229326866104443"/>
          <c:w val="0.35453341861581855"/>
          <c:h val="0.13562422283761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13/05/2019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LmkDoothPg?feature=oembed" TargetMode="Externa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DAE3541-41F1-4F50-B9AB-BEA41C95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45" y="3679520"/>
            <a:ext cx="3721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Nutrientes 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FC77C02-0C07-4A5C-913B-A583E6F02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553" y="393541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A90DC5A-F378-46A0-B3D5-98236286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140" y="3302199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72C1C550-7682-4523-8413-8A60C46F5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455890"/>
            <a:ext cx="282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C</a:t>
            </a:r>
            <a:r>
              <a:rPr lang="pt-BR" altLang="pt-BR" sz="2400" b="1" baseline="-25000" dirty="0"/>
              <a:t>5</a:t>
            </a:r>
            <a:r>
              <a:rPr lang="pt-BR" altLang="pt-BR" sz="2400" b="1" dirty="0"/>
              <a:t>H</a:t>
            </a:r>
            <a:r>
              <a:rPr lang="pt-BR" altLang="pt-BR" sz="2400" b="1" baseline="-25000" dirty="0"/>
              <a:t>7</a:t>
            </a:r>
            <a:r>
              <a:rPr lang="pt-BR" altLang="pt-BR" sz="2400" b="1" dirty="0"/>
              <a:t>NO</a:t>
            </a:r>
            <a:r>
              <a:rPr lang="pt-BR" altLang="pt-BR" sz="2400" b="1" baseline="-25000" dirty="0"/>
              <a:t>2</a:t>
            </a:r>
            <a:endParaRPr lang="pt-BR" altLang="pt-BR" sz="2400" b="1" dirty="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5B0584FC-620F-418D-B7C6-43DA9394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344" y="3913090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+ Produtos finais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4907CCD-A005-4AD5-89B4-BC3077C3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5" y="2446041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 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3F1B353-532B-45E4-8829-4190585F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1132" y="2674641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C51DA41-166F-41BA-813E-EDC2C726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90" y="2095026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005150C-A6FD-4DA2-8BA3-4EB5AD85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63" y="2446041"/>
            <a:ext cx="2692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Energia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0BEA98C-3372-4959-89F8-FE868C5E39DA}"/>
              </a:ext>
            </a:extLst>
          </p:cNvPr>
          <p:cNvSpPr/>
          <p:nvPr/>
        </p:nvSpPr>
        <p:spPr>
          <a:xfrm>
            <a:off x="181648" y="3449373"/>
            <a:ext cx="13335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DAD7621-383B-48C9-83C3-77A0027F7889}"/>
              </a:ext>
            </a:extLst>
          </p:cNvPr>
          <p:cNvSpPr/>
          <p:nvPr/>
        </p:nvSpPr>
        <p:spPr>
          <a:xfrm>
            <a:off x="1643035" y="3646761"/>
            <a:ext cx="526341" cy="53265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2ACB314-8357-4234-A5DB-DC0AAD551AAB}"/>
              </a:ext>
            </a:extLst>
          </p:cNvPr>
          <p:cNvSpPr txBox="1"/>
          <p:nvPr/>
        </p:nvSpPr>
        <p:spPr>
          <a:xfrm>
            <a:off x="193845" y="5140052"/>
            <a:ext cx="144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Matéria Orgânica</a:t>
            </a:r>
          </a:p>
        </p:txBody>
      </p:sp>
      <p:sp>
        <p:nvSpPr>
          <p:cNvPr id="19" name="Seta: para Cima 18">
            <a:extLst>
              <a:ext uri="{FF2B5EF4-FFF2-40B4-BE49-F238E27FC236}">
                <a16:creationId xmlns:a16="http://schemas.microsoft.com/office/drawing/2014/main" id="{C6641CA7-6E36-402D-98FB-F932202048FC}"/>
              </a:ext>
            </a:extLst>
          </p:cNvPr>
          <p:cNvSpPr/>
          <p:nvPr/>
        </p:nvSpPr>
        <p:spPr>
          <a:xfrm>
            <a:off x="770427" y="4421017"/>
            <a:ext cx="221432" cy="663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D248BFA-7D0C-4105-A091-E900493474C4}"/>
              </a:ext>
            </a:extLst>
          </p:cNvPr>
          <p:cNvSpPr txBox="1"/>
          <p:nvPr/>
        </p:nvSpPr>
        <p:spPr>
          <a:xfrm>
            <a:off x="2791132" y="5140052"/>
            <a:ext cx="204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Anabolismo !!</a:t>
            </a:r>
          </a:p>
        </p:txBody>
      </p: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5B7CDE2B-5388-4FE9-8A58-C9760C50E95D}"/>
              </a:ext>
            </a:extLst>
          </p:cNvPr>
          <p:cNvCxnSpPr>
            <a:cxnSpLocks/>
            <a:stCxn id="32" idx="0"/>
            <a:endCxn id="17" idx="4"/>
          </p:cNvCxnSpPr>
          <p:nvPr/>
        </p:nvCxnSpPr>
        <p:spPr>
          <a:xfrm rot="16200000" flipV="1">
            <a:off x="2379518" y="3706106"/>
            <a:ext cx="960634" cy="19072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Imagem relacionada">
            <a:extLst>
              <a:ext uri="{FF2B5EF4-FFF2-40B4-BE49-F238E27FC236}">
                <a16:creationId xmlns:a16="http://schemas.microsoft.com/office/drawing/2014/main" id="{88FE4DE4-ECD0-4E34-B55B-1B2860870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18" y="4465739"/>
            <a:ext cx="3084064" cy="17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1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DAE3541-41F1-4F50-B9AB-BEA41C95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45" y="3502544"/>
            <a:ext cx="3721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Nutrientes 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FC77C02-0C07-4A5C-913B-A583E6F02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553" y="3758437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A90DC5A-F378-46A0-B3D5-98236286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140" y="3125223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72C1C550-7682-4523-8413-8A60C46F5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278914"/>
            <a:ext cx="282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</a:t>
            </a:r>
            <a:endParaRPr lang="pt-BR" altLang="pt-BR" sz="2400" b="1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5B0584FC-620F-418D-B7C6-43DA9394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344" y="3736114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+ Produtos finais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3536911A-78F0-456E-815D-A701418C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96" y="4488278"/>
            <a:ext cx="2186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  </a:t>
            </a:r>
            <a:r>
              <a:rPr lang="pt-BR" altLang="pt-BR" sz="2400" b="1"/>
              <a:t>+ 5O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 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9321C374-5E2F-4B2D-A071-9DF21FCAF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596" y="471687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F8BA14A5-CE7F-42B8-8CC2-1F7E84AF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96" y="4488278"/>
            <a:ext cx="3646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+ 2H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O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Energia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4907CCD-A005-4AD5-89B4-BC3077C3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5" y="2269065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 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3F1B353-532B-45E4-8829-4190585F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1132" y="249766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C51DA41-166F-41BA-813E-EDC2C726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90" y="1918050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005150C-A6FD-4DA2-8BA3-4EB5AD85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63" y="2269065"/>
            <a:ext cx="2692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Energia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26EB08E-AD68-44B3-A88E-45D98BA5DDB7}"/>
              </a:ext>
            </a:extLst>
          </p:cNvPr>
          <p:cNvSpPr txBox="1"/>
          <p:nvPr/>
        </p:nvSpPr>
        <p:spPr>
          <a:xfrm>
            <a:off x="183808" y="5895265"/>
            <a:ext cx="239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Matéria Orgânica</a:t>
            </a:r>
          </a:p>
        </p:txBody>
      </p:sp>
      <p:sp>
        <p:nvSpPr>
          <p:cNvPr id="33" name="Seta: para Cima 32">
            <a:extLst>
              <a:ext uri="{FF2B5EF4-FFF2-40B4-BE49-F238E27FC236}">
                <a16:creationId xmlns:a16="http://schemas.microsoft.com/office/drawing/2014/main" id="{C876CB7D-5AE1-4C06-8D06-D2E0B2E1F07E}"/>
              </a:ext>
            </a:extLst>
          </p:cNvPr>
          <p:cNvSpPr/>
          <p:nvPr/>
        </p:nvSpPr>
        <p:spPr>
          <a:xfrm>
            <a:off x="1048623" y="5251164"/>
            <a:ext cx="221432" cy="663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802D8F4-01C0-40D1-8C4A-FC51914DFF6D}"/>
              </a:ext>
            </a:extLst>
          </p:cNvPr>
          <p:cNvSpPr/>
          <p:nvPr/>
        </p:nvSpPr>
        <p:spPr>
          <a:xfrm>
            <a:off x="1861931" y="4436011"/>
            <a:ext cx="719071" cy="53265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040B1B4-B803-4479-A9AC-51C3D2C8E9E7}"/>
              </a:ext>
            </a:extLst>
          </p:cNvPr>
          <p:cNvSpPr/>
          <p:nvPr/>
        </p:nvSpPr>
        <p:spPr>
          <a:xfrm>
            <a:off x="492589" y="4245139"/>
            <a:ext cx="13335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DB8584A-330D-48CB-9ACA-3734A8AEAFCE}"/>
              </a:ext>
            </a:extLst>
          </p:cNvPr>
          <p:cNvSpPr txBox="1"/>
          <p:nvPr/>
        </p:nvSpPr>
        <p:spPr>
          <a:xfrm>
            <a:off x="4417112" y="5591943"/>
            <a:ext cx="325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Respiração endógena !!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F1B89CFF-6AC3-4091-8DA1-9E9D4580498D}"/>
              </a:ext>
            </a:extLst>
          </p:cNvPr>
          <p:cNvCxnSpPr>
            <a:cxnSpLocks/>
            <a:stCxn id="36" idx="0"/>
            <a:endCxn id="34" idx="4"/>
          </p:cNvCxnSpPr>
          <p:nvPr/>
        </p:nvCxnSpPr>
        <p:spPr>
          <a:xfrm rot="16200000" flipV="1">
            <a:off x="3820461" y="3369675"/>
            <a:ext cx="623275" cy="38212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0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FDAE3541-41F1-4F50-B9AB-BEA41C95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45" y="3502544"/>
            <a:ext cx="3721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Nutrientes 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FC77C02-0C07-4A5C-913B-A583E6F02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9553" y="3758437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A90DC5A-F378-46A0-B3D5-98236286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140" y="3125223"/>
            <a:ext cx="231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72C1C550-7682-4523-8413-8A60C46F5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278914"/>
            <a:ext cx="282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</a:t>
            </a:r>
            <a:endParaRPr lang="pt-BR" altLang="pt-BR" sz="2400" b="1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5B0584FC-620F-418D-B7C6-43DA9394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344" y="3736114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+ Produtos finais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3536911A-78F0-456E-815D-A701418C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196" y="4488278"/>
            <a:ext cx="2186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</a:t>
            </a:r>
            <a:r>
              <a:rPr lang="pt-BR" altLang="pt-BR" sz="2400" b="1" baseline="-25000"/>
              <a:t>5</a:t>
            </a:r>
            <a:r>
              <a:rPr lang="pt-BR" altLang="pt-BR" sz="2400" b="1"/>
              <a:t>H</a:t>
            </a:r>
            <a:r>
              <a:rPr lang="pt-BR" altLang="pt-BR" sz="2400" b="1" baseline="-25000"/>
              <a:t>7</a:t>
            </a:r>
            <a:r>
              <a:rPr lang="pt-BR" altLang="pt-BR" sz="2400" b="1"/>
              <a:t>NO</a:t>
            </a:r>
            <a:r>
              <a:rPr lang="pt-BR" altLang="pt-BR" sz="2400" b="1" baseline="-25000"/>
              <a:t>2  </a:t>
            </a:r>
            <a:r>
              <a:rPr lang="pt-BR" altLang="pt-BR" sz="2400" b="1"/>
              <a:t>+ 5O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 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9321C374-5E2F-4B2D-A071-9DF21FCAF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596" y="4716878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F8BA14A5-CE7F-42B8-8CC2-1F7E84AF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96" y="4488278"/>
            <a:ext cx="3646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/>
              <a:t>CO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 + 2H</a:t>
            </a:r>
            <a:r>
              <a:rPr lang="pt-BR" altLang="pt-BR" sz="2400" b="1" baseline="-25000"/>
              <a:t>2</a:t>
            </a:r>
            <a:r>
              <a:rPr lang="pt-BR" altLang="pt-BR" sz="2400" b="1"/>
              <a:t>O + NH</a:t>
            </a:r>
            <a:r>
              <a:rPr lang="pt-BR" altLang="pt-BR" sz="2400" b="1" baseline="-25000"/>
              <a:t>3</a:t>
            </a:r>
            <a:r>
              <a:rPr lang="pt-BR" altLang="pt-BR" sz="2400" b="1"/>
              <a:t> + Energia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4907CCD-A005-4AD5-89B4-BC3077C3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5" y="2269065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 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3F1B353-532B-45E4-8829-4190585F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1132" y="249766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C51DA41-166F-41BA-813E-EDC2C726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90" y="1918050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005150C-A6FD-4DA2-8BA3-4EB5AD85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63" y="2269065"/>
            <a:ext cx="2692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Energia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8802D8F4-01C0-40D1-8C4A-FC51914DFF6D}"/>
              </a:ext>
            </a:extLst>
          </p:cNvPr>
          <p:cNvSpPr/>
          <p:nvPr/>
        </p:nvSpPr>
        <p:spPr>
          <a:xfrm>
            <a:off x="1861931" y="4392291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00189F7E-D12F-41B0-8979-F7A1EDB4AE8C}"/>
              </a:ext>
            </a:extLst>
          </p:cNvPr>
          <p:cNvSpPr/>
          <p:nvPr/>
        </p:nvSpPr>
        <p:spPr>
          <a:xfrm>
            <a:off x="1471067" y="3429000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63D58B5F-A4ED-4748-8475-965DC352F2BB}"/>
              </a:ext>
            </a:extLst>
          </p:cNvPr>
          <p:cNvSpPr/>
          <p:nvPr/>
        </p:nvSpPr>
        <p:spPr>
          <a:xfrm>
            <a:off x="1848428" y="2216956"/>
            <a:ext cx="814865" cy="64917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1999798" y="5538239"/>
            <a:ext cx="494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!!</a:t>
            </a:r>
          </a:p>
        </p:txBody>
      </p:sp>
    </p:spTree>
    <p:extLst>
      <p:ext uri="{BB962C8B-B14F-4D97-AF65-F5344CB8AC3E}">
        <p14:creationId xmlns:p14="http://schemas.microsoft.com/office/powerpoint/2010/main" val="317187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5787671" y="4509120"/>
            <a:ext cx="30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456456" y="2413116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3411060" y="2240319"/>
            <a:ext cx="3888432" cy="118868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stCxn id="40" idx="0"/>
          </p:cNvCxnSpPr>
          <p:nvPr/>
        </p:nvCxnSpPr>
        <p:spPr>
          <a:xfrm rot="16200000" flipV="1">
            <a:off x="6386319" y="3595947"/>
            <a:ext cx="1259095" cy="5672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sultado de imagem para polluted river">
            <a:extLst>
              <a:ext uri="{FF2B5EF4-FFF2-40B4-BE49-F238E27FC236}">
                <a16:creationId xmlns:a16="http://schemas.microsoft.com/office/drawing/2014/main" id="{57FC4A11-E538-4199-9C96-B7F15027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44" y="4326205"/>
            <a:ext cx="3116026" cy="17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1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6010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Quantidade de oxigênio dissolvido requerido para a oxidação da matéria orgânica biodegradável por via aeróbia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Compostos orgânicos biodegradáveis presentes na fase líquida </a:t>
            </a:r>
          </a:p>
          <a:p>
            <a:endParaRPr lang="pt-BR" sz="3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3DE046-DBA4-4E0C-9381-4CF59CA5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</p:spTree>
    <p:extLst>
      <p:ext uri="{BB962C8B-B14F-4D97-AF65-F5344CB8AC3E}">
        <p14:creationId xmlns:p14="http://schemas.microsoft.com/office/powerpoint/2010/main" val="25294398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biodegradável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3789040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maior for o grau de proteção do corpo d’água, menores serão os valores de DBO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6386" name="Picture 2" descr="Imagem relacionada">
            <a:extLst>
              <a:ext uri="{FF2B5EF4-FFF2-40B4-BE49-F238E27FC236}">
                <a16:creationId xmlns:a16="http://schemas.microsoft.com/office/drawing/2014/main" id="{42C01D0E-33E8-4E1F-9ADB-15E68402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63" y="3789040"/>
            <a:ext cx="3672409" cy="24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1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Permite a quantificação da concentração de compostos orgânicos biodegradável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5362" name="Picture 2" descr="Resultado de imagem para polluted river sewage">
            <a:extLst>
              <a:ext uri="{FF2B5EF4-FFF2-40B4-BE49-F238E27FC236}">
                <a16:creationId xmlns:a16="http://schemas.microsoft.com/office/drawing/2014/main" id="{7AB674CE-C714-49CD-B267-8ED8368F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B29ED9A-4338-4F3E-BAC5-EBBBD17D5C9A}"/>
              </a:ext>
            </a:extLst>
          </p:cNvPr>
          <p:cNvSpPr txBox="1">
            <a:spLocks noChangeArrowheads="1"/>
          </p:cNvSpPr>
          <p:nvPr/>
        </p:nvSpPr>
        <p:spPr>
          <a:xfrm>
            <a:off x="497871" y="3993063"/>
            <a:ext cx="3672408" cy="16561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Quanto mais poluído, maiores serão os valores de DBO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grande importância nos estudos de qualidade da água e autodepuração de corpos d’água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7410" name="Picture 2" descr="Resultado de imagem para montana rivers area view">
            <a:extLst>
              <a:ext uri="{FF2B5EF4-FFF2-40B4-BE49-F238E27FC236}">
                <a16:creationId xmlns:a16="http://schemas.microsoft.com/office/drawing/2014/main" id="{7337004E-8FF1-4100-946A-86877131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06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m relacionada">
            <a:extLst>
              <a:ext uri="{FF2B5EF4-FFF2-40B4-BE49-F238E27FC236}">
                <a16:creationId xmlns:a16="http://schemas.microsoft.com/office/drawing/2014/main" id="{36856AF7-0D52-40E9-B96A-DA7A340F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419872" cy="19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6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791254"/>
            <a:ext cx="424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Baixo Cotia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B0F223E-3DEB-4CF7-9CD5-AE660178C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556899"/>
              </p:ext>
            </p:extLst>
          </p:nvPr>
        </p:nvGraphicFramePr>
        <p:xfrm>
          <a:off x="1403648" y="1682826"/>
          <a:ext cx="7212012" cy="426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86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 avaliação operacional de  estações de tratamento de água residuárias e demais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5B76F0-8ABF-406B-A376-1037FA18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306635"/>
            <a:ext cx="3275856" cy="18426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915AC7-581E-4E2E-8E8C-70A4A394B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0221" y="4249092"/>
            <a:ext cx="24322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Conceituação de demanda bioquímica de oxigênio (DBO)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Constante de Henry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Demanda Bioquímica de Oxigênio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932" y="192775"/>
            <a:ext cx="7067872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25F2D12-C9F5-4F43-8AE5-087BEBAD1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820670"/>
              </p:ext>
            </p:extLst>
          </p:nvPr>
        </p:nvGraphicFramePr>
        <p:xfrm>
          <a:off x="847700" y="2157046"/>
          <a:ext cx="7843133" cy="374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791254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</p:spTree>
    <p:extLst>
      <p:ext uri="{BB962C8B-B14F-4D97-AF65-F5344CB8AC3E}">
        <p14:creationId xmlns:p14="http://schemas.microsoft.com/office/powerpoint/2010/main" val="3350311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791254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15C885F-B4B7-4AA9-A23C-24ABE97E2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87457"/>
              </p:ext>
            </p:extLst>
          </p:nvPr>
        </p:nvGraphicFramePr>
        <p:xfrm>
          <a:off x="971599" y="2133600"/>
          <a:ext cx="7500045" cy="380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20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9845F-404C-4D32-B4A1-15F6C278F38A}"/>
              </a:ext>
            </a:extLst>
          </p:cNvPr>
          <p:cNvSpPr txBox="1"/>
          <p:nvPr/>
        </p:nvSpPr>
        <p:spPr>
          <a:xfrm>
            <a:off x="409495" y="5791254"/>
            <a:ext cx="565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esgotos Leste – Mogi das Cruzes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B9EBE24-BEE6-4874-BB4E-FE7F73D69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551490"/>
              </p:ext>
            </p:extLst>
          </p:nvPr>
        </p:nvGraphicFramePr>
        <p:xfrm>
          <a:off x="827584" y="2133599"/>
          <a:ext cx="7992888" cy="36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17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1,0 mg O</a:t>
            </a:r>
            <a:r>
              <a:rPr lang="pt-BR" sz="3600" baseline="-25000" dirty="0"/>
              <a:t>2</a:t>
            </a:r>
            <a:r>
              <a:rPr lang="pt-BR" sz="3600" dirty="0"/>
              <a:t>/L a 3,0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200 mg O</a:t>
            </a:r>
            <a:r>
              <a:rPr lang="pt-BR" sz="3600" baseline="-25000" dirty="0"/>
              <a:t>2</a:t>
            </a:r>
            <a:r>
              <a:rPr lang="pt-BR" sz="3600" dirty="0"/>
              <a:t>/L a 400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20 mg O</a:t>
            </a:r>
            <a:r>
              <a:rPr lang="pt-BR" sz="3600" baseline="-25000" dirty="0"/>
              <a:t>2</a:t>
            </a:r>
            <a:r>
              <a:rPr lang="pt-BR" sz="3600" dirty="0"/>
              <a:t>/L a 60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58365" y="2231208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05072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1,0 mg O</a:t>
            </a:r>
            <a:r>
              <a:rPr lang="pt-BR" sz="3600" baseline="-25000" dirty="0"/>
              <a:t>2</a:t>
            </a:r>
            <a:r>
              <a:rPr lang="pt-BR" sz="3600" dirty="0"/>
              <a:t>/L a 3,0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200 mg O</a:t>
            </a:r>
            <a:r>
              <a:rPr lang="pt-BR" sz="3600" baseline="-25000" dirty="0"/>
              <a:t>2</a:t>
            </a:r>
            <a:r>
              <a:rPr lang="pt-BR" sz="3600" dirty="0"/>
              <a:t>/L a 400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20 mg O</a:t>
            </a:r>
            <a:r>
              <a:rPr lang="pt-BR" sz="3600" baseline="-25000" dirty="0"/>
              <a:t>2</a:t>
            </a:r>
            <a:r>
              <a:rPr lang="pt-BR" sz="3600" dirty="0"/>
              <a:t>/L a 60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58365" y="3398827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4383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 não poluídas: 1,0 mg O</a:t>
            </a:r>
            <a:r>
              <a:rPr lang="pt-BR" sz="3600" baseline="-25000" dirty="0"/>
              <a:t>2</a:t>
            </a:r>
            <a:r>
              <a:rPr lang="pt-BR" sz="3600" dirty="0"/>
              <a:t>/L a 3,0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bruto: 200 mg O</a:t>
            </a:r>
            <a:r>
              <a:rPr lang="pt-BR" sz="3600" baseline="-25000" dirty="0"/>
              <a:t>2</a:t>
            </a:r>
            <a:r>
              <a:rPr lang="pt-BR" sz="3600" dirty="0"/>
              <a:t>/L a 400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Esgoto sanitário tratado: 20 mg O</a:t>
            </a:r>
            <a:r>
              <a:rPr lang="pt-BR" sz="3600" baseline="-25000" dirty="0"/>
              <a:t>2</a:t>
            </a:r>
            <a:r>
              <a:rPr lang="pt-BR" sz="3600" dirty="0"/>
              <a:t>/L a 60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58365" y="4580512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2020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727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projeto empregado no dimensionamento de estações de tratamento de efluentes industriais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18434" name="Picture 2" descr="Imagem relacionada">
            <a:extLst>
              <a:ext uri="{FF2B5EF4-FFF2-40B4-BE49-F238E27FC236}">
                <a16:creationId xmlns:a16="http://schemas.microsoft.com/office/drawing/2014/main" id="{D4763010-DB93-42B6-AAE2-EF74DF3B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1049"/>
            <a:ext cx="3322340" cy="20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9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de cervejarias: 16.000 mg O</a:t>
            </a:r>
            <a:r>
              <a:rPr lang="pt-BR" sz="3600" baseline="-25000" dirty="0"/>
              <a:t>2</a:t>
            </a:r>
            <a:r>
              <a:rPr lang="pt-BR" sz="3600" dirty="0"/>
              <a:t>/L a 20.000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de laticínios: 1.000 mg O</a:t>
            </a:r>
            <a:r>
              <a:rPr lang="pt-BR" sz="3600" baseline="-25000" dirty="0"/>
              <a:t>2</a:t>
            </a:r>
            <a:r>
              <a:rPr lang="pt-BR" sz="3600" dirty="0"/>
              <a:t>/L a 1.500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têxteis: 250 mg O</a:t>
            </a:r>
            <a:r>
              <a:rPr lang="pt-BR" sz="3600" baseline="-25000" dirty="0"/>
              <a:t>2</a:t>
            </a:r>
            <a:r>
              <a:rPr lang="pt-BR" sz="3600" dirty="0"/>
              <a:t>/L a 600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28067" y="2245030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53746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de cervejarias: 16.000 mg O</a:t>
            </a:r>
            <a:r>
              <a:rPr lang="pt-BR" sz="3600" baseline="-25000" dirty="0"/>
              <a:t>2</a:t>
            </a:r>
            <a:r>
              <a:rPr lang="pt-BR" sz="3600" dirty="0"/>
              <a:t>/L a 20.000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de laticínios: 1.000 mg O</a:t>
            </a:r>
            <a:r>
              <a:rPr lang="pt-BR" sz="3600" baseline="-25000" dirty="0"/>
              <a:t>2</a:t>
            </a:r>
            <a:r>
              <a:rPr lang="pt-BR" sz="3600" dirty="0"/>
              <a:t>/L a 1.500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têxteis: 250 mg O</a:t>
            </a:r>
            <a:r>
              <a:rPr lang="pt-BR" sz="3600" baseline="-25000" dirty="0"/>
              <a:t>2</a:t>
            </a:r>
            <a:r>
              <a:rPr lang="pt-BR" sz="3600" dirty="0"/>
              <a:t>/L a 600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28067" y="3384513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22238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13360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36821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30346D-6F78-4712-B26F-75B3F70A3CD5}"/>
              </a:ext>
            </a:extLst>
          </p:cNvPr>
          <p:cNvSpPr txBox="1"/>
          <p:nvPr/>
        </p:nvSpPr>
        <p:spPr>
          <a:xfrm>
            <a:off x="766665" y="21235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7020272" y="544581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59632" y="264620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530855" y="227687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 máximo</a:t>
            </a:r>
          </a:p>
        </p:txBody>
      </p:sp>
      <p:pic>
        <p:nvPicPr>
          <p:cNvPr id="3074" name="Picture 2" descr="Resultado de imagem para bod analysis procedure">
            <a:extLst>
              <a:ext uri="{FF2B5EF4-FFF2-40B4-BE49-F238E27FC236}">
                <a16:creationId xmlns:a16="http://schemas.microsoft.com/office/drawing/2014/main" id="{AF4A2006-CF9E-4D18-9659-0B2A596B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46" y="2849681"/>
            <a:ext cx="2249385" cy="22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82396D3-B86D-4FD7-B72F-339113441F34}"/>
              </a:ext>
            </a:extLst>
          </p:cNvPr>
          <p:cNvSpPr/>
          <p:nvPr/>
        </p:nvSpPr>
        <p:spPr>
          <a:xfrm>
            <a:off x="1252025" y="2644726"/>
            <a:ext cx="5584873" cy="2017932"/>
          </a:xfrm>
          <a:custGeom>
            <a:avLst/>
            <a:gdLst>
              <a:gd name="connsiteX0" fmla="*/ 0 w 5584873"/>
              <a:gd name="connsiteY0" fmla="*/ 0 h 2017932"/>
              <a:gd name="connsiteX1" fmla="*/ 253218 w 5584873"/>
              <a:gd name="connsiteY1" fmla="*/ 633046 h 2017932"/>
              <a:gd name="connsiteX2" fmla="*/ 815926 w 5584873"/>
              <a:gd name="connsiteY2" fmla="*/ 1237957 h 2017932"/>
              <a:gd name="connsiteX3" fmla="*/ 1856935 w 5584873"/>
              <a:gd name="connsiteY3" fmla="*/ 1645920 h 2017932"/>
              <a:gd name="connsiteX4" fmla="*/ 3179298 w 5584873"/>
              <a:gd name="connsiteY4" fmla="*/ 1927274 h 2017932"/>
              <a:gd name="connsiteX5" fmla="*/ 4515729 w 5584873"/>
              <a:gd name="connsiteY5" fmla="*/ 2011680 h 2017932"/>
              <a:gd name="connsiteX6" fmla="*/ 5584873 w 5584873"/>
              <a:gd name="connsiteY6" fmla="*/ 2011680 h 2017932"/>
              <a:gd name="connsiteX7" fmla="*/ 5584873 w 5584873"/>
              <a:gd name="connsiteY7" fmla="*/ 2011680 h 201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4873" h="2017932">
                <a:moveTo>
                  <a:pt x="0" y="0"/>
                </a:moveTo>
                <a:cubicBezTo>
                  <a:pt x="58615" y="213360"/>
                  <a:pt x="117230" y="426720"/>
                  <a:pt x="253218" y="633046"/>
                </a:cubicBezTo>
                <a:cubicBezTo>
                  <a:pt x="389206" y="839372"/>
                  <a:pt x="548640" y="1069145"/>
                  <a:pt x="815926" y="1237957"/>
                </a:cubicBezTo>
                <a:cubicBezTo>
                  <a:pt x="1083212" y="1406769"/>
                  <a:pt x="1463040" y="1531034"/>
                  <a:pt x="1856935" y="1645920"/>
                </a:cubicBezTo>
                <a:cubicBezTo>
                  <a:pt x="2250830" y="1760806"/>
                  <a:pt x="2736166" y="1866314"/>
                  <a:pt x="3179298" y="1927274"/>
                </a:cubicBezTo>
                <a:cubicBezTo>
                  <a:pt x="3622430" y="1988234"/>
                  <a:pt x="4114800" y="1997612"/>
                  <a:pt x="4515729" y="2011680"/>
                </a:cubicBezTo>
                <a:cubicBezTo>
                  <a:pt x="4916658" y="2025748"/>
                  <a:pt x="5584873" y="2011680"/>
                  <a:pt x="5584873" y="2011680"/>
                </a:cubicBezTo>
                <a:lnTo>
                  <a:pt x="5584873" y="201168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/>
          <p:nvPr/>
        </p:nvCxnSpPr>
        <p:spPr>
          <a:xfrm>
            <a:off x="2267744" y="2644726"/>
            <a:ext cx="0" cy="132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66147" y="3974374"/>
            <a:ext cx="1037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736066" y="246006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727391" y="378970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1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2267744" y="4010986"/>
            <a:ext cx="1" cy="16293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2060796" y="564036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878002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158C9629-D76F-4A24-BDB5-CA3E0DC9B7F9}"/>
              </a:ext>
            </a:extLst>
          </p:cNvPr>
          <p:cNvSpPr txBox="1">
            <a:spLocks/>
          </p:cNvSpPr>
          <p:nvPr/>
        </p:nvSpPr>
        <p:spPr>
          <a:xfrm>
            <a:off x="138331" y="2231208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de cervejarias: 16.000 mg O</a:t>
            </a:r>
            <a:r>
              <a:rPr lang="pt-BR" sz="3600" baseline="-25000" dirty="0"/>
              <a:t>2</a:t>
            </a:r>
            <a:r>
              <a:rPr lang="pt-BR" sz="3600" dirty="0"/>
              <a:t>/L a 20.000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de laticínios: 1.000 mg O</a:t>
            </a:r>
            <a:r>
              <a:rPr lang="pt-BR" sz="3600" baseline="-25000" dirty="0"/>
              <a:t>2</a:t>
            </a:r>
            <a:r>
              <a:rPr lang="pt-BR" sz="3600" dirty="0"/>
              <a:t>/L a 1.500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Efluentes têxteis: 250 mg O</a:t>
            </a:r>
            <a:r>
              <a:rPr lang="pt-BR" sz="3600" baseline="-25000" dirty="0"/>
              <a:t>2</a:t>
            </a:r>
            <a:r>
              <a:rPr lang="pt-BR" sz="3600" dirty="0"/>
              <a:t>/L a 600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261A616-A6B7-4815-BFB7-BD9C9C899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4DE11-85FA-4455-84D6-567412CAB253}"/>
              </a:ext>
            </a:extLst>
          </p:cNvPr>
          <p:cNvSpPr/>
          <p:nvPr/>
        </p:nvSpPr>
        <p:spPr>
          <a:xfrm>
            <a:off x="128067" y="4566204"/>
            <a:ext cx="8754149" cy="1053776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6641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33375"/>
            <a:ext cx="7212013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0235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utilizado para avaliar a biodegradabilidade de efluentes líquidos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Efluentes com altos valores de DBO indicam potencialidade para a adoção de processos biológicos de tratamento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79801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IVERS">
            <a:extLst>
              <a:ext uri="{FF2B5EF4-FFF2-40B4-BE49-F238E27FC236}">
                <a16:creationId xmlns:a16="http://schemas.microsoft.com/office/drawing/2014/main" id="{617DB382-749D-4925-B0B3-DD422117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3313"/>
            <a:ext cx="3593031" cy="2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7">
                <a:extLst>
                  <a:ext uri="{FF2B5EF4-FFF2-40B4-BE49-F238E27FC236}">
                    <a16:creationId xmlns:a16="http://schemas.microsoft.com/office/drawing/2014/main" id="{63C87164-3DE0-48E8-8001-FEBA9876BD0F}"/>
                  </a:ext>
                </a:extLst>
              </p:cNvPr>
              <p:cNvSpPr txBox="1"/>
              <p:nvPr/>
            </p:nvSpPr>
            <p:spPr bwMode="auto">
              <a:xfrm>
                <a:off x="323528" y="4509120"/>
                <a:ext cx="4709663" cy="113203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Object 17">
                <a:extLst>
                  <a:ext uri="{FF2B5EF4-FFF2-40B4-BE49-F238E27FC236}">
                    <a16:creationId xmlns:a16="http://schemas.microsoft.com/office/drawing/2014/main" id="{63C87164-3DE0-48E8-8001-FEBA9876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509120"/>
                <a:ext cx="4709663" cy="11320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Resultado de imagem para RIVERS MONTANA">
            <a:extLst>
              <a:ext uri="{FF2B5EF4-FFF2-40B4-BE49-F238E27FC236}">
                <a16:creationId xmlns:a16="http://schemas.microsoft.com/office/drawing/2014/main" id="{A6191494-B3D2-4AD5-BEFA-7E0769C3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37233"/>
            <a:ext cx="3584397" cy="2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F427036-C4F7-416C-8600-0FF467070576}"/>
              </a:ext>
            </a:extLst>
          </p:cNvPr>
          <p:cNvSpPr/>
          <p:nvPr/>
        </p:nvSpPr>
        <p:spPr>
          <a:xfrm>
            <a:off x="2555776" y="4617935"/>
            <a:ext cx="9144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FE47E9D-3D86-4888-8CE8-19A147718D49}"/>
              </a:ext>
            </a:extLst>
          </p:cNvPr>
          <p:cNvSpPr txBox="1">
            <a:spLocks/>
          </p:cNvSpPr>
          <p:nvPr/>
        </p:nvSpPr>
        <p:spPr>
          <a:xfrm>
            <a:off x="5364088" y="5532334"/>
            <a:ext cx="362788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Oxigênio dissolvido de saturação</a:t>
            </a:r>
          </a:p>
          <a:p>
            <a:endParaRPr lang="pt-BR" sz="2800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0D2B90D0-24C4-4930-996F-0D087A8A0390}"/>
              </a:ext>
            </a:extLst>
          </p:cNvPr>
          <p:cNvCxnSpPr>
            <a:cxnSpLocks/>
            <a:stCxn id="2" idx="4"/>
            <a:endCxn id="9" idx="1"/>
          </p:cNvCxnSpPr>
          <p:nvPr/>
        </p:nvCxnSpPr>
        <p:spPr>
          <a:xfrm rot="16200000" flipH="1">
            <a:off x="3959933" y="4585378"/>
            <a:ext cx="457199" cy="23511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3F007545-F76A-4D7E-AFF9-60DC944F4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</p:spTree>
    <p:extLst>
      <p:ext uri="{BB962C8B-B14F-4D97-AF65-F5344CB8AC3E}">
        <p14:creationId xmlns:p14="http://schemas.microsoft.com/office/powerpoint/2010/main" val="14561508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50FE225-0990-4CC7-A22B-C8D414492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622146"/>
              </p:ext>
            </p:extLst>
          </p:nvPr>
        </p:nvGraphicFramePr>
        <p:xfrm>
          <a:off x="3131840" y="2133600"/>
          <a:ext cx="5760640" cy="323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F5233540-3702-4353-A644-69BEBC2A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DD9AD7-4DFD-45DA-AE08-740B68E81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271977"/>
            <a:ext cx="2664296" cy="35878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A concentração de OD disponível na fase líquida é limitada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Solução: Diluição da amostra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0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000" dirty="0"/>
          </a:p>
        </p:txBody>
      </p:sp>
    </p:spTree>
    <p:extLst>
      <p:ext uri="{BB962C8B-B14F-4D97-AF65-F5344CB8AC3E}">
        <p14:creationId xmlns:p14="http://schemas.microsoft.com/office/powerpoint/2010/main" val="19271321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5233540-3702-4353-A644-69BEBC2A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DD9AD7-4DFD-45DA-AE08-740B68E81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271977"/>
            <a:ext cx="2664296" cy="35878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O consumo de OD é variável no tempo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Solução: Necessário fixar um tempo para a análise (5 dias)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0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0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A4FB12B-CF18-43D3-8C6C-BB97BD943A75}"/>
              </a:ext>
            </a:extLst>
          </p:cNvPr>
          <p:cNvGrpSpPr/>
          <p:nvPr/>
        </p:nvGrpSpPr>
        <p:grpSpPr>
          <a:xfrm>
            <a:off x="3746889" y="2132946"/>
            <a:ext cx="4907884" cy="3567208"/>
            <a:chOff x="604781" y="2110138"/>
            <a:chExt cx="7517543" cy="3864963"/>
          </a:xfrm>
        </p:grpSpPr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6A1F7361-AC9D-4C21-95D3-6980DE781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133600"/>
              <a:ext cx="0" cy="3681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1AE7CE9F-F004-462E-8B13-4734F4669D3C}"/>
                </a:ext>
              </a:extLst>
            </p:cNvPr>
            <p:cNvCxnSpPr/>
            <p:nvPr/>
          </p:nvCxnSpPr>
          <p:spPr>
            <a:xfrm>
              <a:off x="827584" y="5368212"/>
              <a:ext cx="72728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0FF6EBA-88A7-4046-B6D3-7026FC7C8ED0}"/>
                </a:ext>
              </a:extLst>
            </p:cNvPr>
            <p:cNvSpPr txBox="1"/>
            <p:nvPr/>
          </p:nvSpPr>
          <p:spPr>
            <a:xfrm>
              <a:off x="632171" y="2110138"/>
              <a:ext cx="633976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1B5EEF8-AF8F-4F58-953B-EE31781F68CC}"/>
                </a:ext>
              </a:extLst>
            </p:cNvPr>
            <p:cNvSpPr txBox="1"/>
            <p:nvPr/>
          </p:nvSpPr>
          <p:spPr>
            <a:xfrm>
              <a:off x="7020272" y="5445817"/>
              <a:ext cx="1100593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 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BD74986D-537D-4322-94F7-FFE1E6F55FE7}"/>
                </a:ext>
              </a:extLst>
            </p:cNvPr>
            <p:cNvCxnSpPr/>
            <p:nvPr/>
          </p:nvCxnSpPr>
          <p:spPr>
            <a:xfrm>
              <a:off x="1259632" y="2646204"/>
              <a:ext cx="6655437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59F60A0-80CF-4B5E-919D-1F1DE972F0B8}"/>
                </a:ext>
              </a:extLst>
            </p:cNvPr>
            <p:cNvSpPr txBox="1"/>
            <p:nvPr/>
          </p:nvSpPr>
          <p:spPr>
            <a:xfrm>
              <a:off x="6530855" y="2276872"/>
              <a:ext cx="1591469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 máximo</a:t>
              </a: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A8054477-9E6E-4207-A77F-0689091DF5D5}"/>
                </a:ext>
              </a:extLst>
            </p:cNvPr>
            <p:cNvSpPr/>
            <p:nvPr/>
          </p:nvSpPr>
          <p:spPr>
            <a:xfrm>
              <a:off x="1252025" y="2644726"/>
              <a:ext cx="5584873" cy="2017932"/>
            </a:xfrm>
            <a:custGeom>
              <a:avLst/>
              <a:gdLst>
                <a:gd name="connsiteX0" fmla="*/ 0 w 5584873"/>
                <a:gd name="connsiteY0" fmla="*/ 0 h 2017932"/>
                <a:gd name="connsiteX1" fmla="*/ 253218 w 5584873"/>
                <a:gd name="connsiteY1" fmla="*/ 633046 h 2017932"/>
                <a:gd name="connsiteX2" fmla="*/ 815926 w 5584873"/>
                <a:gd name="connsiteY2" fmla="*/ 1237957 h 2017932"/>
                <a:gd name="connsiteX3" fmla="*/ 1856935 w 5584873"/>
                <a:gd name="connsiteY3" fmla="*/ 1645920 h 2017932"/>
                <a:gd name="connsiteX4" fmla="*/ 3179298 w 5584873"/>
                <a:gd name="connsiteY4" fmla="*/ 1927274 h 2017932"/>
                <a:gd name="connsiteX5" fmla="*/ 4515729 w 5584873"/>
                <a:gd name="connsiteY5" fmla="*/ 2011680 h 2017932"/>
                <a:gd name="connsiteX6" fmla="*/ 5584873 w 5584873"/>
                <a:gd name="connsiteY6" fmla="*/ 2011680 h 2017932"/>
                <a:gd name="connsiteX7" fmla="*/ 5584873 w 5584873"/>
                <a:gd name="connsiteY7" fmla="*/ 2011680 h 201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4873" h="2017932">
                  <a:moveTo>
                    <a:pt x="0" y="0"/>
                  </a:moveTo>
                  <a:cubicBezTo>
                    <a:pt x="58615" y="213360"/>
                    <a:pt x="117230" y="426720"/>
                    <a:pt x="253218" y="633046"/>
                  </a:cubicBezTo>
                  <a:cubicBezTo>
                    <a:pt x="389206" y="839372"/>
                    <a:pt x="548640" y="1069145"/>
                    <a:pt x="815926" y="1237957"/>
                  </a:cubicBezTo>
                  <a:cubicBezTo>
                    <a:pt x="1083212" y="1406769"/>
                    <a:pt x="1463040" y="1531034"/>
                    <a:pt x="1856935" y="1645920"/>
                  </a:cubicBezTo>
                  <a:cubicBezTo>
                    <a:pt x="2250830" y="1760806"/>
                    <a:pt x="2736166" y="1866314"/>
                    <a:pt x="3179298" y="1927274"/>
                  </a:cubicBezTo>
                  <a:cubicBezTo>
                    <a:pt x="3622430" y="1988234"/>
                    <a:pt x="4114800" y="1997612"/>
                    <a:pt x="4515729" y="2011680"/>
                  </a:cubicBezTo>
                  <a:cubicBezTo>
                    <a:pt x="4916658" y="2025748"/>
                    <a:pt x="5584873" y="2011680"/>
                    <a:pt x="5584873" y="2011680"/>
                  </a:cubicBezTo>
                  <a:lnTo>
                    <a:pt x="5584873" y="201168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6F0EE4FC-20F8-4156-AFD2-5DC75157459D}"/>
                </a:ext>
              </a:extLst>
            </p:cNvPr>
            <p:cNvCxnSpPr/>
            <p:nvPr/>
          </p:nvCxnSpPr>
          <p:spPr>
            <a:xfrm>
              <a:off x="2267744" y="2644726"/>
              <a:ext cx="0" cy="1329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12C10A8-15EC-4EC3-A58E-CB6595468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147" y="3974374"/>
              <a:ext cx="103793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CC19062-ECC3-46EE-9563-83E80525CC3F}"/>
                </a:ext>
              </a:extLst>
            </p:cNvPr>
            <p:cNvSpPr txBox="1"/>
            <p:nvPr/>
          </p:nvSpPr>
          <p:spPr>
            <a:xfrm>
              <a:off x="604781" y="2460800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8E78020-05F5-4C3C-B657-61673E90F276}"/>
                </a:ext>
              </a:extLst>
            </p:cNvPr>
            <p:cNvSpPr txBox="1"/>
            <p:nvPr/>
          </p:nvSpPr>
          <p:spPr>
            <a:xfrm>
              <a:off x="616474" y="3805920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1</a:t>
              </a:r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4D47DD1-E625-4228-8CAA-CEE6094A1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4010986"/>
              <a:ext cx="1" cy="16293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9FCB9A-3116-4487-8797-CC5E91DD2E87}"/>
                </a:ext>
              </a:extLst>
            </p:cNvPr>
            <p:cNvSpPr txBox="1"/>
            <p:nvPr/>
          </p:nvSpPr>
          <p:spPr>
            <a:xfrm>
              <a:off x="2060797" y="5640360"/>
              <a:ext cx="557858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T1</a:t>
              </a: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591F99C5-67E5-41C0-B7D2-AB2809AFED48}"/>
                </a:ext>
              </a:extLst>
            </p:cNvPr>
            <p:cNvCxnSpPr>
              <a:cxnSpLocks/>
            </p:cNvCxnSpPr>
            <p:nvPr/>
          </p:nvCxnSpPr>
          <p:spPr>
            <a:xfrm>
              <a:off x="3203848" y="2644726"/>
              <a:ext cx="0" cy="1648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09F938E0-B8D7-4C3C-A1F8-002C8E7EF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3848" y="4308415"/>
              <a:ext cx="1" cy="1331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F50DA9D1-AB01-42DE-A662-C5C062225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557" y="4313355"/>
              <a:ext cx="191829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E3683B8-64F8-461B-9E81-3605ECF2230A}"/>
                </a:ext>
              </a:extLst>
            </p:cNvPr>
            <p:cNvSpPr txBox="1"/>
            <p:nvPr/>
          </p:nvSpPr>
          <p:spPr>
            <a:xfrm>
              <a:off x="616474" y="4112048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2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5007869-8331-4EBF-878B-E7B1AE744B1D}"/>
                </a:ext>
              </a:extLst>
            </p:cNvPr>
            <p:cNvSpPr txBox="1"/>
            <p:nvPr/>
          </p:nvSpPr>
          <p:spPr>
            <a:xfrm>
              <a:off x="2966628" y="5630345"/>
              <a:ext cx="557858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T2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39B8D500-E5D2-401F-8E1D-70D3B2C8ACAC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68" y="2660045"/>
              <a:ext cx="0" cy="187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5491836-8EBA-4CA5-B22F-68D40CB9B6AA}"/>
                </a:ext>
              </a:extLst>
            </p:cNvPr>
            <p:cNvCxnSpPr>
              <a:cxnSpLocks/>
            </p:cNvCxnSpPr>
            <p:nvPr/>
          </p:nvCxnSpPr>
          <p:spPr>
            <a:xfrm>
              <a:off x="4284776" y="4532045"/>
              <a:ext cx="0" cy="11083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3F46547C-6018-41FE-81A5-607790BA7946}"/>
                </a:ext>
              </a:extLst>
            </p:cNvPr>
            <p:cNvSpPr txBox="1"/>
            <p:nvPr/>
          </p:nvSpPr>
          <p:spPr>
            <a:xfrm>
              <a:off x="4109679" y="5641634"/>
              <a:ext cx="557858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T3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1422E0C-4B7C-43EE-9317-599786681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587" y="4532045"/>
              <a:ext cx="294079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9E558EB-2016-403A-99FE-C1F939BBD29F}"/>
                </a:ext>
              </a:extLst>
            </p:cNvPr>
            <p:cNvSpPr txBox="1"/>
            <p:nvPr/>
          </p:nvSpPr>
          <p:spPr>
            <a:xfrm>
              <a:off x="624082" y="4376438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47899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5233540-3702-4353-A644-69BEBC2A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1DD9AD7-4DFD-45DA-AE08-740B68E81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19" y="2271977"/>
            <a:ext cx="3252973" cy="35878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O processo de oxidação por via bioquímica depende da temperatura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000" dirty="0"/>
              <a:t>Solução: Necessário fixar uma temperatura (20 C)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0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0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A4FB12B-CF18-43D3-8C6C-BB97BD943A75}"/>
              </a:ext>
            </a:extLst>
          </p:cNvPr>
          <p:cNvGrpSpPr/>
          <p:nvPr/>
        </p:nvGrpSpPr>
        <p:grpSpPr>
          <a:xfrm>
            <a:off x="3746889" y="2132946"/>
            <a:ext cx="4907884" cy="3567208"/>
            <a:chOff x="604781" y="2110138"/>
            <a:chExt cx="7517543" cy="3864963"/>
          </a:xfrm>
        </p:grpSpPr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6A1F7361-AC9D-4C21-95D3-6980DE781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133600"/>
              <a:ext cx="0" cy="3681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1AE7CE9F-F004-462E-8B13-4734F4669D3C}"/>
                </a:ext>
              </a:extLst>
            </p:cNvPr>
            <p:cNvCxnSpPr/>
            <p:nvPr/>
          </p:nvCxnSpPr>
          <p:spPr>
            <a:xfrm>
              <a:off x="827584" y="5368212"/>
              <a:ext cx="72728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0FF6EBA-88A7-4046-B6D3-7026FC7C8ED0}"/>
                </a:ext>
              </a:extLst>
            </p:cNvPr>
            <p:cNvSpPr txBox="1"/>
            <p:nvPr/>
          </p:nvSpPr>
          <p:spPr>
            <a:xfrm>
              <a:off x="632171" y="2110138"/>
              <a:ext cx="633976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1B5EEF8-AF8F-4F58-953B-EE31781F68CC}"/>
                </a:ext>
              </a:extLst>
            </p:cNvPr>
            <p:cNvSpPr txBox="1"/>
            <p:nvPr/>
          </p:nvSpPr>
          <p:spPr>
            <a:xfrm>
              <a:off x="7020272" y="5445817"/>
              <a:ext cx="1100593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Tempo 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BD74986D-537D-4322-94F7-FFE1E6F55FE7}"/>
                </a:ext>
              </a:extLst>
            </p:cNvPr>
            <p:cNvCxnSpPr/>
            <p:nvPr/>
          </p:nvCxnSpPr>
          <p:spPr>
            <a:xfrm>
              <a:off x="1259632" y="2646204"/>
              <a:ext cx="6655437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059F60A0-80CF-4B5E-919D-1F1DE972F0B8}"/>
                </a:ext>
              </a:extLst>
            </p:cNvPr>
            <p:cNvSpPr txBox="1"/>
            <p:nvPr/>
          </p:nvSpPr>
          <p:spPr>
            <a:xfrm>
              <a:off x="6530855" y="2276872"/>
              <a:ext cx="1591469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 máximo</a:t>
              </a: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A8054477-9E6E-4207-A77F-0689091DF5D5}"/>
                </a:ext>
              </a:extLst>
            </p:cNvPr>
            <p:cNvSpPr/>
            <p:nvPr/>
          </p:nvSpPr>
          <p:spPr>
            <a:xfrm>
              <a:off x="1252025" y="2644726"/>
              <a:ext cx="5584873" cy="2017932"/>
            </a:xfrm>
            <a:custGeom>
              <a:avLst/>
              <a:gdLst>
                <a:gd name="connsiteX0" fmla="*/ 0 w 5584873"/>
                <a:gd name="connsiteY0" fmla="*/ 0 h 2017932"/>
                <a:gd name="connsiteX1" fmla="*/ 253218 w 5584873"/>
                <a:gd name="connsiteY1" fmla="*/ 633046 h 2017932"/>
                <a:gd name="connsiteX2" fmla="*/ 815926 w 5584873"/>
                <a:gd name="connsiteY2" fmla="*/ 1237957 h 2017932"/>
                <a:gd name="connsiteX3" fmla="*/ 1856935 w 5584873"/>
                <a:gd name="connsiteY3" fmla="*/ 1645920 h 2017932"/>
                <a:gd name="connsiteX4" fmla="*/ 3179298 w 5584873"/>
                <a:gd name="connsiteY4" fmla="*/ 1927274 h 2017932"/>
                <a:gd name="connsiteX5" fmla="*/ 4515729 w 5584873"/>
                <a:gd name="connsiteY5" fmla="*/ 2011680 h 2017932"/>
                <a:gd name="connsiteX6" fmla="*/ 5584873 w 5584873"/>
                <a:gd name="connsiteY6" fmla="*/ 2011680 h 2017932"/>
                <a:gd name="connsiteX7" fmla="*/ 5584873 w 5584873"/>
                <a:gd name="connsiteY7" fmla="*/ 2011680 h 201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4873" h="2017932">
                  <a:moveTo>
                    <a:pt x="0" y="0"/>
                  </a:moveTo>
                  <a:cubicBezTo>
                    <a:pt x="58615" y="213360"/>
                    <a:pt x="117230" y="426720"/>
                    <a:pt x="253218" y="633046"/>
                  </a:cubicBezTo>
                  <a:cubicBezTo>
                    <a:pt x="389206" y="839372"/>
                    <a:pt x="548640" y="1069145"/>
                    <a:pt x="815926" y="1237957"/>
                  </a:cubicBezTo>
                  <a:cubicBezTo>
                    <a:pt x="1083212" y="1406769"/>
                    <a:pt x="1463040" y="1531034"/>
                    <a:pt x="1856935" y="1645920"/>
                  </a:cubicBezTo>
                  <a:cubicBezTo>
                    <a:pt x="2250830" y="1760806"/>
                    <a:pt x="2736166" y="1866314"/>
                    <a:pt x="3179298" y="1927274"/>
                  </a:cubicBezTo>
                  <a:cubicBezTo>
                    <a:pt x="3622430" y="1988234"/>
                    <a:pt x="4114800" y="1997612"/>
                    <a:pt x="4515729" y="2011680"/>
                  </a:cubicBezTo>
                  <a:cubicBezTo>
                    <a:pt x="4916658" y="2025748"/>
                    <a:pt x="5584873" y="2011680"/>
                    <a:pt x="5584873" y="2011680"/>
                  </a:cubicBezTo>
                  <a:lnTo>
                    <a:pt x="5584873" y="201168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6F0EE4FC-20F8-4156-AFD2-5DC75157459D}"/>
                </a:ext>
              </a:extLst>
            </p:cNvPr>
            <p:cNvCxnSpPr/>
            <p:nvPr/>
          </p:nvCxnSpPr>
          <p:spPr>
            <a:xfrm>
              <a:off x="2267744" y="2644726"/>
              <a:ext cx="0" cy="1329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12C10A8-15EC-4EC3-A58E-CB6595468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6147" y="3974374"/>
              <a:ext cx="103793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CC19062-ECC3-46EE-9563-83E80525CC3F}"/>
                </a:ext>
              </a:extLst>
            </p:cNvPr>
            <p:cNvSpPr txBox="1"/>
            <p:nvPr/>
          </p:nvSpPr>
          <p:spPr>
            <a:xfrm>
              <a:off x="604781" y="2460800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0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8E78020-05F5-4C3C-B657-61673E90F276}"/>
                </a:ext>
              </a:extLst>
            </p:cNvPr>
            <p:cNvSpPr txBox="1"/>
            <p:nvPr/>
          </p:nvSpPr>
          <p:spPr>
            <a:xfrm>
              <a:off x="616474" y="3805920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1</a:t>
              </a:r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A4D47DD1-E625-4228-8CAA-CEE6094A1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4010986"/>
              <a:ext cx="1" cy="16293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C9FCB9A-3116-4487-8797-CC5E91DD2E87}"/>
                </a:ext>
              </a:extLst>
            </p:cNvPr>
            <p:cNvSpPr txBox="1"/>
            <p:nvPr/>
          </p:nvSpPr>
          <p:spPr>
            <a:xfrm>
              <a:off x="2060797" y="5640360"/>
              <a:ext cx="557858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T1</a:t>
              </a: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591F99C5-67E5-41C0-B7D2-AB2809AFED48}"/>
                </a:ext>
              </a:extLst>
            </p:cNvPr>
            <p:cNvCxnSpPr>
              <a:cxnSpLocks/>
            </p:cNvCxnSpPr>
            <p:nvPr/>
          </p:nvCxnSpPr>
          <p:spPr>
            <a:xfrm>
              <a:off x="3203848" y="2644726"/>
              <a:ext cx="0" cy="1648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09F938E0-B8D7-4C3C-A1F8-002C8E7EF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3848" y="4308415"/>
              <a:ext cx="1" cy="13319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F50DA9D1-AB01-42DE-A662-C5C062225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557" y="4313355"/>
              <a:ext cx="191829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E3683B8-64F8-461B-9E81-3605ECF2230A}"/>
                </a:ext>
              </a:extLst>
            </p:cNvPr>
            <p:cNvSpPr txBox="1"/>
            <p:nvPr/>
          </p:nvSpPr>
          <p:spPr>
            <a:xfrm>
              <a:off x="616474" y="4112048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2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5007869-8331-4EBF-878B-E7B1AE744B1D}"/>
                </a:ext>
              </a:extLst>
            </p:cNvPr>
            <p:cNvSpPr txBox="1"/>
            <p:nvPr/>
          </p:nvSpPr>
          <p:spPr>
            <a:xfrm>
              <a:off x="2966628" y="5630345"/>
              <a:ext cx="557858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T2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39B8D500-E5D2-401F-8E1D-70D3B2C8ACAC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68" y="2660045"/>
              <a:ext cx="0" cy="187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85491836-8EBA-4CA5-B22F-68D40CB9B6AA}"/>
                </a:ext>
              </a:extLst>
            </p:cNvPr>
            <p:cNvCxnSpPr>
              <a:cxnSpLocks/>
            </p:cNvCxnSpPr>
            <p:nvPr/>
          </p:nvCxnSpPr>
          <p:spPr>
            <a:xfrm>
              <a:off x="4284776" y="4532045"/>
              <a:ext cx="0" cy="11083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3F46547C-6018-41FE-81A5-607790BA7946}"/>
                </a:ext>
              </a:extLst>
            </p:cNvPr>
            <p:cNvSpPr txBox="1"/>
            <p:nvPr/>
          </p:nvSpPr>
          <p:spPr>
            <a:xfrm>
              <a:off x="4109679" y="5641634"/>
              <a:ext cx="557858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T3</a:t>
              </a:r>
            </a:p>
          </p:txBody>
        </p: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01422E0C-4B7C-43EE-9317-5997866817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587" y="4532045"/>
              <a:ext cx="294079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69E558EB-2016-403A-99FE-C1F939BBD29F}"/>
                </a:ext>
              </a:extLst>
            </p:cNvPr>
            <p:cNvSpPr txBox="1"/>
            <p:nvPr/>
          </p:nvSpPr>
          <p:spPr>
            <a:xfrm>
              <a:off x="624082" y="4376438"/>
              <a:ext cx="727280" cy="333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OD</a:t>
              </a:r>
              <a:r>
                <a:rPr lang="pt-BR" sz="1400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93291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Método bioquímico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Consumo de oxigênio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Condições padrões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Tempo: 5 dias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Temperatura: 20 C</a:t>
            </a:r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27650" name="Picture 2" descr="Resultado de imagem para BOD procedure chart">
            <a:extLst>
              <a:ext uri="{FF2B5EF4-FFF2-40B4-BE49-F238E27FC236}">
                <a16:creationId xmlns:a16="http://schemas.microsoft.com/office/drawing/2014/main" id="{C40EA5DC-97F5-4FAF-88A6-34CEFE20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818305"/>
            <a:ext cx="3078348" cy="4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da água de diluição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Deve conter nutrientes necessários para manter as condições ideais para os microrganismos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35842" name="Picture 2" descr="Resultado de imagem para bod test dilution water images">
            <a:extLst>
              <a:ext uri="{FF2B5EF4-FFF2-40B4-BE49-F238E27FC236}">
                <a16:creationId xmlns:a16="http://schemas.microsoft.com/office/drawing/2014/main" id="{0EEADBC0-4BF3-4174-BE14-E2B3D4AD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0" y="1916833"/>
            <a:ext cx="4176463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3231299-0536-4A78-8B23-4452B5490888}"/>
              </a:ext>
            </a:extLst>
          </p:cNvPr>
          <p:cNvSpPr/>
          <p:nvPr/>
        </p:nvSpPr>
        <p:spPr>
          <a:xfrm>
            <a:off x="67802" y="1916101"/>
            <a:ext cx="4104457" cy="136815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0843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2951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Diluição da amostra diretamente nos frascos de DBO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Prever frascos de DBO com diferentes valores de diluição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 necessário prever a adição de semente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35842" name="Picture 2" descr="Resultado de imagem para bod test dilution water images">
            <a:extLst>
              <a:ext uri="{FF2B5EF4-FFF2-40B4-BE49-F238E27FC236}">
                <a16:creationId xmlns:a16="http://schemas.microsoft.com/office/drawing/2014/main" id="{0EEADBC0-4BF3-4174-BE14-E2B3D4AD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0" y="1916833"/>
            <a:ext cx="4176463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3231299-0536-4A78-8B23-4452B5490888}"/>
              </a:ext>
            </a:extLst>
          </p:cNvPr>
          <p:cNvSpPr/>
          <p:nvPr/>
        </p:nvSpPr>
        <p:spPr>
          <a:xfrm>
            <a:off x="91743" y="2130794"/>
            <a:ext cx="4104457" cy="136815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6121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2951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Justificativa: Possibilitar que as concentrações finais de OD situem-se entre 20% a 85% do valor de OD de saturação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35842" name="Picture 2" descr="Resultado de imagem para bod test dilution water images">
            <a:extLst>
              <a:ext uri="{FF2B5EF4-FFF2-40B4-BE49-F238E27FC236}">
                <a16:creationId xmlns:a16="http://schemas.microsoft.com/office/drawing/2014/main" id="{0EEADBC0-4BF3-4174-BE14-E2B3D4AD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0" y="1916833"/>
            <a:ext cx="4176463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712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13360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36821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30346D-6F78-4712-B26F-75B3F70A3CD5}"/>
              </a:ext>
            </a:extLst>
          </p:cNvPr>
          <p:cNvSpPr txBox="1"/>
          <p:nvPr/>
        </p:nvSpPr>
        <p:spPr>
          <a:xfrm>
            <a:off x="766665" y="21235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7020272" y="544581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59632" y="264620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530855" y="227687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 máximo</a:t>
            </a:r>
          </a:p>
        </p:txBody>
      </p:sp>
      <p:pic>
        <p:nvPicPr>
          <p:cNvPr id="3074" name="Picture 2" descr="Resultado de imagem para bod analysis procedure">
            <a:extLst>
              <a:ext uri="{FF2B5EF4-FFF2-40B4-BE49-F238E27FC236}">
                <a16:creationId xmlns:a16="http://schemas.microsoft.com/office/drawing/2014/main" id="{AF4A2006-CF9E-4D18-9659-0B2A596B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46" y="2849681"/>
            <a:ext cx="2249385" cy="22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82396D3-B86D-4FD7-B72F-339113441F34}"/>
              </a:ext>
            </a:extLst>
          </p:cNvPr>
          <p:cNvSpPr/>
          <p:nvPr/>
        </p:nvSpPr>
        <p:spPr>
          <a:xfrm>
            <a:off x="1252025" y="2644726"/>
            <a:ext cx="5584873" cy="2017932"/>
          </a:xfrm>
          <a:custGeom>
            <a:avLst/>
            <a:gdLst>
              <a:gd name="connsiteX0" fmla="*/ 0 w 5584873"/>
              <a:gd name="connsiteY0" fmla="*/ 0 h 2017932"/>
              <a:gd name="connsiteX1" fmla="*/ 253218 w 5584873"/>
              <a:gd name="connsiteY1" fmla="*/ 633046 h 2017932"/>
              <a:gd name="connsiteX2" fmla="*/ 815926 w 5584873"/>
              <a:gd name="connsiteY2" fmla="*/ 1237957 h 2017932"/>
              <a:gd name="connsiteX3" fmla="*/ 1856935 w 5584873"/>
              <a:gd name="connsiteY3" fmla="*/ 1645920 h 2017932"/>
              <a:gd name="connsiteX4" fmla="*/ 3179298 w 5584873"/>
              <a:gd name="connsiteY4" fmla="*/ 1927274 h 2017932"/>
              <a:gd name="connsiteX5" fmla="*/ 4515729 w 5584873"/>
              <a:gd name="connsiteY5" fmla="*/ 2011680 h 2017932"/>
              <a:gd name="connsiteX6" fmla="*/ 5584873 w 5584873"/>
              <a:gd name="connsiteY6" fmla="*/ 2011680 h 2017932"/>
              <a:gd name="connsiteX7" fmla="*/ 5584873 w 5584873"/>
              <a:gd name="connsiteY7" fmla="*/ 2011680 h 201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4873" h="2017932">
                <a:moveTo>
                  <a:pt x="0" y="0"/>
                </a:moveTo>
                <a:cubicBezTo>
                  <a:pt x="58615" y="213360"/>
                  <a:pt x="117230" y="426720"/>
                  <a:pt x="253218" y="633046"/>
                </a:cubicBezTo>
                <a:cubicBezTo>
                  <a:pt x="389206" y="839372"/>
                  <a:pt x="548640" y="1069145"/>
                  <a:pt x="815926" y="1237957"/>
                </a:cubicBezTo>
                <a:cubicBezTo>
                  <a:pt x="1083212" y="1406769"/>
                  <a:pt x="1463040" y="1531034"/>
                  <a:pt x="1856935" y="1645920"/>
                </a:cubicBezTo>
                <a:cubicBezTo>
                  <a:pt x="2250830" y="1760806"/>
                  <a:pt x="2736166" y="1866314"/>
                  <a:pt x="3179298" y="1927274"/>
                </a:cubicBezTo>
                <a:cubicBezTo>
                  <a:pt x="3622430" y="1988234"/>
                  <a:pt x="4114800" y="1997612"/>
                  <a:pt x="4515729" y="2011680"/>
                </a:cubicBezTo>
                <a:cubicBezTo>
                  <a:pt x="4916658" y="2025748"/>
                  <a:pt x="5584873" y="2011680"/>
                  <a:pt x="5584873" y="2011680"/>
                </a:cubicBezTo>
                <a:lnTo>
                  <a:pt x="5584873" y="201168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/>
          <p:nvPr/>
        </p:nvCxnSpPr>
        <p:spPr>
          <a:xfrm>
            <a:off x="2267744" y="2644726"/>
            <a:ext cx="0" cy="132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66147" y="3974374"/>
            <a:ext cx="1037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736066" y="246006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727391" y="378970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1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2267744" y="4010986"/>
            <a:ext cx="1" cy="16293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2060796" y="564036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0E64247-5DAF-416A-B570-6AC34448B1C7}"/>
              </a:ext>
            </a:extLst>
          </p:cNvPr>
          <p:cNvCxnSpPr>
            <a:cxnSpLocks/>
          </p:cNvCxnSpPr>
          <p:nvPr/>
        </p:nvCxnSpPr>
        <p:spPr>
          <a:xfrm>
            <a:off x="3203848" y="2644726"/>
            <a:ext cx="0" cy="164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36BEB4A-C206-4209-BFF9-2601E585E369}"/>
              </a:ext>
            </a:extLst>
          </p:cNvPr>
          <p:cNvCxnSpPr>
            <a:cxnSpLocks/>
          </p:cNvCxnSpPr>
          <p:nvPr/>
        </p:nvCxnSpPr>
        <p:spPr>
          <a:xfrm flipH="1">
            <a:off x="3203848" y="4308415"/>
            <a:ext cx="1" cy="13319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40288B5-B868-4C7B-8C93-A46736757659}"/>
              </a:ext>
            </a:extLst>
          </p:cNvPr>
          <p:cNvCxnSpPr>
            <a:cxnSpLocks/>
          </p:cNvCxnSpPr>
          <p:nvPr/>
        </p:nvCxnSpPr>
        <p:spPr>
          <a:xfrm flipH="1">
            <a:off x="1285557" y="4313355"/>
            <a:ext cx="19182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07C8654-3008-4692-B526-9DFCE2B8DF6A}"/>
              </a:ext>
            </a:extLst>
          </p:cNvPr>
          <p:cNvSpPr txBox="1"/>
          <p:nvPr/>
        </p:nvSpPr>
        <p:spPr>
          <a:xfrm>
            <a:off x="723421" y="411044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D97CC2F-FC3C-43AC-BD38-7B40D39B0E28}"/>
              </a:ext>
            </a:extLst>
          </p:cNvPr>
          <p:cNvSpPr txBox="1"/>
          <p:nvPr/>
        </p:nvSpPr>
        <p:spPr>
          <a:xfrm>
            <a:off x="2966628" y="563034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522186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Determinação das concentrações de OD inicial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Incubação das amostras a 20 C durante 5 dias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231299-0536-4A78-8B23-4452B5490888}"/>
              </a:ext>
            </a:extLst>
          </p:cNvPr>
          <p:cNvSpPr/>
          <p:nvPr/>
        </p:nvSpPr>
        <p:spPr>
          <a:xfrm>
            <a:off x="179512" y="2169929"/>
            <a:ext cx="4104457" cy="136815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6866" name="Picture 2" descr="Resultado de imagem para bod test dilution water images">
            <a:extLst>
              <a:ext uri="{FF2B5EF4-FFF2-40B4-BE49-F238E27FC236}">
                <a16:creationId xmlns:a16="http://schemas.microsoft.com/office/drawing/2014/main" id="{38D957FD-DD29-44E4-AE97-25CCFD1F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06" y="2290665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2867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3959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Determinação das concentrações de OD inicial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Incubação das amostras a 20 C durante 5 dias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3231299-0536-4A78-8B23-4452B5490888}"/>
              </a:ext>
            </a:extLst>
          </p:cNvPr>
          <p:cNvSpPr/>
          <p:nvPr/>
        </p:nvSpPr>
        <p:spPr>
          <a:xfrm>
            <a:off x="0" y="3583125"/>
            <a:ext cx="4104457" cy="136815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9938" name="Picture 2" descr="Imagem relacionada">
            <a:extLst>
              <a:ext uri="{FF2B5EF4-FFF2-40B4-BE49-F238E27FC236}">
                <a16:creationId xmlns:a16="http://schemas.microsoft.com/office/drawing/2014/main" id="{DC39A56E-5027-433C-B31F-1136F78A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14" y="2059696"/>
            <a:ext cx="3418537" cy="39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4789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7" y="2133600"/>
            <a:ext cx="3888432" cy="2951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Após o período de incubação de 5 dias, efetua-se a determinação da concentração de OD final em cada frasco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A82D181-8737-414B-9D11-FF259033C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35842" name="Picture 2" descr="Resultado de imagem para bod test dilution water images">
            <a:extLst>
              <a:ext uri="{FF2B5EF4-FFF2-40B4-BE49-F238E27FC236}">
                <a16:creationId xmlns:a16="http://schemas.microsoft.com/office/drawing/2014/main" id="{0EEADBC0-4BF3-4174-BE14-E2B3D4AD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0" y="1916833"/>
            <a:ext cx="4176463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0407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755576" y="3284984"/>
                <a:ext cx="460132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𝐷𝐵𝑂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5,20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460132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928FCB85-746E-48A4-B287-0F5127BA3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14" name="Picture 2" descr="Resultado de imagem para BOD procedure chart">
            <a:extLst>
              <a:ext uri="{FF2B5EF4-FFF2-40B4-BE49-F238E27FC236}">
                <a16:creationId xmlns:a16="http://schemas.microsoft.com/office/drawing/2014/main" id="{5E1329A6-5C47-4EC7-BF1F-E77D3111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78" y="1844824"/>
            <a:ext cx="3078348" cy="4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69910D-A2F2-46EE-A041-61D2852FB39F}"/>
              </a:ext>
            </a:extLst>
          </p:cNvPr>
          <p:cNvSpPr txBox="1"/>
          <p:nvPr/>
        </p:nvSpPr>
        <p:spPr>
          <a:xfrm>
            <a:off x="1685745" y="4594997"/>
            <a:ext cx="3399955" cy="5355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dirty="0"/>
              <a:t>Para amostras sem diluição !!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8784CB9D-AD1F-4427-A7B3-1FB60793D53B}"/>
              </a:ext>
            </a:extLst>
          </p:cNvPr>
          <p:cNvCxnSpPr>
            <a:stCxn id="6" idx="0"/>
            <a:endCxn id="2" idx="2"/>
          </p:cNvCxnSpPr>
          <p:nvPr/>
        </p:nvCxnSpPr>
        <p:spPr>
          <a:xfrm rot="16200000" flipV="1">
            <a:off x="2911710" y="4120983"/>
            <a:ext cx="618542" cy="3294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755576" y="3284984"/>
                <a:ext cx="5052730" cy="833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𝐷𝐵𝑂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5,20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5052730" cy="833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928FCB85-746E-48A4-B287-0F5127BA3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14" name="Picture 2" descr="Resultado de imagem para BOD procedure chart">
            <a:extLst>
              <a:ext uri="{FF2B5EF4-FFF2-40B4-BE49-F238E27FC236}">
                <a16:creationId xmlns:a16="http://schemas.microsoft.com/office/drawing/2014/main" id="{5E1329A6-5C47-4EC7-BF1F-E77D3111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78" y="1844824"/>
            <a:ext cx="3078348" cy="4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69910D-A2F2-46EE-A041-61D2852FB39F}"/>
              </a:ext>
            </a:extLst>
          </p:cNvPr>
          <p:cNvSpPr txBox="1"/>
          <p:nvPr/>
        </p:nvSpPr>
        <p:spPr>
          <a:xfrm>
            <a:off x="1685745" y="4594997"/>
            <a:ext cx="3399955" cy="5355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dirty="0"/>
              <a:t>Para amostras com diluição !!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8784CB9D-AD1F-4427-A7B3-1FB60793D53B}"/>
              </a:ext>
            </a:extLst>
          </p:cNvPr>
          <p:cNvCxnSpPr>
            <a:stCxn id="6" idx="0"/>
            <a:endCxn id="2" idx="2"/>
          </p:cNvCxnSpPr>
          <p:nvPr/>
        </p:nvCxnSpPr>
        <p:spPr>
          <a:xfrm rot="16200000" flipV="1">
            <a:off x="3095350" y="4304624"/>
            <a:ext cx="476964" cy="103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515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159423"/>
            <a:ext cx="3641021" cy="4542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179512" y="2857605"/>
                <a:ext cx="5758278" cy="2051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𝐷𝐵𝑂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5,20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𝑂𝐷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57605"/>
                <a:ext cx="5758278" cy="2051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>
            <a:extLst>
              <a:ext uri="{FF2B5EF4-FFF2-40B4-BE49-F238E27FC236}">
                <a16:creationId xmlns:a16="http://schemas.microsoft.com/office/drawing/2014/main" id="{928FCB85-746E-48A4-B287-0F5127BA3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14" name="Picture 2" descr="Resultado de imagem para BOD procedure chart">
            <a:extLst>
              <a:ext uri="{FF2B5EF4-FFF2-40B4-BE49-F238E27FC236}">
                <a16:creationId xmlns:a16="http://schemas.microsoft.com/office/drawing/2014/main" id="{5E1329A6-5C47-4EC7-BF1F-E77D3111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78" y="1844824"/>
            <a:ext cx="3078348" cy="4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69910D-A2F2-46EE-A041-61D2852FB39F}"/>
              </a:ext>
            </a:extLst>
          </p:cNvPr>
          <p:cNvSpPr txBox="1"/>
          <p:nvPr/>
        </p:nvSpPr>
        <p:spPr>
          <a:xfrm>
            <a:off x="876300" y="5289646"/>
            <a:ext cx="4703811" cy="8863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pt-BR" dirty="0"/>
              <a:t>Para amostras com diluição e adição de semente !!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8784CB9D-AD1F-4427-A7B3-1FB60793D53B}"/>
              </a:ext>
            </a:extLst>
          </p:cNvPr>
          <p:cNvCxnSpPr>
            <a:cxnSpLocks/>
            <a:stCxn id="6" idx="0"/>
            <a:endCxn id="2" idx="2"/>
          </p:cNvCxnSpPr>
          <p:nvPr/>
        </p:nvCxnSpPr>
        <p:spPr>
          <a:xfrm rot="16200000" flipV="1">
            <a:off x="2953235" y="5014674"/>
            <a:ext cx="380389" cy="1695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365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0C24583-C9BA-4E06-8F63-93EAE38D2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pic>
        <p:nvPicPr>
          <p:cNvPr id="8" name="Mídia Online 7" title="Anￃﾡlise de Demanda Bioquￃﾭmica de Oxigￃﾪnio">
            <a:hlinkClick r:id="" action="ppaction://media"/>
            <a:extLst>
              <a:ext uri="{FF2B5EF4-FFF2-40B4-BE49-F238E27FC236}">
                <a16:creationId xmlns:a16="http://schemas.microsoft.com/office/drawing/2014/main" id="{6F1C98E0-2AFA-4891-81C7-886D100E65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0052" y="2157088"/>
            <a:ext cx="7283896" cy="40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316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13360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36821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4179556" y="546088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94232" y="3789708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041987" y="3294996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 carbonácea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>
            <a:cxnSpLocks/>
          </p:cNvCxnSpPr>
          <p:nvPr/>
        </p:nvCxnSpPr>
        <p:spPr>
          <a:xfrm flipV="1">
            <a:off x="2123728" y="4284962"/>
            <a:ext cx="0" cy="108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52028" y="4290154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351614" y="2671907"/>
            <a:ext cx="89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total</a:t>
            </a:r>
            <a:endParaRPr lang="pt-BR" baseline="-250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425064" y="407828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</a:t>
            </a:r>
            <a:r>
              <a:rPr lang="pt-BR" baseline="-25000" dirty="0"/>
              <a:t>5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6914020" y="3780041"/>
            <a:ext cx="1" cy="18504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6490666" y="5669285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 dias</a:t>
            </a:r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23BFED71-AC00-403F-A81C-BEFCCB9761EE}"/>
              </a:ext>
            </a:extLst>
          </p:cNvPr>
          <p:cNvSpPr/>
          <p:nvPr/>
        </p:nvSpPr>
        <p:spPr>
          <a:xfrm>
            <a:off x="1280160" y="3780041"/>
            <a:ext cx="5739618" cy="1565682"/>
          </a:xfrm>
          <a:custGeom>
            <a:avLst/>
            <a:gdLst>
              <a:gd name="connsiteX0" fmla="*/ 0 w 5739618"/>
              <a:gd name="connsiteY0" fmla="*/ 1565682 h 1565682"/>
              <a:gd name="connsiteX1" fmla="*/ 211015 w 5739618"/>
              <a:gd name="connsiteY1" fmla="*/ 932636 h 1565682"/>
              <a:gd name="connsiteX2" fmla="*/ 858129 w 5739618"/>
              <a:gd name="connsiteY2" fmla="*/ 496537 h 1565682"/>
              <a:gd name="connsiteX3" fmla="*/ 1941342 w 5739618"/>
              <a:gd name="connsiteY3" fmla="*/ 201116 h 1565682"/>
              <a:gd name="connsiteX4" fmla="*/ 3151163 w 5739618"/>
              <a:gd name="connsiteY4" fmla="*/ 60439 h 1565682"/>
              <a:gd name="connsiteX5" fmla="*/ 4276578 w 5739618"/>
              <a:gd name="connsiteY5" fmla="*/ 4168 h 1565682"/>
              <a:gd name="connsiteX6" fmla="*/ 5725551 w 5739618"/>
              <a:gd name="connsiteY6" fmla="*/ 4168 h 1565682"/>
              <a:gd name="connsiteX7" fmla="*/ 5739618 w 5739618"/>
              <a:gd name="connsiteY7" fmla="*/ 4168 h 15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618" h="1565682">
                <a:moveTo>
                  <a:pt x="0" y="1565682"/>
                </a:moveTo>
                <a:cubicBezTo>
                  <a:pt x="33996" y="1338254"/>
                  <a:pt x="67993" y="1110827"/>
                  <a:pt x="211015" y="932636"/>
                </a:cubicBezTo>
                <a:cubicBezTo>
                  <a:pt x="354037" y="754445"/>
                  <a:pt x="569741" y="618457"/>
                  <a:pt x="858129" y="496537"/>
                </a:cubicBezTo>
                <a:cubicBezTo>
                  <a:pt x="1146517" y="374617"/>
                  <a:pt x="1559170" y="273799"/>
                  <a:pt x="1941342" y="201116"/>
                </a:cubicBezTo>
                <a:cubicBezTo>
                  <a:pt x="2323514" y="128433"/>
                  <a:pt x="2761957" y="93264"/>
                  <a:pt x="3151163" y="60439"/>
                </a:cubicBezTo>
                <a:cubicBezTo>
                  <a:pt x="3540369" y="27614"/>
                  <a:pt x="3847513" y="13546"/>
                  <a:pt x="4276578" y="4168"/>
                </a:cubicBezTo>
                <a:cubicBezTo>
                  <a:pt x="4705643" y="-5210"/>
                  <a:pt x="5725551" y="4168"/>
                  <a:pt x="5725551" y="4168"/>
                </a:cubicBezTo>
                <a:lnTo>
                  <a:pt x="5739618" y="416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0851D3-F341-470B-B5F5-9EED740CF19D}"/>
              </a:ext>
            </a:extLst>
          </p:cNvPr>
          <p:cNvCxnSpPr/>
          <p:nvPr/>
        </p:nvCxnSpPr>
        <p:spPr>
          <a:xfrm>
            <a:off x="1294232" y="292494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4F6645-09FF-451A-A70C-EB2B816CBC53}"/>
              </a:ext>
            </a:extLst>
          </p:cNvPr>
          <p:cNvSpPr txBox="1"/>
          <p:nvPr/>
        </p:nvSpPr>
        <p:spPr>
          <a:xfrm>
            <a:off x="1783199" y="541804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 dias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488F16-3795-4AA5-BB37-58356214D2F1}"/>
              </a:ext>
            </a:extLst>
          </p:cNvPr>
          <p:cNvSpPr txBox="1"/>
          <p:nvPr/>
        </p:nvSpPr>
        <p:spPr>
          <a:xfrm>
            <a:off x="424263" y="35274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u</a:t>
            </a:r>
            <a:endParaRPr lang="pt-BR" baseline="-250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0C85D57-256B-4BC0-8FB6-63C19800931C}"/>
              </a:ext>
            </a:extLst>
          </p:cNvPr>
          <p:cNvSpPr txBox="1"/>
          <p:nvPr/>
        </p:nvSpPr>
        <p:spPr>
          <a:xfrm>
            <a:off x="4254254" y="2490961"/>
            <a:ext cx="357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 carbonácea + DBO nitrogenada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CA64BEF1-9091-482D-8C5B-FDF87BDC720F}"/>
              </a:ext>
            </a:extLst>
          </p:cNvPr>
          <p:cNvCxnSpPr>
            <a:cxnSpLocks/>
          </p:cNvCxnSpPr>
          <p:nvPr/>
        </p:nvCxnSpPr>
        <p:spPr>
          <a:xfrm flipV="1">
            <a:off x="3511881" y="3950144"/>
            <a:ext cx="0" cy="1404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9BE3EC7-421D-42A4-A84D-9314DBFE818F}"/>
              </a:ext>
            </a:extLst>
          </p:cNvPr>
          <p:cNvCxnSpPr>
            <a:cxnSpLocks/>
          </p:cNvCxnSpPr>
          <p:nvPr/>
        </p:nvCxnSpPr>
        <p:spPr>
          <a:xfrm flipV="1">
            <a:off x="3511635" y="3464769"/>
            <a:ext cx="0" cy="468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D6990D1-BCD2-40DC-9EF9-73EB3727A51E}"/>
              </a:ext>
            </a:extLst>
          </p:cNvPr>
          <p:cNvSpPr txBox="1"/>
          <p:nvPr/>
        </p:nvSpPr>
        <p:spPr>
          <a:xfrm>
            <a:off x="3509180" y="442864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c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25538EA-2430-46FD-8467-412DEF494DFC}"/>
              </a:ext>
            </a:extLst>
          </p:cNvPr>
          <p:cNvSpPr txBox="1"/>
          <p:nvPr/>
        </p:nvSpPr>
        <p:spPr>
          <a:xfrm>
            <a:off x="3525949" y="341554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n</a:t>
            </a:r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CEA10543-58D2-4AC3-9E32-565714025E21}"/>
              </a:ext>
            </a:extLst>
          </p:cNvPr>
          <p:cNvSpPr/>
          <p:nvPr/>
        </p:nvSpPr>
        <p:spPr>
          <a:xfrm>
            <a:off x="2484019" y="2939882"/>
            <a:ext cx="4853354" cy="1208707"/>
          </a:xfrm>
          <a:custGeom>
            <a:avLst/>
            <a:gdLst>
              <a:gd name="connsiteX0" fmla="*/ 0 w 4853354"/>
              <a:gd name="connsiteY0" fmla="*/ 1139483 h 1139483"/>
              <a:gd name="connsiteX1" fmla="*/ 281354 w 4853354"/>
              <a:gd name="connsiteY1" fmla="*/ 1041010 h 1139483"/>
              <a:gd name="connsiteX2" fmla="*/ 562708 w 4853354"/>
              <a:gd name="connsiteY2" fmla="*/ 886265 h 1139483"/>
              <a:gd name="connsiteX3" fmla="*/ 942535 w 4853354"/>
              <a:gd name="connsiteY3" fmla="*/ 534573 h 1139483"/>
              <a:gd name="connsiteX4" fmla="*/ 1420837 w 4853354"/>
              <a:gd name="connsiteY4" fmla="*/ 281354 h 1139483"/>
              <a:gd name="connsiteX5" fmla="*/ 2039815 w 4853354"/>
              <a:gd name="connsiteY5" fmla="*/ 140677 h 1139483"/>
              <a:gd name="connsiteX6" fmla="*/ 3038621 w 4853354"/>
              <a:gd name="connsiteY6" fmla="*/ 56271 h 1139483"/>
              <a:gd name="connsiteX7" fmla="*/ 3826412 w 4853354"/>
              <a:gd name="connsiteY7" fmla="*/ 14068 h 1139483"/>
              <a:gd name="connsiteX8" fmla="*/ 4445391 w 4853354"/>
              <a:gd name="connsiteY8" fmla="*/ 0 h 1139483"/>
              <a:gd name="connsiteX9" fmla="*/ 4853354 w 4853354"/>
              <a:gd name="connsiteY9" fmla="*/ 14068 h 1139483"/>
              <a:gd name="connsiteX10" fmla="*/ 4853354 w 4853354"/>
              <a:gd name="connsiteY10" fmla="*/ 14068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3354" h="1139483">
                <a:moveTo>
                  <a:pt x="0" y="1139483"/>
                </a:moveTo>
                <a:cubicBezTo>
                  <a:pt x="93784" y="1111348"/>
                  <a:pt x="187569" y="1083213"/>
                  <a:pt x="281354" y="1041010"/>
                </a:cubicBezTo>
                <a:cubicBezTo>
                  <a:pt x="375139" y="998807"/>
                  <a:pt x="452511" y="970671"/>
                  <a:pt x="562708" y="886265"/>
                </a:cubicBezTo>
                <a:cubicBezTo>
                  <a:pt x="672905" y="801859"/>
                  <a:pt x="799513" y="635392"/>
                  <a:pt x="942535" y="534573"/>
                </a:cubicBezTo>
                <a:cubicBezTo>
                  <a:pt x="1085557" y="433754"/>
                  <a:pt x="1237957" y="347003"/>
                  <a:pt x="1420837" y="281354"/>
                </a:cubicBezTo>
                <a:cubicBezTo>
                  <a:pt x="1603717" y="215705"/>
                  <a:pt x="1770184" y="178191"/>
                  <a:pt x="2039815" y="140677"/>
                </a:cubicBezTo>
                <a:cubicBezTo>
                  <a:pt x="2309446" y="103163"/>
                  <a:pt x="2740855" y="77372"/>
                  <a:pt x="3038621" y="56271"/>
                </a:cubicBezTo>
                <a:cubicBezTo>
                  <a:pt x="3336387" y="35170"/>
                  <a:pt x="3591950" y="23446"/>
                  <a:pt x="3826412" y="14068"/>
                </a:cubicBezTo>
                <a:cubicBezTo>
                  <a:pt x="4060874" y="4690"/>
                  <a:pt x="4274234" y="0"/>
                  <a:pt x="4445391" y="0"/>
                </a:cubicBezTo>
                <a:cubicBezTo>
                  <a:pt x="4616548" y="0"/>
                  <a:pt x="4853354" y="14068"/>
                  <a:pt x="4853354" y="14068"/>
                </a:cubicBezTo>
                <a:lnTo>
                  <a:pt x="4853354" y="1406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207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5787671" y="4509120"/>
            <a:ext cx="302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carbonácea 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20888"/>
                <a:ext cx="7928023" cy="1658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456456" y="2413116"/>
            <a:ext cx="2592288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3411060" y="2240319"/>
            <a:ext cx="3888432" cy="1188681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stCxn id="40" idx="0"/>
          </p:cNvCxnSpPr>
          <p:nvPr/>
        </p:nvCxnSpPr>
        <p:spPr>
          <a:xfrm rot="16200000" flipV="1">
            <a:off x="6386320" y="3595947"/>
            <a:ext cx="1259094" cy="5672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sultado de imagem para polluted river">
            <a:extLst>
              <a:ext uri="{FF2B5EF4-FFF2-40B4-BE49-F238E27FC236}">
                <a16:creationId xmlns:a16="http://schemas.microsoft.com/office/drawing/2014/main" id="{57FC4A11-E538-4199-9C96-B7F15027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44" y="4326205"/>
            <a:ext cx="3116026" cy="17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93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F4CB59C-52D3-49B3-9D3F-D7685EE04F66}"/>
              </a:ext>
            </a:extLst>
          </p:cNvPr>
          <p:cNvSpPr txBox="1"/>
          <p:nvPr/>
        </p:nvSpPr>
        <p:spPr>
          <a:xfrm>
            <a:off x="4983269" y="3429000"/>
            <a:ext cx="383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Demanda bioquímica de oxigênio nitrogenada 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/>
              <p:nvPr/>
            </p:nvSpPr>
            <p:spPr>
              <a:xfrm>
                <a:off x="530008" y="2371405"/>
                <a:ext cx="79280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1299B75-1E1D-4C66-A913-5D5781D5A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08" y="2371405"/>
                <a:ext cx="792802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Elipse 31">
            <a:extLst>
              <a:ext uri="{FF2B5EF4-FFF2-40B4-BE49-F238E27FC236}">
                <a16:creationId xmlns:a16="http://schemas.microsoft.com/office/drawing/2014/main" id="{52B2A8AB-ED12-4715-80F3-0880ECA7A663}"/>
              </a:ext>
            </a:extLst>
          </p:cNvPr>
          <p:cNvSpPr/>
          <p:nvPr/>
        </p:nvSpPr>
        <p:spPr>
          <a:xfrm>
            <a:off x="1168969" y="2140462"/>
            <a:ext cx="1098585" cy="1015884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D897A99-64F9-46E9-811D-D1208480CD63}"/>
              </a:ext>
            </a:extLst>
          </p:cNvPr>
          <p:cNvSpPr/>
          <p:nvPr/>
        </p:nvSpPr>
        <p:spPr>
          <a:xfrm>
            <a:off x="2497267" y="2275942"/>
            <a:ext cx="1098585" cy="744923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3BDB4AF4-3DCC-415C-A551-4FB1BDA28E86}"/>
              </a:ext>
            </a:extLst>
          </p:cNvPr>
          <p:cNvCxnSpPr>
            <a:cxnSpLocks/>
            <a:stCxn id="40" idx="0"/>
            <a:endCxn id="2" idx="2"/>
          </p:cNvCxnSpPr>
          <p:nvPr/>
        </p:nvCxnSpPr>
        <p:spPr>
          <a:xfrm rot="16200000" flipV="1">
            <a:off x="5444870" y="1974554"/>
            <a:ext cx="503597" cy="24052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Resultado de imagem para polluted river">
            <a:extLst>
              <a:ext uri="{FF2B5EF4-FFF2-40B4-BE49-F238E27FC236}">
                <a16:creationId xmlns:a16="http://schemas.microsoft.com/office/drawing/2014/main" id="{57FC4A11-E538-4199-9C96-B7F15027B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" y="3292950"/>
            <a:ext cx="3267215" cy="18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0A3A355-9013-4060-AF47-31B6DFBEE0CA}"/>
              </a:ext>
            </a:extLst>
          </p:cNvPr>
          <p:cNvSpPr txBox="1"/>
          <p:nvPr/>
        </p:nvSpPr>
        <p:spPr>
          <a:xfrm>
            <a:off x="2853461" y="5264026"/>
            <a:ext cx="6120680" cy="10245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4,57 mg O</a:t>
            </a:r>
            <a:r>
              <a:rPr lang="pt-BR" baseline="-25000" dirty="0"/>
              <a:t>2</a:t>
            </a:r>
            <a:r>
              <a:rPr lang="pt-BR" dirty="0"/>
              <a:t>/L são necessários para a oxidação de 1 mg NH</a:t>
            </a:r>
            <a:r>
              <a:rPr lang="pt-BR" baseline="-25000" dirty="0"/>
              <a:t>3</a:t>
            </a:r>
            <a:r>
              <a:rPr lang="pt-BR" dirty="0"/>
              <a:t>-N/L !!</a:t>
            </a:r>
          </a:p>
        </p:txBody>
      </p:sp>
    </p:spTree>
    <p:extLst>
      <p:ext uri="{BB962C8B-B14F-4D97-AF65-F5344CB8AC3E}">
        <p14:creationId xmlns:p14="http://schemas.microsoft.com/office/powerpoint/2010/main" val="309050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13360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36821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30346D-6F78-4712-B26F-75B3F70A3CD5}"/>
              </a:ext>
            </a:extLst>
          </p:cNvPr>
          <p:cNvSpPr txBox="1"/>
          <p:nvPr/>
        </p:nvSpPr>
        <p:spPr>
          <a:xfrm>
            <a:off x="766665" y="21235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7020272" y="544581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59632" y="264620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530855" y="2276872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 máximo</a:t>
            </a:r>
          </a:p>
        </p:txBody>
      </p:sp>
      <p:pic>
        <p:nvPicPr>
          <p:cNvPr id="3074" name="Picture 2" descr="Resultado de imagem para bod analysis procedure">
            <a:extLst>
              <a:ext uri="{FF2B5EF4-FFF2-40B4-BE49-F238E27FC236}">
                <a16:creationId xmlns:a16="http://schemas.microsoft.com/office/drawing/2014/main" id="{AF4A2006-CF9E-4D18-9659-0B2A596B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34" y="2849681"/>
            <a:ext cx="2249385" cy="22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82396D3-B86D-4FD7-B72F-339113441F34}"/>
              </a:ext>
            </a:extLst>
          </p:cNvPr>
          <p:cNvSpPr/>
          <p:nvPr/>
        </p:nvSpPr>
        <p:spPr>
          <a:xfrm>
            <a:off x="1252025" y="2644726"/>
            <a:ext cx="5584873" cy="2017932"/>
          </a:xfrm>
          <a:custGeom>
            <a:avLst/>
            <a:gdLst>
              <a:gd name="connsiteX0" fmla="*/ 0 w 5584873"/>
              <a:gd name="connsiteY0" fmla="*/ 0 h 2017932"/>
              <a:gd name="connsiteX1" fmla="*/ 253218 w 5584873"/>
              <a:gd name="connsiteY1" fmla="*/ 633046 h 2017932"/>
              <a:gd name="connsiteX2" fmla="*/ 815926 w 5584873"/>
              <a:gd name="connsiteY2" fmla="*/ 1237957 h 2017932"/>
              <a:gd name="connsiteX3" fmla="*/ 1856935 w 5584873"/>
              <a:gd name="connsiteY3" fmla="*/ 1645920 h 2017932"/>
              <a:gd name="connsiteX4" fmla="*/ 3179298 w 5584873"/>
              <a:gd name="connsiteY4" fmla="*/ 1927274 h 2017932"/>
              <a:gd name="connsiteX5" fmla="*/ 4515729 w 5584873"/>
              <a:gd name="connsiteY5" fmla="*/ 2011680 h 2017932"/>
              <a:gd name="connsiteX6" fmla="*/ 5584873 w 5584873"/>
              <a:gd name="connsiteY6" fmla="*/ 2011680 h 2017932"/>
              <a:gd name="connsiteX7" fmla="*/ 5584873 w 5584873"/>
              <a:gd name="connsiteY7" fmla="*/ 2011680 h 201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4873" h="2017932">
                <a:moveTo>
                  <a:pt x="0" y="0"/>
                </a:moveTo>
                <a:cubicBezTo>
                  <a:pt x="58615" y="213360"/>
                  <a:pt x="117230" y="426720"/>
                  <a:pt x="253218" y="633046"/>
                </a:cubicBezTo>
                <a:cubicBezTo>
                  <a:pt x="389206" y="839372"/>
                  <a:pt x="548640" y="1069145"/>
                  <a:pt x="815926" y="1237957"/>
                </a:cubicBezTo>
                <a:cubicBezTo>
                  <a:pt x="1083212" y="1406769"/>
                  <a:pt x="1463040" y="1531034"/>
                  <a:pt x="1856935" y="1645920"/>
                </a:cubicBezTo>
                <a:cubicBezTo>
                  <a:pt x="2250830" y="1760806"/>
                  <a:pt x="2736166" y="1866314"/>
                  <a:pt x="3179298" y="1927274"/>
                </a:cubicBezTo>
                <a:cubicBezTo>
                  <a:pt x="3622430" y="1988234"/>
                  <a:pt x="4114800" y="1997612"/>
                  <a:pt x="4515729" y="2011680"/>
                </a:cubicBezTo>
                <a:cubicBezTo>
                  <a:pt x="4916658" y="2025748"/>
                  <a:pt x="5584873" y="2011680"/>
                  <a:pt x="5584873" y="2011680"/>
                </a:cubicBezTo>
                <a:lnTo>
                  <a:pt x="5584873" y="201168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/>
          <p:nvPr/>
        </p:nvCxnSpPr>
        <p:spPr>
          <a:xfrm>
            <a:off x="2267744" y="2644726"/>
            <a:ext cx="0" cy="1329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66147" y="3974374"/>
            <a:ext cx="103793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736066" y="246006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727391" y="378970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1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2267744" y="4010986"/>
            <a:ext cx="1" cy="16293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2060796" y="564036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T1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B0E64247-5DAF-416A-B570-6AC34448B1C7}"/>
              </a:ext>
            </a:extLst>
          </p:cNvPr>
          <p:cNvCxnSpPr>
            <a:cxnSpLocks/>
          </p:cNvCxnSpPr>
          <p:nvPr/>
        </p:nvCxnSpPr>
        <p:spPr>
          <a:xfrm>
            <a:off x="3203848" y="2644726"/>
            <a:ext cx="0" cy="164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36BEB4A-C206-4209-BFF9-2601E585E369}"/>
              </a:ext>
            </a:extLst>
          </p:cNvPr>
          <p:cNvCxnSpPr>
            <a:cxnSpLocks/>
          </p:cNvCxnSpPr>
          <p:nvPr/>
        </p:nvCxnSpPr>
        <p:spPr>
          <a:xfrm flipH="1">
            <a:off x="3203848" y="4308415"/>
            <a:ext cx="1" cy="13319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40288B5-B868-4C7B-8C93-A46736757659}"/>
              </a:ext>
            </a:extLst>
          </p:cNvPr>
          <p:cNvCxnSpPr>
            <a:cxnSpLocks/>
          </p:cNvCxnSpPr>
          <p:nvPr/>
        </p:nvCxnSpPr>
        <p:spPr>
          <a:xfrm flipH="1">
            <a:off x="1285557" y="4313355"/>
            <a:ext cx="191829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07C8654-3008-4692-B526-9DFCE2B8DF6A}"/>
              </a:ext>
            </a:extLst>
          </p:cNvPr>
          <p:cNvSpPr txBox="1"/>
          <p:nvPr/>
        </p:nvSpPr>
        <p:spPr>
          <a:xfrm>
            <a:off x="723421" y="411044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D97CC2F-FC3C-43AC-BD38-7B40D39B0E28}"/>
              </a:ext>
            </a:extLst>
          </p:cNvPr>
          <p:cNvSpPr txBox="1"/>
          <p:nvPr/>
        </p:nvSpPr>
        <p:spPr>
          <a:xfrm>
            <a:off x="2966628" y="563034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CA585E1-58C6-4023-A7D2-AFE2CD7F5CE4}"/>
              </a:ext>
            </a:extLst>
          </p:cNvPr>
          <p:cNvCxnSpPr>
            <a:cxnSpLocks/>
          </p:cNvCxnSpPr>
          <p:nvPr/>
        </p:nvCxnSpPr>
        <p:spPr>
          <a:xfrm>
            <a:off x="4283968" y="2660045"/>
            <a:ext cx="0" cy="187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D8821D69-6192-4E76-A8F4-19B20646CD76}"/>
              </a:ext>
            </a:extLst>
          </p:cNvPr>
          <p:cNvCxnSpPr>
            <a:cxnSpLocks/>
          </p:cNvCxnSpPr>
          <p:nvPr/>
        </p:nvCxnSpPr>
        <p:spPr>
          <a:xfrm>
            <a:off x="4284776" y="4532045"/>
            <a:ext cx="0" cy="11083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65D0128-970B-46D1-A44D-15B0F6FABEE4}"/>
              </a:ext>
            </a:extLst>
          </p:cNvPr>
          <p:cNvSpPr txBox="1"/>
          <p:nvPr/>
        </p:nvSpPr>
        <p:spPr>
          <a:xfrm>
            <a:off x="4109679" y="564163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T3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53501829-E8F6-48EE-AC04-89029461B72C}"/>
              </a:ext>
            </a:extLst>
          </p:cNvPr>
          <p:cNvCxnSpPr>
            <a:cxnSpLocks/>
          </p:cNvCxnSpPr>
          <p:nvPr/>
        </p:nvCxnSpPr>
        <p:spPr>
          <a:xfrm flipH="1">
            <a:off x="1281587" y="4532045"/>
            <a:ext cx="2940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D562A40-E5B4-4B84-8213-7DC775AC3E55}"/>
              </a:ext>
            </a:extLst>
          </p:cNvPr>
          <p:cNvSpPr txBox="1"/>
          <p:nvPr/>
        </p:nvSpPr>
        <p:spPr>
          <a:xfrm>
            <a:off x="710514" y="439075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OD</a:t>
            </a:r>
            <a:r>
              <a:rPr lang="pt-BR" baseline="-25000" dirty="0"/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042D02-1939-4A1B-9F2C-A5E85127B53A}"/>
              </a:ext>
            </a:extLst>
          </p:cNvPr>
          <p:cNvSpPr txBox="1"/>
          <p:nvPr/>
        </p:nvSpPr>
        <p:spPr>
          <a:xfrm>
            <a:off x="4426886" y="3078717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DBO(t)=OD</a:t>
            </a:r>
            <a:r>
              <a:rPr lang="pt-BR" sz="2400" baseline="-25000" dirty="0"/>
              <a:t>0</a:t>
            </a:r>
            <a:r>
              <a:rPr lang="pt-BR" sz="2400" dirty="0"/>
              <a:t> – OD(t)</a:t>
            </a:r>
          </a:p>
        </p:txBody>
      </p:sp>
    </p:spTree>
    <p:extLst>
      <p:ext uri="{BB962C8B-B14F-4D97-AF65-F5344CB8AC3E}">
        <p14:creationId xmlns:p14="http://schemas.microsoft.com/office/powerpoint/2010/main" val="3365127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52284-C00B-4B48-8785-2E00216667B2}"/>
              </a:ext>
            </a:extLst>
          </p:cNvPr>
          <p:cNvCxnSpPr>
            <a:cxnSpLocks/>
          </p:cNvCxnSpPr>
          <p:nvPr/>
        </p:nvCxnSpPr>
        <p:spPr>
          <a:xfrm flipV="1">
            <a:off x="1259632" y="2419360"/>
            <a:ext cx="0" cy="36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85610DE-5CCB-47B3-BA55-982B14EB9B4A}"/>
              </a:ext>
            </a:extLst>
          </p:cNvPr>
          <p:cNvCxnSpPr/>
          <p:nvPr/>
        </p:nvCxnSpPr>
        <p:spPr>
          <a:xfrm>
            <a:off x="827584" y="5653972"/>
            <a:ext cx="7272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B921A2-9FC1-4628-9238-0B3CDA690C57}"/>
              </a:ext>
            </a:extLst>
          </p:cNvPr>
          <p:cNvSpPr txBox="1"/>
          <p:nvPr/>
        </p:nvSpPr>
        <p:spPr>
          <a:xfrm>
            <a:off x="4179556" y="574664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Tempo 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E05322-026B-47AE-9A4C-50D7ACCBD644}"/>
              </a:ext>
            </a:extLst>
          </p:cNvPr>
          <p:cNvCxnSpPr/>
          <p:nvPr/>
        </p:nvCxnSpPr>
        <p:spPr>
          <a:xfrm>
            <a:off x="1294232" y="4075468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DC015-2008-424E-B574-56396D3E6E4D}"/>
              </a:ext>
            </a:extLst>
          </p:cNvPr>
          <p:cNvSpPr txBox="1"/>
          <p:nvPr/>
        </p:nvSpPr>
        <p:spPr>
          <a:xfrm>
            <a:off x="6041987" y="3580756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 carbonácea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6F7C5A6-C905-451B-9614-74EEB5C093EE}"/>
              </a:ext>
            </a:extLst>
          </p:cNvPr>
          <p:cNvCxnSpPr>
            <a:cxnSpLocks/>
          </p:cNvCxnSpPr>
          <p:nvPr/>
        </p:nvCxnSpPr>
        <p:spPr>
          <a:xfrm flipV="1">
            <a:off x="2123728" y="4570722"/>
            <a:ext cx="0" cy="108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56FD8E9-36B4-4019-8584-C68DC099D370}"/>
              </a:ext>
            </a:extLst>
          </p:cNvPr>
          <p:cNvCxnSpPr>
            <a:cxnSpLocks/>
          </p:cNvCxnSpPr>
          <p:nvPr/>
        </p:nvCxnSpPr>
        <p:spPr>
          <a:xfrm flipH="1">
            <a:off x="1252028" y="4575914"/>
            <a:ext cx="86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2A030EA-49D3-487F-9D2D-BB7C29B3F100}"/>
              </a:ext>
            </a:extLst>
          </p:cNvPr>
          <p:cNvSpPr txBox="1"/>
          <p:nvPr/>
        </p:nvSpPr>
        <p:spPr>
          <a:xfrm>
            <a:off x="351614" y="2957667"/>
            <a:ext cx="89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total</a:t>
            </a:r>
            <a:endParaRPr lang="pt-BR" baseline="-250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7F31226-90DD-43A9-B246-7816367046BD}"/>
              </a:ext>
            </a:extLst>
          </p:cNvPr>
          <p:cNvSpPr txBox="1"/>
          <p:nvPr/>
        </p:nvSpPr>
        <p:spPr>
          <a:xfrm>
            <a:off x="425064" y="436404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</a:t>
            </a:r>
            <a:r>
              <a:rPr lang="pt-BR" baseline="-25000" dirty="0"/>
              <a:t>5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3605B3E-021F-4514-B964-5560B9C5026D}"/>
              </a:ext>
            </a:extLst>
          </p:cNvPr>
          <p:cNvCxnSpPr>
            <a:cxnSpLocks/>
          </p:cNvCxnSpPr>
          <p:nvPr/>
        </p:nvCxnSpPr>
        <p:spPr>
          <a:xfrm flipH="1">
            <a:off x="6914020" y="4065801"/>
            <a:ext cx="1" cy="18504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B5C3E44-0217-4B52-8877-CF9D5E8A142E}"/>
              </a:ext>
            </a:extLst>
          </p:cNvPr>
          <p:cNvSpPr txBox="1"/>
          <p:nvPr/>
        </p:nvSpPr>
        <p:spPr>
          <a:xfrm>
            <a:off x="6490666" y="5955045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 dias</a:t>
            </a:r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23BFED71-AC00-403F-A81C-BEFCCB9761EE}"/>
              </a:ext>
            </a:extLst>
          </p:cNvPr>
          <p:cNvSpPr/>
          <p:nvPr/>
        </p:nvSpPr>
        <p:spPr>
          <a:xfrm>
            <a:off x="1280160" y="4065801"/>
            <a:ext cx="5739618" cy="1565682"/>
          </a:xfrm>
          <a:custGeom>
            <a:avLst/>
            <a:gdLst>
              <a:gd name="connsiteX0" fmla="*/ 0 w 5739618"/>
              <a:gd name="connsiteY0" fmla="*/ 1565682 h 1565682"/>
              <a:gd name="connsiteX1" fmla="*/ 211015 w 5739618"/>
              <a:gd name="connsiteY1" fmla="*/ 932636 h 1565682"/>
              <a:gd name="connsiteX2" fmla="*/ 858129 w 5739618"/>
              <a:gd name="connsiteY2" fmla="*/ 496537 h 1565682"/>
              <a:gd name="connsiteX3" fmla="*/ 1941342 w 5739618"/>
              <a:gd name="connsiteY3" fmla="*/ 201116 h 1565682"/>
              <a:gd name="connsiteX4" fmla="*/ 3151163 w 5739618"/>
              <a:gd name="connsiteY4" fmla="*/ 60439 h 1565682"/>
              <a:gd name="connsiteX5" fmla="*/ 4276578 w 5739618"/>
              <a:gd name="connsiteY5" fmla="*/ 4168 h 1565682"/>
              <a:gd name="connsiteX6" fmla="*/ 5725551 w 5739618"/>
              <a:gd name="connsiteY6" fmla="*/ 4168 h 1565682"/>
              <a:gd name="connsiteX7" fmla="*/ 5739618 w 5739618"/>
              <a:gd name="connsiteY7" fmla="*/ 4168 h 156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618" h="1565682">
                <a:moveTo>
                  <a:pt x="0" y="1565682"/>
                </a:moveTo>
                <a:cubicBezTo>
                  <a:pt x="33996" y="1338254"/>
                  <a:pt x="67993" y="1110827"/>
                  <a:pt x="211015" y="932636"/>
                </a:cubicBezTo>
                <a:cubicBezTo>
                  <a:pt x="354037" y="754445"/>
                  <a:pt x="569741" y="618457"/>
                  <a:pt x="858129" y="496537"/>
                </a:cubicBezTo>
                <a:cubicBezTo>
                  <a:pt x="1146517" y="374617"/>
                  <a:pt x="1559170" y="273799"/>
                  <a:pt x="1941342" y="201116"/>
                </a:cubicBezTo>
                <a:cubicBezTo>
                  <a:pt x="2323514" y="128433"/>
                  <a:pt x="2761957" y="93264"/>
                  <a:pt x="3151163" y="60439"/>
                </a:cubicBezTo>
                <a:cubicBezTo>
                  <a:pt x="3540369" y="27614"/>
                  <a:pt x="3847513" y="13546"/>
                  <a:pt x="4276578" y="4168"/>
                </a:cubicBezTo>
                <a:cubicBezTo>
                  <a:pt x="4705643" y="-5210"/>
                  <a:pt x="5725551" y="4168"/>
                  <a:pt x="5725551" y="4168"/>
                </a:cubicBezTo>
                <a:lnTo>
                  <a:pt x="5739618" y="416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0851D3-F341-470B-B5F5-9EED740CF19D}"/>
              </a:ext>
            </a:extLst>
          </p:cNvPr>
          <p:cNvCxnSpPr/>
          <p:nvPr/>
        </p:nvCxnSpPr>
        <p:spPr>
          <a:xfrm>
            <a:off x="1294232" y="3210704"/>
            <a:ext cx="6655437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4F6645-09FF-451A-A70C-EB2B816CBC53}"/>
              </a:ext>
            </a:extLst>
          </p:cNvPr>
          <p:cNvSpPr txBox="1"/>
          <p:nvPr/>
        </p:nvSpPr>
        <p:spPr>
          <a:xfrm>
            <a:off x="1783199" y="570380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 dias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488F16-3795-4AA5-BB37-58356214D2F1}"/>
              </a:ext>
            </a:extLst>
          </p:cNvPr>
          <p:cNvSpPr txBox="1"/>
          <p:nvPr/>
        </p:nvSpPr>
        <p:spPr>
          <a:xfrm>
            <a:off x="424263" y="38131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u</a:t>
            </a:r>
            <a:endParaRPr lang="pt-BR" baseline="-250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0C85D57-256B-4BC0-8FB6-63C19800931C}"/>
              </a:ext>
            </a:extLst>
          </p:cNvPr>
          <p:cNvSpPr txBox="1"/>
          <p:nvPr/>
        </p:nvSpPr>
        <p:spPr>
          <a:xfrm>
            <a:off x="4254254" y="2776721"/>
            <a:ext cx="357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 carbonácea + DBO nitrogenada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CA64BEF1-9091-482D-8C5B-FDF87BDC720F}"/>
              </a:ext>
            </a:extLst>
          </p:cNvPr>
          <p:cNvCxnSpPr>
            <a:cxnSpLocks/>
          </p:cNvCxnSpPr>
          <p:nvPr/>
        </p:nvCxnSpPr>
        <p:spPr>
          <a:xfrm flipV="1">
            <a:off x="3511881" y="4235904"/>
            <a:ext cx="0" cy="1404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9BE3EC7-421D-42A4-A84D-9314DBFE818F}"/>
              </a:ext>
            </a:extLst>
          </p:cNvPr>
          <p:cNvCxnSpPr>
            <a:cxnSpLocks/>
          </p:cNvCxnSpPr>
          <p:nvPr/>
        </p:nvCxnSpPr>
        <p:spPr>
          <a:xfrm flipV="1">
            <a:off x="3511635" y="3750529"/>
            <a:ext cx="0" cy="468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D6990D1-BCD2-40DC-9EF9-73EB3727A51E}"/>
              </a:ext>
            </a:extLst>
          </p:cNvPr>
          <p:cNvSpPr txBox="1"/>
          <p:nvPr/>
        </p:nvSpPr>
        <p:spPr>
          <a:xfrm>
            <a:off x="3509180" y="471440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c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25538EA-2430-46FD-8467-412DEF494DFC}"/>
              </a:ext>
            </a:extLst>
          </p:cNvPr>
          <p:cNvSpPr txBox="1"/>
          <p:nvPr/>
        </p:nvSpPr>
        <p:spPr>
          <a:xfrm>
            <a:off x="3525949" y="370130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DBO</a:t>
            </a:r>
            <a:r>
              <a:rPr lang="pt-BR" baseline="-25000" dirty="0" err="1"/>
              <a:t>n</a:t>
            </a:r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CEA10543-58D2-4AC3-9E32-565714025E21}"/>
              </a:ext>
            </a:extLst>
          </p:cNvPr>
          <p:cNvSpPr/>
          <p:nvPr/>
        </p:nvSpPr>
        <p:spPr>
          <a:xfrm>
            <a:off x="2484019" y="3225642"/>
            <a:ext cx="4853354" cy="1208707"/>
          </a:xfrm>
          <a:custGeom>
            <a:avLst/>
            <a:gdLst>
              <a:gd name="connsiteX0" fmla="*/ 0 w 4853354"/>
              <a:gd name="connsiteY0" fmla="*/ 1139483 h 1139483"/>
              <a:gd name="connsiteX1" fmla="*/ 281354 w 4853354"/>
              <a:gd name="connsiteY1" fmla="*/ 1041010 h 1139483"/>
              <a:gd name="connsiteX2" fmla="*/ 562708 w 4853354"/>
              <a:gd name="connsiteY2" fmla="*/ 886265 h 1139483"/>
              <a:gd name="connsiteX3" fmla="*/ 942535 w 4853354"/>
              <a:gd name="connsiteY3" fmla="*/ 534573 h 1139483"/>
              <a:gd name="connsiteX4" fmla="*/ 1420837 w 4853354"/>
              <a:gd name="connsiteY4" fmla="*/ 281354 h 1139483"/>
              <a:gd name="connsiteX5" fmla="*/ 2039815 w 4853354"/>
              <a:gd name="connsiteY5" fmla="*/ 140677 h 1139483"/>
              <a:gd name="connsiteX6" fmla="*/ 3038621 w 4853354"/>
              <a:gd name="connsiteY6" fmla="*/ 56271 h 1139483"/>
              <a:gd name="connsiteX7" fmla="*/ 3826412 w 4853354"/>
              <a:gd name="connsiteY7" fmla="*/ 14068 h 1139483"/>
              <a:gd name="connsiteX8" fmla="*/ 4445391 w 4853354"/>
              <a:gd name="connsiteY8" fmla="*/ 0 h 1139483"/>
              <a:gd name="connsiteX9" fmla="*/ 4853354 w 4853354"/>
              <a:gd name="connsiteY9" fmla="*/ 14068 h 1139483"/>
              <a:gd name="connsiteX10" fmla="*/ 4853354 w 4853354"/>
              <a:gd name="connsiteY10" fmla="*/ 14068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3354" h="1139483">
                <a:moveTo>
                  <a:pt x="0" y="1139483"/>
                </a:moveTo>
                <a:cubicBezTo>
                  <a:pt x="93784" y="1111348"/>
                  <a:pt x="187569" y="1083213"/>
                  <a:pt x="281354" y="1041010"/>
                </a:cubicBezTo>
                <a:cubicBezTo>
                  <a:pt x="375139" y="998807"/>
                  <a:pt x="452511" y="970671"/>
                  <a:pt x="562708" y="886265"/>
                </a:cubicBezTo>
                <a:cubicBezTo>
                  <a:pt x="672905" y="801859"/>
                  <a:pt x="799513" y="635392"/>
                  <a:pt x="942535" y="534573"/>
                </a:cubicBezTo>
                <a:cubicBezTo>
                  <a:pt x="1085557" y="433754"/>
                  <a:pt x="1237957" y="347003"/>
                  <a:pt x="1420837" y="281354"/>
                </a:cubicBezTo>
                <a:cubicBezTo>
                  <a:pt x="1603717" y="215705"/>
                  <a:pt x="1770184" y="178191"/>
                  <a:pt x="2039815" y="140677"/>
                </a:cubicBezTo>
                <a:cubicBezTo>
                  <a:pt x="2309446" y="103163"/>
                  <a:pt x="2740855" y="77372"/>
                  <a:pt x="3038621" y="56271"/>
                </a:cubicBezTo>
                <a:cubicBezTo>
                  <a:pt x="3336387" y="35170"/>
                  <a:pt x="3591950" y="23446"/>
                  <a:pt x="3826412" y="14068"/>
                </a:cubicBezTo>
                <a:cubicBezTo>
                  <a:pt x="4060874" y="4690"/>
                  <a:pt x="4274234" y="0"/>
                  <a:pt x="4445391" y="0"/>
                </a:cubicBezTo>
                <a:cubicBezTo>
                  <a:pt x="4616548" y="0"/>
                  <a:pt x="4853354" y="14068"/>
                  <a:pt x="4853354" y="14068"/>
                </a:cubicBezTo>
                <a:lnTo>
                  <a:pt x="4853354" y="14068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: Quádrupla 2">
            <a:extLst>
              <a:ext uri="{FF2B5EF4-FFF2-40B4-BE49-F238E27FC236}">
                <a16:creationId xmlns:a16="http://schemas.microsoft.com/office/drawing/2014/main" id="{3E2920B0-EE77-402B-8880-CB90A9BA880F}"/>
              </a:ext>
            </a:extLst>
          </p:cNvPr>
          <p:cNvSpPr/>
          <p:nvPr/>
        </p:nvSpPr>
        <p:spPr>
          <a:xfrm rot="18276241">
            <a:off x="2834083" y="2550497"/>
            <a:ext cx="2135285" cy="2396223"/>
          </a:xfrm>
          <a:prstGeom prst="quadArrow">
            <a:avLst>
              <a:gd name="adj1" fmla="val 11157"/>
              <a:gd name="adj2" fmla="val 13541"/>
              <a:gd name="adj3" fmla="val 22500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CD253AF-BA82-4704-B8AF-CF318D1158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22461" y="1819395"/>
            <a:ext cx="5743484" cy="5984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1800" dirty="0"/>
              <a:t>A ocorrência da </a:t>
            </a:r>
            <a:r>
              <a:rPr lang="pt-BR" altLang="pt-BR" sz="1800" dirty="0" err="1"/>
              <a:t>DBO</a:t>
            </a:r>
            <a:r>
              <a:rPr lang="pt-BR" altLang="pt-BR" sz="1800" baseline="-25000" dirty="0" err="1"/>
              <a:t>n</a:t>
            </a:r>
            <a:r>
              <a:rPr lang="pt-BR" altLang="pt-BR" sz="1800" dirty="0"/>
              <a:t> é evitada por meio da adição da </a:t>
            </a:r>
            <a:r>
              <a:rPr lang="pt-BR" altLang="pt-BR" sz="1800" dirty="0" err="1"/>
              <a:t>azida</a:t>
            </a:r>
            <a:r>
              <a:rPr lang="pt-BR" altLang="pt-BR" sz="1800" dirty="0"/>
              <a:t> sódica e adoção de tempo de incubação inferior a 8 dias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1800" dirty="0"/>
          </a:p>
          <a:p>
            <a:pPr marL="0" indent="0">
              <a:buNone/>
            </a:pPr>
            <a:endParaRPr lang="pt-BR" altLang="pt-BR" sz="1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1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1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1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1800" dirty="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FEF9F0D9-25DC-4C3B-B10A-29A16F06A841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5399272" y="2512770"/>
            <a:ext cx="491794" cy="3019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489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FE9BE49D-1D72-4B35-B4CE-95599628C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74571"/>
              </p:ext>
            </p:extLst>
          </p:nvPr>
        </p:nvGraphicFramePr>
        <p:xfrm>
          <a:off x="539552" y="2420888"/>
          <a:ext cx="80648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97429FF-EC9B-4481-BB07-AB9F641FF319}"/>
              </a:ext>
            </a:extLst>
          </p:cNvPr>
          <p:cNvCxnSpPr/>
          <p:nvPr/>
        </p:nvCxnSpPr>
        <p:spPr>
          <a:xfrm flipV="1">
            <a:off x="2109660" y="3501008"/>
            <a:ext cx="0" cy="1944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8C22101-1271-4DDD-B94D-2D4CF9545EBD}"/>
              </a:ext>
            </a:extLst>
          </p:cNvPr>
          <p:cNvCxnSpPr/>
          <p:nvPr/>
        </p:nvCxnSpPr>
        <p:spPr>
          <a:xfrm flipH="1">
            <a:off x="1173556" y="3501008"/>
            <a:ext cx="92203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CF7510C9-0347-4D10-957C-58CE01E2C0C3}"/>
              </a:ext>
            </a:extLst>
          </p:cNvPr>
          <p:cNvCxnSpPr>
            <a:cxnSpLocks/>
          </p:cNvCxnSpPr>
          <p:nvPr/>
        </p:nvCxnSpPr>
        <p:spPr>
          <a:xfrm flipV="1">
            <a:off x="6876256" y="2564904"/>
            <a:ext cx="0" cy="2880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5A5049E-4EC1-458A-87C0-973B23996D75}"/>
              </a:ext>
            </a:extLst>
          </p:cNvPr>
          <p:cNvSpPr txBox="1"/>
          <p:nvPr/>
        </p:nvSpPr>
        <p:spPr>
          <a:xfrm>
            <a:off x="5220072" y="2195572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DBO carbonácea</a:t>
            </a:r>
          </a:p>
        </p:txBody>
      </p:sp>
    </p:spTree>
    <p:extLst>
      <p:ext uri="{BB962C8B-B14F-4D97-AF65-F5344CB8AC3E}">
        <p14:creationId xmlns:p14="http://schemas.microsoft.com/office/powerpoint/2010/main" val="3175968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E865EF-C8E2-4FCE-9349-4D3B4E955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329012"/>
              </p:ext>
            </p:extLst>
          </p:nvPr>
        </p:nvGraphicFramePr>
        <p:xfrm>
          <a:off x="518742" y="2348880"/>
          <a:ext cx="8106515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4212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E865EF-C8E2-4FCE-9349-4D3B4E9551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230893"/>
              </p:ext>
            </p:extLst>
          </p:nvPr>
        </p:nvGraphicFramePr>
        <p:xfrm>
          <a:off x="3995936" y="2276872"/>
          <a:ext cx="4896544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2ECDFF-466C-4E5E-B246-50070F88E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3888432" cy="1511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Cinética de decaimento da DBO remanescente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BB31F68-E35B-46B9-A068-107438CEDB5C}"/>
                  </a:ext>
                </a:extLst>
              </p:cNvPr>
              <p:cNvSpPr txBox="1"/>
              <p:nvPr/>
            </p:nvSpPr>
            <p:spPr>
              <a:xfrm>
                <a:off x="876300" y="3954764"/>
                <a:ext cx="1764201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BB31F68-E35B-46B9-A068-107438CED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954764"/>
                <a:ext cx="1764201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F18682-3516-42B4-BF31-67F1B978AE7F}"/>
                  </a:ext>
                </a:extLst>
              </p:cNvPr>
              <p:cNvSpPr txBox="1"/>
              <p:nvPr/>
            </p:nvSpPr>
            <p:spPr>
              <a:xfrm>
                <a:off x="870499" y="5121190"/>
                <a:ext cx="1984838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F18682-3516-42B4-BF31-67F1B978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99" y="5121190"/>
                <a:ext cx="1984838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16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E865EF-C8E2-4FCE-9349-4D3B4E9551D6}"/>
              </a:ext>
            </a:extLst>
          </p:cNvPr>
          <p:cNvGraphicFramePr>
            <a:graphicFrameLocks/>
          </p:cNvGraphicFramePr>
          <p:nvPr/>
        </p:nvGraphicFramePr>
        <p:xfrm>
          <a:off x="3995936" y="2276872"/>
          <a:ext cx="4896544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2ECDFF-466C-4E5E-B246-50070F88E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3888432" cy="1511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Relação entre DBO remanescente e DBO consumida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BB31F68-E35B-46B9-A068-107438CEDB5C}"/>
                  </a:ext>
                </a:extLst>
              </p:cNvPr>
              <p:cNvSpPr txBox="1"/>
              <p:nvPr/>
            </p:nvSpPr>
            <p:spPr>
              <a:xfrm>
                <a:off x="786279" y="3797320"/>
                <a:ext cx="2746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BB31F68-E35B-46B9-A068-107438CED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9" y="3797320"/>
                <a:ext cx="274690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F18682-3516-42B4-BF31-67F1B978AE7F}"/>
                  </a:ext>
                </a:extLst>
              </p:cNvPr>
              <p:cNvSpPr txBox="1"/>
              <p:nvPr/>
            </p:nvSpPr>
            <p:spPr>
              <a:xfrm>
                <a:off x="1167313" y="4509120"/>
                <a:ext cx="1984838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F18682-3516-42B4-BF31-67F1B978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13" y="4509120"/>
                <a:ext cx="1984838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AB0DBD-A0E8-4688-AA38-321BCF7C0F99}"/>
                  </a:ext>
                </a:extLst>
              </p:cNvPr>
              <p:cNvSpPr txBox="1"/>
              <p:nvPr/>
            </p:nvSpPr>
            <p:spPr>
              <a:xfrm>
                <a:off x="757897" y="5228615"/>
                <a:ext cx="2965940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AB0DBD-A0E8-4688-AA38-321BCF7C0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" y="5228615"/>
                <a:ext cx="2965940" cy="486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799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E865EF-C8E2-4FCE-9349-4D3B4E9551D6}"/>
              </a:ext>
            </a:extLst>
          </p:cNvPr>
          <p:cNvGraphicFramePr>
            <a:graphicFrameLocks/>
          </p:cNvGraphicFramePr>
          <p:nvPr/>
        </p:nvGraphicFramePr>
        <p:xfrm>
          <a:off x="3995936" y="2276872"/>
          <a:ext cx="4896544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2ECDFF-466C-4E5E-B246-50070F88E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3888432" cy="1511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Relação entre DBO</a:t>
            </a:r>
            <a:r>
              <a:rPr lang="pt-BR" altLang="pt-BR" sz="3200" baseline="-25000" dirty="0"/>
              <a:t>5,20</a:t>
            </a:r>
            <a:r>
              <a:rPr lang="pt-BR" altLang="pt-BR" sz="3200" dirty="0"/>
              <a:t> e DBO carbonácea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AB0DBD-A0E8-4688-AA38-321BCF7C0F99}"/>
                  </a:ext>
                </a:extLst>
              </p:cNvPr>
              <p:cNvSpPr txBox="1"/>
              <p:nvPr/>
            </p:nvSpPr>
            <p:spPr>
              <a:xfrm>
                <a:off x="152747" y="3688392"/>
                <a:ext cx="3971985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𝐷𝐵𝑂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5,20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AB0DBD-A0E8-4688-AA38-321BCF7C0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7" y="3688392"/>
                <a:ext cx="3971985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CEB635A-E57D-4B12-AF11-FE1EB733A3DA}"/>
                  </a:ext>
                </a:extLst>
              </p:cNvPr>
              <p:cNvSpPr txBox="1"/>
              <p:nvPr/>
            </p:nvSpPr>
            <p:spPr>
              <a:xfrm>
                <a:off x="683568" y="4724401"/>
                <a:ext cx="2606996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5,20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5.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CEB635A-E57D-4B12-AF11-FE1EB733A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4401"/>
                <a:ext cx="2606996" cy="870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614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EE865EF-C8E2-4FCE-9349-4D3B4E9551D6}"/>
              </a:ext>
            </a:extLst>
          </p:cNvPr>
          <p:cNvGraphicFramePr>
            <a:graphicFrameLocks/>
          </p:cNvGraphicFramePr>
          <p:nvPr/>
        </p:nvGraphicFramePr>
        <p:xfrm>
          <a:off x="3995936" y="2276872"/>
          <a:ext cx="4896544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2ECDFF-466C-4E5E-B246-50070F88E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028" y="2198853"/>
            <a:ext cx="3888432" cy="6480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Valores típicos de k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0114693-C92F-4CCD-99AB-ECE018EFEAB3}"/>
              </a:ext>
            </a:extLst>
          </p:cNvPr>
          <p:cNvSpPr txBox="1">
            <a:spLocks noChangeArrowheads="1"/>
          </p:cNvSpPr>
          <p:nvPr/>
        </p:nvSpPr>
        <p:spPr>
          <a:xfrm>
            <a:off x="314028" y="2924944"/>
            <a:ext cx="3888432" cy="288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Esgoto sanitário bruto: 0,35 a 0,7 dia</a:t>
            </a:r>
            <a:r>
              <a:rPr lang="pt-BR" altLang="pt-BR" sz="32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Esgoto bruto tratado: 0,10 a 0,35 dia</a:t>
            </a:r>
            <a:r>
              <a:rPr lang="pt-BR" altLang="pt-BR" sz="32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Valor típico: 0,23 dia</a:t>
            </a:r>
            <a:r>
              <a:rPr lang="pt-BR" altLang="pt-BR" sz="3200" baseline="30000" dirty="0"/>
              <a:t>-1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 marL="0" indent="0">
              <a:buFont typeface="Calibri" panose="020F0502020204030204" pitchFamily="34" charset="0"/>
              <a:buNone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1560529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166" y="2636912"/>
            <a:ext cx="2664296" cy="2592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Comportamento dinâmico dos parâmetros OD e DBO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688CA39-EC90-43DF-B3C4-5833BA0D8234}"/>
              </a:ext>
            </a:extLst>
          </p:cNvPr>
          <p:cNvSpPr/>
          <p:nvPr/>
        </p:nvSpPr>
        <p:spPr>
          <a:xfrm>
            <a:off x="3636923" y="213360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Oxigênio na fase gasosa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7620E95-7079-4DBC-9A53-49E43515A0F0}"/>
              </a:ext>
            </a:extLst>
          </p:cNvPr>
          <p:cNvSpPr/>
          <p:nvPr/>
        </p:nvSpPr>
        <p:spPr>
          <a:xfrm>
            <a:off x="3636923" y="3212976"/>
            <a:ext cx="3755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Oxigênio na fase líquida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4BF0E9D-25EB-4446-B372-D0DDCED30080}"/>
              </a:ext>
            </a:extLst>
          </p:cNvPr>
          <p:cNvSpPr/>
          <p:nvPr/>
        </p:nvSpPr>
        <p:spPr>
          <a:xfrm>
            <a:off x="6013187" y="213360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Algas na fase líquida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F6D47F2-B94B-4A18-BCD5-4EE7FD0D41E4}"/>
              </a:ext>
            </a:extLst>
          </p:cNvPr>
          <p:cNvCxnSpPr>
            <a:stCxn id="2" idx="2"/>
          </p:cNvCxnSpPr>
          <p:nvPr/>
        </p:nvCxnSpPr>
        <p:spPr>
          <a:xfrm>
            <a:off x="4284995" y="2709664"/>
            <a:ext cx="0" cy="50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F5CC0702-B7B2-4DDE-80F1-AB1447C17FAA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 flipV="1">
            <a:off x="7309331" y="2421632"/>
            <a:ext cx="83096" cy="971364"/>
          </a:xfrm>
          <a:prstGeom prst="bentConnector3">
            <a:avLst>
              <a:gd name="adj1" fmla="val -8082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B913FA4-1FD2-4D91-B89E-DEE522E6E982}"/>
              </a:ext>
            </a:extLst>
          </p:cNvPr>
          <p:cNvCxnSpPr>
            <a:stCxn id="9" idx="2"/>
          </p:cNvCxnSpPr>
          <p:nvPr/>
        </p:nvCxnSpPr>
        <p:spPr>
          <a:xfrm>
            <a:off x="6661259" y="2709664"/>
            <a:ext cx="0" cy="50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04E5EE-1A79-4D18-8AE4-52E2D8B1625D}"/>
              </a:ext>
            </a:extLst>
          </p:cNvPr>
          <p:cNvSpPr txBox="1"/>
          <p:nvPr/>
        </p:nvSpPr>
        <p:spPr>
          <a:xfrm>
            <a:off x="4286261" y="2776654"/>
            <a:ext cx="945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Reaeração</a:t>
            </a:r>
            <a:endParaRPr lang="pt-BR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04E503-9B4A-4493-9963-84C33CCD7D89}"/>
              </a:ext>
            </a:extLst>
          </p:cNvPr>
          <p:cNvSpPr txBox="1"/>
          <p:nvPr/>
        </p:nvSpPr>
        <p:spPr>
          <a:xfrm>
            <a:off x="6642628" y="2753425"/>
            <a:ext cx="109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Fotossíntese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679C70-75C1-4BFB-867D-A4455E5F7525}"/>
              </a:ext>
            </a:extLst>
          </p:cNvPr>
          <p:cNvSpPr txBox="1"/>
          <p:nvPr/>
        </p:nvSpPr>
        <p:spPr>
          <a:xfrm>
            <a:off x="7588419" y="2107914"/>
            <a:ext cx="97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Respiração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D8AC4F8-E8B3-451F-89FF-8CA9B579361F}"/>
              </a:ext>
            </a:extLst>
          </p:cNvPr>
          <p:cNvSpPr/>
          <p:nvPr/>
        </p:nvSpPr>
        <p:spPr>
          <a:xfrm>
            <a:off x="4177496" y="4303842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Desoxigenação carbonácea 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F2EE0B9-BD1E-4EE5-A659-AA61AEC95F01}"/>
              </a:ext>
            </a:extLst>
          </p:cNvPr>
          <p:cNvSpPr/>
          <p:nvPr/>
        </p:nvSpPr>
        <p:spPr>
          <a:xfrm>
            <a:off x="6228518" y="4303842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Desoxigenação nitrogenada 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E9827083-D741-4326-924D-CAFEC3DB0ADB}"/>
              </a:ext>
            </a:extLst>
          </p:cNvPr>
          <p:cNvCxnSpPr>
            <a:stCxn id="8" idx="2"/>
            <a:endCxn id="26" idx="0"/>
          </p:cNvCxnSpPr>
          <p:nvPr/>
        </p:nvCxnSpPr>
        <p:spPr>
          <a:xfrm rot="5400000">
            <a:off x="4858458" y="3647625"/>
            <a:ext cx="730826" cy="5816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39A97D3-B21B-43E8-BECE-E59BFDDA73EA}"/>
              </a:ext>
            </a:extLst>
          </p:cNvPr>
          <p:cNvCxnSpPr>
            <a:stCxn id="8" idx="2"/>
            <a:endCxn id="27" idx="0"/>
          </p:cNvCxnSpPr>
          <p:nvPr/>
        </p:nvCxnSpPr>
        <p:spPr>
          <a:xfrm rot="16200000" flipH="1">
            <a:off x="5883969" y="3203722"/>
            <a:ext cx="730826" cy="14694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28AA2C0-0E0C-43A6-BBA7-6E231712DD32}"/>
              </a:ext>
            </a:extLst>
          </p:cNvPr>
          <p:cNvSpPr/>
          <p:nvPr/>
        </p:nvSpPr>
        <p:spPr>
          <a:xfrm>
            <a:off x="3248037" y="5229200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Demanda bentônica 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E042A402-5ACB-45C5-A02D-C707B0FC2C28}"/>
              </a:ext>
            </a:extLst>
          </p:cNvPr>
          <p:cNvCxnSpPr/>
          <p:nvPr/>
        </p:nvCxnSpPr>
        <p:spPr>
          <a:xfrm>
            <a:off x="3851920" y="3573015"/>
            <a:ext cx="0" cy="165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47298639-D096-43C9-BEF3-A90A526F06A6}"/>
              </a:ext>
            </a:extLst>
          </p:cNvPr>
          <p:cNvSpPr/>
          <p:nvPr/>
        </p:nvSpPr>
        <p:spPr>
          <a:xfrm>
            <a:off x="3906507" y="2753425"/>
            <a:ext cx="1705343" cy="730826"/>
          </a:xfrm>
          <a:prstGeom prst="ellipse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622771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B73447-9C38-4F49-80BA-2B964D3DE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8166" y="2636912"/>
            <a:ext cx="2664296" cy="2592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Comportamento dinâmico dos parâmetros OD e DBO na fase líquida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688CA39-EC90-43DF-B3C4-5833BA0D8234}"/>
              </a:ext>
            </a:extLst>
          </p:cNvPr>
          <p:cNvSpPr/>
          <p:nvPr/>
        </p:nvSpPr>
        <p:spPr>
          <a:xfrm>
            <a:off x="3636923" y="213360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Oxigênio na fase gasosa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7620E95-7079-4DBC-9A53-49E43515A0F0}"/>
              </a:ext>
            </a:extLst>
          </p:cNvPr>
          <p:cNvSpPr/>
          <p:nvPr/>
        </p:nvSpPr>
        <p:spPr>
          <a:xfrm>
            <a:off x="3636923" y="3212976"/>
            <a:ext cx="3755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Oxigênio na fase líquida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4BF0E9D-25EB-4446-B372-D0DDCED30080}"/>
              </a:ext>
            </a:extLst>
          </p:cNvPr>
          <p:cNvSpPr/>
          <p:nvPr/>
        </p:nvSpPr>
        <p:spPr>
          <a:xfrm>
            <a:off x="6013187" y="213360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Algas na fase líquida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2F6D47F2-B94B-4A18-BCD5-4EE7FD0D41E4}"/>
              </a:ext>
            </a:extLst>
          </p:cNvPr>
          <p:cNvCxnSpPr>
            <a:stCxn id="2" idx="2"/>
          </p:cNvCxnSpPr>
          <p:nvPr/>
        </p:nvCxnSpPr>
        <p:spPr>
          <a:xfrm>
            <a:off x="4284995" y="2709664"/>
            <a:ext cx="0" cy="50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F5CC0702-B7B2-4DDE-80F1-AB1447C17FAA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 flipV="1">
            <a:off x="7309331" y="2421632"/>
            <a:ext cx="83096" cy="971364"/>
          </a:xfrm>
          <a:prstGeom prst="bentConnector3">
            <a:avLst>
              <a:gd name="adj1" fmla="val -8082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4B913FA4-1FD2-4D91-B89E-DEE522E6E982}"/>
              </a:ext>
            </a:extLst>
          </p:cNvPr>
          <p:cNvCxnSpPr>
            <a:stCxn id="9" idx="2"/>
          </p:cNvCxnSpPr>
          <p:nvPr/>
        </p:nvCxnSpPr>
        <p:spPr>
          <a:xfrm>
            <a:off x="6661259" y="2709664"/>
            <a:ext cx="0" cy="503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04E5EE-1A79-4D18-8AE4-52E2D8B1625D}"/>
              </a:ext>
            </a:extLst>
          </p:cNvPr>
          <p:cNvSpPr txBox="1"/>
          <p:nvPr/>
        </p:nvSpPr>
        <p:spPr>
          <a:xfrm>
            <a:off x="4286261" y="2776654"/>
            <a:ext cx="945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Reaeração</a:t>
            </a:r>
            <a:endParaRPr lang="pt-BR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04E503-9B4A-4493-9963-84C33CCD7D89}"/>
              </a:ext>
            </a:extLst>
          </p:cNvPr>
          <p:cNvSpPr txBox="1"/>
          <p:nvPr/>
        </p:nvSpPr>
        <p:spPr>
          <a:xfrm>
            <a:off x="6642628" y="2753425"/>
            <a:ext cx="109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Fotossíntese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679C70-75C1-4BFB-867D-A4455E5F7525}"/>
              </a:ext>
            </a:extLst>
          </p:cNvPr>
          <p:cNvSpPr txBox="1"/>
          <p:nvPr/>
        </p:nvSpPr>
        <p:spPr>
          <a:xfrm>
            <a:off x="7588419" y="2107914"/>
            <a:ext cx="97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Respiração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D8AC4F8-E8B3-451F-89FF-8CA9B579361F}"/>
              </a:ext>
            </a:extLst>
          </p:cNvPr>
          <p:cNvSpPr/>
          <p:nvPr/>
        </p:nvSpPr>
        <p:spPr>
          <a:xfrm>
            <a:off x="4177496" y="4303842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Desoxigenação carbonácea 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F2EE0B9-BD1E-4EE5-A659-AA61AEC95F01}"/>
              </a:ext>
            </a:extLst>
          </p:cNvPr>
          <p:cNvSpPr/>
          <p:nvPr/>
        </p:nvSpPr>
        <p:spPr>
          <a:xfrm>
            <a:off x="6228518" y="4303842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Desoxigenação nitrogenada 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E9827083-D741-4326-924D-CAFEC3DB0ADB}"/>
              </a:ext>
            </a:extLst>
          </p:cNvPr>
          <p:cNvCxnSpPr>
            <a:stCxn id="8" idx="2"/>
            <a:endCxn id="26" idx="0"/>
          </p:cNvCxnSpPr>
          <p:nvPr/>
        </p:nvCxnSpPr>
        <p:spPr>
          <a:xfrm rot="5400000">
            <a:off x="4858458" y="3647625"/>
            <a:ext cx="730826" cy="5816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39A97D3-B21B-43E8-BECE-E59BFDDA73EA}"/>
              </a:ext>
            </a:extLst>
          </p:cNvPr>
          <p:cNvCxnSpPr>
            <a:stCxn id="8" idx="2"/>
            <a:endCxn id="27" idx="0"/>
          </p:cNvCxnSpPr>
          <p:nvPr/>
        </p:nvCxnSpPr>
        <p:spPr>
          <a:xfrm rot="16200000" flipH="1">
            <a:off x="5883969" y="3203722"/>
            <a:ext cx="730826" cy="14694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28AA2C0-0E0C-43A6-BBA7-6E231712DD32}"/>
              </a:ext>
            </a:extLst>
          </p:cNvPr>
          <p:cNvSpPr/>
          <p:nvPr/>
        </p:nvSpPr>
        <p:spPr>
          <a:xfrm>
            <a:off x="3248037" y="5229200"/>
            <a:ext cx="151114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Demanda bentônica 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E042A402-5ACB-45C5-A02D-C707B0FC2C28}"/>
              </a:ext>
            </a:extLst>
          </p:cNvPr>
          <p:cNvCxnSpPr/>
          <p:nvPr/>
        </p:nvCxnSpPr>
        <p:spPr>
          <a:xfrm>
            <a:off x="3851920" y="3573015"/>
            <a:ext cx="0" cy="165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47298639-D096-43C9-BEF3-A90A526F06A6}"/>
              </a:ext>
            </a:extLst>
          </p:cNvPr>
          <p:cNvSpPr/>
          <p:nvPr/>
        </p:nvSpPr>
        <p:spPr>
          <a:xfrm>
            <a:off x="3906507" y="2753425"/>
            <a:ext cx="1705343" cy="730826"/>
          </a:xfrm>
          <a:prstGeom prst="ellipse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E479D3A-9B96-41DF-9551-80E1CB6858D6}"/>
              </a:ext>
            </a:extLst>
          </p:cNvPr>
          <p:cNvSpPr/>
          <p:nvPr/>
        </p:nvSpPr>
        <p:spPr>
          <a:xfrm>
            <a:off x="4229102" y="3270116"/>
            <a:ext cx="1382744" cy="1870319"/>
          </a:xfrm>
          <a:prstGeom prst="ellipse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78539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414D4B1-B3D6-449F-A145-F5726822FF93}"/>
              </a:ext>
            </a:extLst>
          </p:cNvPr>
          <p:cNvGrpSpPr/>
          <p:nvPr/>
        </p:nvGrpSpPr>
        <p:grpSpPr>
          <a:xfrm>
            <a:off x="4788024" y="2492896"/>
            <a:ext cx="4102890" cy="2833254"/>
            <a:chOff x="3248037" y="2107914"/>
            <a:chExt cx="5314646" cy="3697350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7688CA39-EC90-43DF-B3C4-5833BA0D8234}"/>
                </a:ext>
              </a:extLst>
            </p:cNvPr>
            <p:cNvSpPr/>
            <p:nvPr/>
          </p:nvSpPr>
          <p:spPr>
            <a:xfrm>
              <a:off x="3636923" y="2133600"/>
              <a:ext cx="129614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Oxigênio na fase gasosa 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57620E95-7079-4DBC-9A53-49E43515A0F0}"/>
                </a:ext>
              </a:extLst>
            </p:cNvPr>
            <p:cNvSpPr/>
            <p:nvPr/>
          </p:nvSpPr>
          <p:spPr>
            <a:xfrm>
              <a:off x="3636923" y="3212976"/>
              <a:ext cx="3755504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Oxigênio na fase líquida 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4BF0E9D-25EB-4446-B372-D0DDCED30080}"/>
                </a:ext>
              </a:extLst>
            </p:cNvPr>
            <p:cNvSpPr/>
            <p:nvPr/>
          </p:nvSpPr>
          <p:spPr>
            <a:xfrm>
              <a:off x="6013187" y="2133600"/>
              <a:ext cx="129614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Algas na fase líquida 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2F6D47F2-B94B-4A18-BCD5-4EE7FD0D41E4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4284995" y="2709664"/>
              <a:ext cx="0" cy="503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: Angulado 10">
              <a:extLst>
                <a:ext uri="{FF2B5EF4-FFF2-40B4-BE49-F238E27FC236}">
                  <a16:creationId xmlns:a16="http://schemas.microsoft.com/office/drawing/2014/main" id="{F5CC0702-B7B2-4DDE-80F1-AB1447C17FAA}"/>
                </a:ext>
              </a:extLst>
            </p:cNvPr>
            <p:cNvCxnSpPr>
              <a:cxnSpLocks/>
              <a:stCxn id="8" idx="3"/>
              <a:endCxn id="9" idx="3"/>
            </p:cNvCxnSpPr>
            <p:nvPr/>
          </p:nvCxnSpPr>
          <p:spPr>
            <a:xfrm flipH="1" flipV="1">
              <a:off x="7309331" y="2421632"/>
              <a:ext cx="83096" cy="971364"/>
            </a:xfrm>
            <a:prstGeom prst="bentConnector3">
              <a:avLst>
                <a:gd name="adj1" fmla="val -80829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4B913FA4-1FD2-4D91-B89E-DEE522E6E982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6661259" y="2709664"/>
              <a:ext cx="0" cy="503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D04E5EE-1A79-4D18-8AE4-52E2D8B1625D}"/>
                </a:ext>
              </a:extLst>
            </p:cNvPr>
            <p:cNvSpPr txBox="1"/>
            <p:nvPr/>
          </p:nvSpPr>
          <p:spPr>
            <a:xfrm>
              <a:off x="4286262" y="2776654"/>
              <a:ext cx="947271" cy="32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Reaeração</a:t>
              </a:r>
              <a:endParaRPr lang="pt-BR" sz="100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0C04E503-9B4A-4493-9963-84C33CCD7D89}"/>
                </a:ext>
              </a:extLst>
            </p:cNvPr>
            <p:cNvSpPr txBox="1"/>
            <p:nvPr/>
          </p:nvSpPr>
          <p:spPr>
            <a:xfrm>
              <a:off x="6642628" y="2753425"/>
              <a:ext cx="1086392" cy="32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Fotossíntese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9679C70-75C1-4BFB-867D-A4455E5F7525}"/>
                </a:ext>
              </a:extLst>
            </p:cNvPr>
            <p:cNvSpPr txBox="1"/>
            <p:nvPr/>
          </p:nvSpPr>
          <p:spPr>
            <a:xfrm>
              <a:off x="7588419" y="2107914"/>
              <a:ext cx="974264" cy="32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Respiração</a:t>
              </a:r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AD8AC4F8-E8B3-451F-89FF-8CA9B579361F}"/>
                </a:ext>
              </a:extLst>
            </p:cNvPr>
            <p:cNvSpPr/>
            <p:nvPr/>
          </p:nvSpPr>
          <p:spPr>
            <a:xfrm>
              <a:off x="4177496" y="4303842"/>
              <a:ext cx="151114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Desoxigenação carbonácea 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9F2EE0B9-BD1E-4EE5-A659-AA61AEC95F01}"/>
                </a:ext>
              </a:extLst>
            </p:cNvPr>
            <p:cNvSpPr/>
            <p:nvPr/>
          </p:nvSpPr>
          <p:spPr>
            <a:xfrm>
              <a:off x="6228518" y="4303842"/>
              <a:ext cx="151114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Desoxigenação nitrogenada </a:t>
              </a:r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E9827083-D741-4326-924D-CAFEC3DB0ADB}"/>
                </a:ext>
              </a:extLst>
            </p:cNvPr>
            <p:cNvCxnSpPr>
              <a:stCxn id="8" idx="2"/>
              <a:endCxn id="26" idx="0"/>
            </p:cNvCxnSpPr>
            <p:nvPr/>
          </p:nvCxnSpPr>
          <p:spPr>
            <a:xfrm rot="5400000">
              <a:off x="4858458" y="3647625"/>
              <a:ext cx="730826" cy="58160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B39A97D3-B21B-43E8-BECE-E59BFDDA73EA}"/>
                </a:ext>
              </a:extLst>
            </p:cNvPr>
            <p:cNvCxnSpPr>
              <a:stCxn id="8" idx="2"/>
              <a:endCxn id="27" idx="0"/>
            </p:cNvCxnSpPr>
            <p:nvPr/>
          </p:nvCxnSpPr>
          <p:spPr>
            <a:xfrm rot="16200000" flipH="1">
              <a:off x="5883969" y="3203722"/>
              <a:ext cx="730826" cy="146941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428AA2C0-0E0C-43A6-BBA7-6E231712DD32}"/>
                </a:ext>
              </a:extLst>
            </p:cNvPr>
            <p:cNvSpPr/>
            <p:nvPr/>
          </p:nvSpPr>
          <p:spPr>
            <a:xfrm>
              <a:off x="3248037" y="5229200"/>
              <a:ext cx="151114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Demanda bentônica </a:t>
              </a: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E042A402-5ACB-45C5-A02D-C707B0FC2C28}"/>
                </a:ext>
              </a:extLst>
            </p:cNvPr>
            <p:cNvCxnSpPr/>
            <p:nvPr/>
          </p:nvCxnSpPr>
          <p:spPr>
            <a:xfrm>
              <a:off x="3851920" y="3573015"/>
              <a:ext cx="0" cy="1656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47298639-D096-43C9-BEF3-A90A526F06A6}"/>
                </a:ext>
              </a:extLst>
            </p:cNvPr>
            <p:cNvSpPr/>
            <p:nvPr/>
          </p:nvSpPr>
          <p:spPr>
            <a:xfrm>
              <a:off x="3906507" y="2753425"/>
              <a:ext cx="1705343" cy="730826"/>
            </a:xfrm>
            <a:prstGeom prst="ellipse">
              <a:avLst/>
            </a:prstGeom>
            <a:solidFill>
              <a:srgbClr val="00CCFF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E479D3A-9B96-41DF-9551-80E1CB6858D6}"/>
                </a:ext>
              </a:extLst>
            </p:cNvPr>
            <p:cNvSpPr/>
            <p:nvPr/>
          </p:nvSpPr>
          <p:spPr>
            <a:xfrm>
              <a:off x="4229102" y="3270116"/>
              <a:ext cx="1382744" cy="1870319"/>
            </a:xfrm>
            <a:prstGeom prst="ellipse">
              <a:avLst/>
            </a:prstGeom>
            <a:solidFill>
              <a:srgbClr val="00CCFF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0A9280F6-02B7-4ABA-B1A3-13B7486B23E1}"/>
                  </a:ext>
                </a:extLst>
              </p:cNvPr>
              <p:cNvSpPr/>
              <p:nvPr/>
            </p:nvSpPr>
            <p:spPr>
              <a:xfrm>
                <a:off x="731802" y="2448170"/>
                <a:ext cx="3036665" cy="809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</m:d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𝐷𝐵𝑂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0A9280F6-02B7-4ABA-B1A3-13B7486B2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02" y="2448170"/>
                <a:ext cx="3036665" cy="809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>
            <a:extLst>
              <a:ext uri="{FF2B5EF4-FFF2-40B4-BE49-F238E27FC236}">
                <a16:creationId xmlns:a16="http://schemas.microsoft.com/office/drawing/2014/main" id="{84A0461B-F9BE-4D5E-99E4-02F0CA5C856D}"/>
              </a:ext>
            </a:extLst>
          </p:cNvPr>
          <p:cNvSpPr/>
          <p:nvPr/>
        </p:nvSpPr>
        <p:spPr>
          <a:xfrm>
            <a:off x="151181" y="3555199"/>
            <a:ext cx="4854074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DBO=demanda bioquímica de oxigênio na fase líquida em mg/L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000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=constante de desoxigenação em dia</a:t>
            </a:r>
            <a:r>
              <a:rPr lang="pt-BR" sz="20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933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2664296" cy="3024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Porque haveria o consumo de OD na fase líquida ?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" name="Picture 2" descr="Resultado de imagem para organic compounds">
            <a:extLst>
              <a:ext uri="{FF2B5EF4-FFF2-40B4-BE49-F238E27FC236}">
                <a16:creationId xmlns:a16="http://schemas.microsoft.com/office/drawing/2014/main" id="{C02D331C-8525-4B89-A9BF-8EE6A6AB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890828"/>
            <a:ext cx="2304256" cy="153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m relacionada">
            <a:extLst>
              <a:ext uri="{FF2B5EF4-FFF2-40B4-BE49-F238E27FC236}">
                <a16:creationId xmlns:a16="http://schemas.microsoft.com/office/drawing/2014/main" id="{24E5C16C-9DCF-4F6E-99C8-48D51E7C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99" y="1996600"/>
            <a:ext cx="1655730" cy="1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m relacionada">
            <a:extLst>
              <a:ext uri="{FF2B5EF4-FFF2-40B4-BE49-F238E27FC236}">
                <a16:creationId xmlns:a16="http://schemas.microsoft.com/office/drawing/2014/main" id="{9AADC91A-3077-4EE3-92C1-18824650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84" y="3811407"/>
            <a:ext cx="2295302" cy="15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organic compounds">
            <a:extLst>
              <a:ext uri="{FF2B5EF4-FFF2-40B4-BE49-F238E27FC236}">
                <a16:creationId xmlns:a16="http://schemas.microsoft.com/office/drawing/2014/main" id="{1FDF94AF-89AC-4D11-AB7E-CA299595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01" y="3942672"/>
            <a:ext cx="2377327" cy="12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02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414D4B1-B3D6-449F-A145-F5726822FF93}"/>
              </a:ext>
            </a:extLst>
          </p:cNvPr>
          <p:cNvGrpSpPr/>
          <p:nvPr/>
        </p:nvGrpSpPr>
        <p:grpSpPr>
          <a:xfrm>
            <a:off x="5292080" y="1940365"/>
            <a:ext cx="3742850" cy="2977270"/>
            <a:chOff x="3248037" y="2107914"/>
            <a:chExt cx="5314646" cy="3697350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7688CA39-EC90-43DF-B3C4-5833BA0D8234}"/>
                </a:ext>
              </a:extLst>
            </p:cNvPr>
            <p:cNvSpPr/>
            <p:nvPr/>
          </p:nvSpPr>
          <p:spPr>
            <a:xfrm>
              <a:off x="3636923" y="2133600"/>
              <a:ext cx="129614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Oxigênio na fase gasosa 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57620E95-7079-4DBC-9A53-49E43515A0F0}"/>
                </a:ext>
              </a:extLst>
            </p:cNvPr>
            <p:cNvSpPr/>
            <p:nvPr/>
          </p:nvSpPr>
          <p:spPr>
            <a:xfrm>
              <a:off x="3636923" y="3212976"/>
              <a:ext cx="3755504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Oxigênio na fase líquida 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4BF0E9D-25EB-4446-B372-D0DDCED30080}"/>
                </a:ext>
              </a:extLst>
            </p:cNvPr>
            <p:cNvSpPr/>
            <p:nvPr/>
          </p:nvSpPr>
          <p:spPr>
            <a:xfrm>
              <a:off x="6013187" y="2133600"/>
              <a:ext cx="129614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Algas na fase líquida 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2F6D47F2-B94B-4A18-BCD5-4EE7FD0D41E4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4284995" y="2709664"/>
              <a:ext cx="0" cy="503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: Angulado 10">
              <a:extLst>
                <a:ext uri="{FF2B5EF4-FFF2-40B4-BE49-F238E27FC236}">
                  <a16:creationId xmlns:a16="http://schemas.microsoft.com/office/drawing/2014/main" id="{F5CC0702-B7B2-4DDE-80F1-AB1447C17FAA}"/>
                </a:ext>
              </a:extLst>
            </p:cNvPr>
            <p:cNvCxnSpPr>
              <a:cxnSpLocks/>
              <a:stCxn id="8" idx="3"/>
              <a:endCxn id="9" idx="3"/>
            </p:cNvCxnSpPr>
            <p:nvPr/>
          </p:nvCxnSpPr>
          <p:spPr>
            <a:xfrm flipH="1" flipV="1">
              <a:off x="7309331" y="2421632"/>
              <a:ext cx="83096" cy="971364"/>
            </a:xfrm>
            <a:prstGeom prst="bentConnector3">
              <a:avLst>
                <a:gd name="adj1" fmla="val -80829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4B913FA4-1FD2-4D91-B89E-DEE522E6E982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6661259" y="2709664"/>
              <a:ext cx="0" cy="503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D04E5EE-1A79-4D18-8AE4-52E2D8B1625D}"/>
                </a:ext>
              </a:extLst>
            </p:cNvPr>
            <p:cNvSpPr txBox="1"/>
            <p:nvPr/>
          </p:nvSpPr>
          <p:spPr>
            <a:xfrm>
              <a:off x="4286262" y="2776654"/>
              <a:ext cx="947271" cy="32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err="1"/>
                <a:t>Reaeração</a:t>
              </a:r>
              <a:endParaRPr lang="pt-BR" sz="100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0C04E503-9B4A-4493-9963-84C33CCD7D89}"/>
                </a:ext>
              </a:extLst>
            </p:cNvPr>
            <p:cNvSpPr txBox="1"/>
            <p:nvPr/>
          </p:nvSpPr>
          <p:spPr>
            <a:xfrm>
              <a:off x="6642628" y="2753425"/>
              <a:ext cx="1086392" cy="32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Fotossíntese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D9679C70-75C1-4BFB-867D-A4455E5F7525}"/>
                </a:ext>
              </a:extLst>
            </p:cNvPr>
            <p:cNvSpPr txBox="1"/>
            <p:nvPr/>
          </p:nvSpPr>
          <p:spPr>
            <a:xfrm>
              <a:off x="7588419" y="2107914"/>
              <a:ext cx="974264" cy="32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Respiração</a:t>
              </a:r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AD8AC4F8-E8B3-451F-89FF-8CA9B579361F}"/>
                </a:ext>
              </a:extLst>
            </p:cNvPr>
            <p:cNvSpPr/>
            <p:nvPr/>
          </p:nvSpPr>
          <p:spPr>
            <a:xfrm>
              <a:off x="4177496" y="4303842"/>
              <a:ext cx="151114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Desoxigenação carbonácea 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9F2EE0B9-BD1E-4EE5-A659-AA61AEC95F01}"/>
                </a:ext>
              </a:extLst>
            </p:cNvPr>
            <p:cNvSpPr/>
            <p:nvPr/>
          </p:nvSpPr>
          <p:spPr>
            <a:xfrm>
              <a:off x="6228518" y="4303842"/>
              <a:ext cx="151114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Desoxigenação nitrogenada </a:t>
              </a:r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E9827083-D741-4326-924D-CAFEC3DB0ADB}"/>
                </a:ext>
              </a:extLst>
            </p:cNvPr>
            <p:cNvCxnSpPr>
              <a:stCxn id="8" idx="2"/>
              <a:endCxn id="26" idx="0"/>
            </p:cNvCxnSpPr>
            <p:nvPr/>
          </p:nvCxnSpPr>
          <p:spPr>
            <a:xfrm rot="5400000">
              <a:off x="4858458" y="3647625"/>
              <a:ext cx="730826" cy="58160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B39A97D3-B21B-43E8-BECE-E59BFDDA73EA}"/>
                </a:ext>
              </a:extLst>
            </p:cNvPr>
            <p:cNvCxnSpPr>
              <a:stCxn id="8" idx="2"/>
              <a:endCxn id="27" idx="0"/>
            </p:cNvCxnSpPr>
            <p:nvPr/>
          </p:nvCxnSpPr>
          <p:spPr>
            <a:xfrm rot="16200000" flipH="1">
              <a:off x="5883969" y="3203722"/>
              <a:ext cx="730826" cy="146941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: Cantos Arredondados 31">
              <a:extLst>
                <a:ext uri="{FF2B5EF4-FFF2-40B4-BE49-F238E27FC236}">
                  <a16:creationId xmlns:a16="http://schemas.microsoft.com/office/drawing/2014/main" id="{428AA2C0-0E0C-43A6-BBA7-6E231712DD32}"/>
                </a:ext>
              </a:extLst>
            </p:cNvPr>
            <p:cNvSpPr/>
            <p:nvPr/>
          </p:nvSpPr>
          <p:spPr>
            <a:xfrm>
              <a:off x="3248037" y="5229200"/>
              <a:ext cx="1511142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dirty="0"/>
                <a:t>Demanda bentônica </a:t>
              </a: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E042A402-5ACB-45C5-A02D-C707B0FC2C28}"/>
                </a:ext>
              </a:extLst>
            </p:cNvPr>
            <p:cNvCxnSpPr/>
            <p:nvPr/>
          </p:nvCxnSpPr>
          <p:spPr>
            <a:xfrm>
              <a:off x="3851920" y="3573015"/>
              <a:ext cx="0" cy="1656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47298639-D096-43C9-BEF3-A90A526F06A6}"/>
                </a:ext>
              </a:extLst>
            </p:cNvPr>
            <p:cNvSpPr/>
            <p:nvPr/>
          </p:nvSpPr>
          <p:spPr>
            <a:xfrm>
              <a:off x="3906507" y="2753425"/>
              <a:ext cx="1705343" cy="730826"/>
            </a:xfrm>
            <a:prstGeom prst="ellipse">
              <a:avLst/>
            </a:prstGeom>
            <a:solidFill>
              <a:srgbClr val="00CCFF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E479D3A-9B96-41DF-9551-80E1CB6858D6}"/>
                </a:ext>
              </a:extLst>
            </p:cNvPr>
            <p:cNvSpPr/>
            <p:nvPr/>
          </p:nvSpPr>
          <p:spPr>
            <a:xfrm>
              <a:off x="4229102" y="3270116"/>
              <a:ext cx="1382744" cy="1870319"/>
            </a:xfrm>
            <a:prstGeom prst="ellipse">
              <a:avLst/>
            </a:prstGeom>
            <a:solidFill>
              <a:srgbClr val="00CCFF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/>
              <p:nvPr/>
            </p:nvSpPr>
            <p:spPr>
              <a:xfrm>
                <a:off x="71821" y="2227428"/>
                <a:ext cx="5587575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𝐷𝐵𝑂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" y="2227428"/>
                <a:ext cx="5587575" cy="795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>
            <a:extLst>
              <a:ext uri="{FF2B5EF4-FFF2-40B4-BE49-F238E27FC236}">
                <a16:creationId xmlns:a16="http://schemas.microsoft.com/office/drawing/2014/main" id="{8B3D6209-0324-4885-8D99-F63C94C2E78B}"/>
              </a:ext>
            </a:extLst>
          </p:cNvPr>
          <p:cNvSpPr/>
          <p:nvPr/>
        </p:nvSpPr>
        <p:spPr>
          <a:xfrm>
            <a:off x="190122" y="3234148"/>
            <a:ext cx="4854074" cy="290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OD=concentração de oxigênio dissolvido na fase líquida em mg/L</a:t>
            </a:r>
          </a:p>
          <a:p>
            <a:pPr marL="285750" indent="-285750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DBO=demanda bioquímica de oxigênio na fase líquida em mg/L</a:t>
            </a:r>
          </a:p>
          <a:p>
            <a:pPr marL="285750" indent="-285750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pt-BR" sz="20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sat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=oxigênio dissolvido de saturação na fase líquida em mg/L</a:t>
            </a:r>
          </a:p>
          <a:p>
            <a:pPr marL="285750" indent="-285750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000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=constante de desoxigenação em dia</a:t>
            </a:r>
            <a:r>
              <a:rPr lang="pt-BR" sz="20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sz="200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= constante de </a:t>
            </a:r>
            <a:r>
              <a:rPr lang="pt-B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reaeração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em dia</a:t>
            </a:r>
            <a:r>
              <a:rPr lang="pt-BR" sz="20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9706141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/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/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/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𝑂𝐷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/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BB6285AC-9A5A-48DE-825F-EDDB8B78C6FC}"/>
              </a:ext>
            </a:extLst>
          </p:cNvPr>
          <p:cNvSpPr/>
          <p:nvPr/>
        </p:nvSpPr>
        <p:spPr>
          <a:xfrm>
            <a:off x="2239332" y="1949331"/>
            <a:ext cx="5212988" cy="991150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12007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/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/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/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𝑂𝐷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/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BB6285AC-9A5A-48DE-825F-EDDB8B78C6FC}"/>
              </a:ext>
            </a:extLst>
          </p:cNvPr>
          <p:cNvSpPr/>
          <p:nvPr/>
        </p:nvSpPr>
        <p:spPr>
          <a:xfrm>
            <a:off x="1187624" y="3090235"/>
            <a:ext cx="6614160" cy="1188681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1569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/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/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/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𝑂𝐷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/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BB6285AC-9A5A-48DE-825F-EDDB8B78C6FC}"/>
              </a:ext>
            </a:extLst>
          </p:cNvPr>
          <p:cNvSpPr/>
          <p:nvPr/>
        </p:nvSpPr>
        <p:spPr>
          <a:xfrm>
            <a:off x="1264920" y="4352892"/>
            <a:ext cx="6614160" cy="686981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21694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/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𝑂𝐷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4A0461B-F9BE-4D5E-99E4-02F0CA5C8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205935"/>
                <a:ext cx="7704856" cy="913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/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10" y="1949331"/>
                <a:ext cx="3512949" cy="928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/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𝑂𝐷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4BEC3E1-EDB7-4725-9A5B-EAABC9DD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47023"/>
                <a:ext cx="28178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/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2" y="5196269"/>
                <a:ext cx="4536504" cy="1036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BB6285AC-9A5A-48DE-825F-EDDB8B78C6FC}"/>
              </a:ext>
            </a:extLst>
          </p:cNvPr>
          <p:cNvSpPr/>
          <p:nvPr/>
        </p:nvSpPr>
        <p:spPr>
          <a:xfrm>
            <a:off x="1264920" y="5295873"/>
            <a:ext cx="6614160" cy="965089"/>
          </a:xfrm>
          <a:prstGeom prst="rect">
            <a:avLst/>
          </a:prstGeom>
          <a:solidFill>
            <a:srgbClr val="00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29959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7246794-F4C5-4D26-979E-D1B3A182D756}"/>
                  </a:ext>
                </a:extLst>
              </p:cNvPr>
              <p:cNvSpPr/>
              <p:nvPr/>
            </p:nvSpPr>
            <p:spPr>
              <a:xfrm>
                <a:off x="233772" y="2240976"/>
                <a:ext cx="8676456" cy="98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  <m: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d>
                      <m:r>
                        <a:rPr lang="pt-BR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7246794-F4C5-4D26-979E-D1B3A182D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2240976"/>
                <a:ext cx="8676456" cy="983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ECCA2C1-206D-4AEF-96E0-4973384D3B73}"/>
                  </a:ext>
                </a:extLst>
              </p:cNvPr>
              <p:cNvSpPr/>
              <p:nvPr/>
            </p:nvSpPr>
            <p:spPr>
              <a:xfrm>
                <a:off x="1031703" y="3633871"/>
                <a:ext cx="7080593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𝐷𝐵𝑂</m:t>
                                      </m:r>
                                    </m:e>
                                    <m:sub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ECCA2C1-206D-4AEF-96E0-4973384D3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3" y="3633871"/>
                <a:ext cx="7080593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E148621-05F4-403E-8CB0-FEDE3B8DD9A0}"/>
                  </a:ext>
                </a:extLst>
              </p:cNvPr>
              <p:cNvSpPr/>
              <p:nvPr/>
            </p:nvSpPr>
            <p:spPr>
              <a:xfrm>
                <a:off x="2699792" y="5104095"/>
                <a:ext cx="4280724" cy="983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  <m: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E148621-05F4-403E-8CB0-FEDE3B8DD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04095"/>
                <a:ext cx="4280724" cy="983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963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/>
              <p:nvPr/>
            </p:nvSpPr>
            <p:spPr>
              <a:xfrm>
                <a:off x="5048306" y="2133600"/>
                <a:ext cx="3512949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𝐷𝐵𝑂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𝐷𝐵𝑂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91D5C46-5718-42A3-8583-80B1476DF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06" y="2133600"/>
                <a:ext cx="3512949" cy="928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/>
              <p:nvPr/>
            </p:nvSpPr>
            <p:spPr>
              <a:xfrm>
                <a:off x="4536529" y="3366534"/>
                <a:ext cx="4536504" cy="103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𝐷𝐵𝑂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550D4209-6FB3-4C91-9A27-78384ADF2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29" y="3366534"/>
                <a:ext cx="4536504" cy="1036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E48022-4760-4065-9A25-351840CC7107}"/>
                  </a:ext>
                </a:extLst>
              </p:cNvPr>
              <p:cNvSpPr/>
              <p:nvPr/>
            </p:nvSpPr>
            <p:spPr>
              <a:xfrm>
                <a:off x="70967" y="2244275"/>
                <a:ext cx="4572000" cy="194010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/>
              <a:p>
                <a:pPr marL="91440" indent="-91440" algn="ctr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pt-B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Formulação proposta por O’Connor e </a:t>
                </a:r>
                <a:r>
                  <a:rPr lang="pt-BR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Dobbins</a:t>
                </a:r>
                <a:r>
                  <a:rPr lang="pt-B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(1958)</a:t>
                </a:r>
              </a:p>
              <a:p>
                <a:pPr algn="ctr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=3,93.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28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8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E48022-4760-4065-9A25-351840CC7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" y="2244275"/>
                <a:ext cx="4572000" cy="1940108"/>
              </a:xfrm>
              <a:prstGeom prst="rect">
                <a:avLst/>
              </a:prstGeom>
              <a:blipFill>
                <a:blip r:embed="rId5"/>
                <a:stretch>
                  <a:fillRect t="-50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45F0F2D-0580-479D-80FB-748EB0937106}"/>
                  </a:ext>
                </a:extLst>
              </p:cNvPr>
              <p:cNvSpPr/>
              <p:nvPr/>
            </p:nvSpPr>
            <p:spPr>
              <a:xfrm>
                <a:off x="70967" y="4295058"/>
                <a:ext cx="4572000" cy="244496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/>
              <a:p>
                <a:pPr marL="91440" indent="-91440" algn="ctr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</a:pPr>
                <a:r>
                  <a:rPr lang="pt-B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Formulação proposta por Churchill et al. (1962)</a:t>
                </a:r>
              </a:p>
              <a:p>
                <a:pPr algn="ctr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1"/>
                  </a:buClr>
                  <a:buSzPct val="100000"/>
                </a:pPr>
                <a:r>
                  <a:rPr lang="pt-BR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pt-BR" sz="28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=5,23.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p>
                          <m:sSupPr>
                            <m:ctrlPr>
                              <a:rPr lang="pt-BR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pt-BR" sz="28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1,67</m:t>
                            </m:r>
                          </m:sup>
                        </m:sSup>
                      </m:den>
                    </m:f>
                  </m:oMath>
                </a14:m>
                <a:endParaRPr lang="pt-B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645F0F2D-0580-479D-80FB-748EB0937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" y="4295058"/>
                <a:ext cx="4572000" cy="2444965"/>
              </a:xfrm>
              <a:prstGeom prst="rect">
                <a:avLst/>
              </a:prstGeom>
              <a:blipFill>
                <a:blip r:embed="rId6"/>
                <a:stretch>
                  <a:fillRect t="-42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72219830-C638-45E5-B638-C8B5A21CD114}"/>
              </a:ext>
            </a:extLst>
          </p:cNvPr>
          <p:cNvSpPr/>
          <p:nvPr/>
        </p:nvSpPr>
        <p:spPr>
          <a:xfrm>
            <a:off x="4355976" y="4835488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sz="200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= constante de </a:t>
            </a:r>
            <a:r>
              <a:rPr lang="pt-BR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reaeração</a:t>
            </a: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em dia</a:t>
            </a:r>
            <a:r>
              <a:rPr lang="pt-BR" sz="2000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-1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V= velocidade do corpo d´água em m/s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h= profundidade do corpo d´água em m </a:t>
            </a:r>
          </a:p>
        </p:txBody>
      </p:sp>
    </p:spTree>
    <p:extLst>
      <p:ext uri="{BB962C8B-B14F-4D97-AF65-F5344CB8AC3E}">
        <p14:creationId xmlns:p14="http://schemas.microsoft.com/office/powerpoint/2010/main" val="201661614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A91E1AE-A889-4505-8986-9FF76D8C1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92385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8FEF5382-D609-43F1-82D4-0083D53F5EC1}"/>
              </a:ext>
            </a:extLst>
          </p:cNvPr>
          <p:cNvSpPr txBox="1">
            <a:spLocks/>
          </p:cNvSpPr>
          <p:nvPr/>
        </p:nvSpPr>
        <p:spPr>
          <a:xfrm>
            <a:off x="354355" y="2276872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Vazão do corpo receptor: 2,0 m</a:t>
            </a:r>
            <a:r>
              <a:rPr lang="pt-BR" sz="3600" baseline="30000" dirty="0"/>
              <a:t>3</a:t>
            </a:r>
            <a:r>
              <a:rPr lang="pt-BR" sz="3600" dirty="0"/>
              <a:t>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Vazão de esgotos sanitários: 100 L/s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DBO</a:t>
            </a:r>
            <a:r>
              <a:rPr lang="pt-BR" sz="3600" baseline="-25000" dirty="0"/>
              <a:t>5,20</a:t>
            </a:r>
            <a:r>
              <a:rPr lang="pt-BR" sz="3600" dirty="0"/>
              <a:t> do efluente tratado: 300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Constante de </a:t>
            </a:r>
            <a:r>
              <a:rPr lang="pt-BR" sz="3600" dirty="0" err="1"/>
              <a:t>reaeração</a:t>
            </a:r>
            <a:r>
              <a:rPr lang="pt-BR" sz="3600" dirty="0"/>
              <a:t>: 0,15 d</a:t>
            </a:r>
            <a:r>
              <a:rPr lang="pt-BR" sz="36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Constante de desoxigenação: 0,2 d</a:t>
            </a:r>
            <a:r>
              <a:rPr lang="pt-BR" sz="36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793167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A91E1AE-A889-4505-8986-9FF76D8C1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92385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1F0156E-61FD-4103-882B-6F365F52D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71384"/>
              </p:ext>
            </p:extLst>
          </p:nvPr>
        </p:nvGraphicFramePr>
        <p:xfrm>
          <a:off x="815938" y="2167905"/>
          <a:ext cx="7512124" cy="407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920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A91E1AE-A889-4505-8986-9FF76D8C1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92385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8FEF5382-D609-43F1-82D4-0083D53F5EC1}"/>
              </a:ext>
            </a:extLst>
          </p:cNvPr>
          <p:cNvSpPr txBox="1">
            <a:spLocks/>
          </p:cNvSpPr>
          <p:nvPr/>
        </p:nvSpPr>
        <p:spPr>
          <a:xfrm>
            <a:off x="354355" y="2276872"/>
            <a:ext cx="8322101" cy="3646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Vazão do corpo receptor: 2,0 m</a:t>
            </a:r>
            <a:r>
              <a:rPr lang="pt-BR" sz="3600" baseline="30000" dirty="0"/>
              <a:t>3</a:t>
            </a:r>
            <a:r>
              <a:rPr lang="pt-BR" sz="3600" dirty="0"/>
              <a:t>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Vazão de esgotos sanitários: 100 L/s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DBO</a:t>
            </a:r>
            <a:r>
              <a:rPr lang="pt-BR" sz="3600" baseline="-25000" dirty="0"/>
              <a:t>5,20</a:t>
            </a:r>
            <a:r>
              <a:rPr lang="pt-BR" sz="3600" dirty="0"/>
              <a:t> do efluente tratado: 30 mg O</a:t>
            </a:r>
            <a:r>
              <a:rPr lang="pt-BR" sz="3600" baseline="-25000" dirty="0"/>
              <a:t>2</a:t>
            </a:r>
            <a:r>
              <a:rPr lang="pt-BR" sz="3600" dirty="0"/>
              <a:t>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Constante de </a:t>
            </a:r>
            <a:r>
              <a:rPr lang="pt-BR" sz="3600" dirty="0" err="1"/>
              <a:t>reaeração</a:t>
            </a:r>
            <a:r>
              <a:rPr lang="pt-BR" sz="3600" dirty="0"/>
              <a:t>: 0,15 d</a:t>
            </a:r>
            <a:r>
              <a:rPr lang="pt-BR" sz="36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Constante de desoxigenação: 0,2 d</a:t>
            </a:r>
            <a:r>
              <a:rPr lang="pt-BR" sz="36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6815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7E04B2-37AB-4E8E-AF30-2DDBA4A1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80920" cy="28803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fase líquida pode apresentar compostos orgânicos passíveis de serem oxidados biologicamente por via aeróbia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Desta forma, se espera que ocorra um consumo de oxigênio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381579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A91E1AE-A889-4505-8986-9FF76D8C1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92385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COMPORTAMENTO CINÉTICO DO OXIGÊNIO DISSOLVIDO E DBO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67832"/>
              </p:ext>
            </p:extLst>
          </p:nvPr>
        </p:nvGraphicFramePr>
        <p:xfrm>
          <a:off x="1187624" y="2133600"/>
          <a:ext cx="7487666" cy="415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9968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BACA9DD-E97E-4D54-912D-7C33B5E6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4" y="4583862"/>
            <a:ext cx="1437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/>
              <a:t>Anabolismo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BE355D7-0A16-45AF-B88A-BA2339CC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44" y="1890634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Catabolismo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B33F2FB-F8F2-47E0-BE2A-47047081510C}"/>
              </a:ext>
            </a:extLst>
          </p:cNvPr>
          <p:cNvSpPr/>
          <p:nvPr/>
        </p:nvSpPr>
        <p:spPr>
          <a:xfrm>
            <a:off x="6339325" y="3155035"/>
            <a:ext cx="2563875" cy="63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Matéria orgânica </a:t>
            </a:r>
          </a:p>
          <a:p>
            <a:pPr algn="ctr"/>
            <a:r>
              <a:rPr lang="pt-BR" altLang="pt-BR" sz="2000" dirty="0"/>
              <a:t>não biodegradável</a:t>
            </a:r>
            <a:endParaRPr lang="pt-BR" sz="2000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581E6FF-2F7C-4229-928E-53EDAD79C193}"/>
              </a:ext>
            </a:extLst>
          </p:cNvPr>
          <p:cNvSpPr/>
          <p:nvPr/>
        </p:nvSpPr>
        <p:spPr>
          <a:xfrm>
            <a:off x="747145" y="3155036"/>
            <a:ext cx="2428950" cy="63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Matéria orgânica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08ED73E-34F3-40B1-A375-C817C2F4FD3A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 flipV="1">
            <a:off x="3176095" y="3473822"/>
            <a:ext cx="3163230" cy="1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5A637CE-8563-4EE3-AA5D-B3C2315AAA8F}"/>
              </a:ext>
            </a:extLst>
          </p:cNvPr>
          <p:cNvSpPr/>
          <p:nvPr/>
        </p:nvSpPr>
        <p:spPr>
          <a:xfrm>
            <a:off x="3885367" y="2053173"/>
            <a:ext cx="139953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Energia  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8B3234A8-0AF2-40E7-B0F8-7D7D17AB98CC}"/>
              </a:ext>
            </a:extLst>
          </p:cNvPr>
          <p:cNvCxnSpPr>
            <a:cxnSpLocks/>
            <a:stCxn id="22" idx="0"/>
            <a:endCxn id="25" idx="1"/>
          </p:cNvCxnSpPr>
          <p:nvPr/>
        </p:nvCxnSpPr>
        <p:spPr>
          <a:xfrm rot="5400000" flipH="1" flipV="1">
            <a:off x="2486862" y="1756532"/>
            <a:ext cx="873263" cy="192374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C63A545-9CB8-41D8-AEF5-E34C3D3EDD79}"/>
              </a:ext>
            </a:extLst>
          </p:cNvPr>
          <p:cNvSpPr/>
          <p:nvPr/>
        </p:nvSpPr>
        <p:spPr>
          <a:xfrm>
            <a:off x="3649460" y="4667205"/>
            <a:ext cx="1871343" cy="511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Síntese celular  </a:t>
            </a:r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4C3ADA5B-7C7C-46BD-A936-84F86A69690F}"/>
              </a:ext>
            </a:extLst>
          </p:cNvPr>
          <p:cNvCxnSpPr>
            <a:cxnSpLocks/>
            <a:stCxn id="22" idx="2"/>
            <a:endCxn id="28" idx="1"/>
          </p:cNvCxnSpPr>
          <p:nvPr/>
        </p:nvCxnSpPr>
        <p:spPr>
          <a:xfrm rot="16200000" flipH="1">
            <a:off x="2240264" y="3513966"/>
            <a:ext cx="1130552" cy="168784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C01755E-1DE1-43B9-B9D5-2ED0891BC73F}"/>
              </a:ext>
            </a:extLst>
          </p:cNvPr>
          <p:cNvSpPr/>
          <p:nvPr/>
        </p:nvSpPr>
        <p:spPr>
          <a:xfrm>
            <a:off x="2086880" y="5714413"/>
            <a:ext cx="1437319" cy="412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000" dirty="0"/>
              <a:t>Nutrientes  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899BECF-4CDF-48F0-A053-D60EE169312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805540" y="4953195"/>
            <a:ext cx="0" cy="76121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81668D2-83F1-4750-BD1A-065B336EE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8343"/>
            <a:ext cx="7283896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DEMANDA BIOQUÍMICA DE OXIGÊNIO  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64907CCD-A005-4AD5-89B4-BC3077C3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85" y="2446041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400" b="1" dirty="0"/>
              <a:t>COHNPS   + 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 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03F1B353-532B-45E4-8829-4190585FF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1132" y="2674641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6C51DA41-166F-41BA-813E-EDC2C726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890" y="2095026"/>
            <a:ext cx="231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FF0000"/>
                </a:solidFill>
              </a:rPr>
              <a:t>Microrganismos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0005150C-A6FD-4DA2-8BA3-4EB5AD858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63" y="2446041"/>
            <a:ext cx="2692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</a:t>
            </a:r>
            <a:r>
              <a:rPr lang="pt-BR" altLang="pt-BR" sz="2400" b="1" baseline="-25000" dirty="0"/>
              <a:t>2</a:t>
            </a:r>
            <a:r>
              <a:rPr lang="pt-BR" altLang="pt-BR" sz="2400" b="1" dirty="0"/>
              <a:t> + NH</a:t>
            </a:r>
            <a:r>
              <a:rPr lang="pt-BR" altLang="pt-BR" sz="2400" b="1" baseline="-25000" dirty="0"/>
              <a:t>3</a:t>
            </a:r>
            <a:r>
              <a:rPr lang="pt-BR" altLang="pt-BR" sz="2400" b="1" dirty="0"/>
              <a:t> + Energia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5FEF47-EA7C-49B5-99FC-89F079654BF8}"/>
              </a:ext>
            </a:extLst>
          </p:cNvPr>
          <p:cNvSpPr txBox="1"/>
          <p:nvPr/>
        </p:nvSpPr>
        <p:spPr>
          <a:xfrm>
            <a:off x="3716823" y="3648467"/>
            <a:ext cx="20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Catabolismo !!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D8A9C49-5FCA-4A41-9B34-1A96F46D1AAF}"/>
              </a:ext>
            </a:extLst>
          </p:cNvPr>
          <p:cNvSpPr/>
          <p:nvPr/>
        </p:nvSpPr>
        <p:spPr>
          <a:xfrm>
            <a:off x="478092" y="2217441"/>
            <a:ext cx="1333500" cy="9144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1F77F69-D09A-4CE2-A9EC-53EB9E04A9B1}"/>
              </a:ext>
            </a:extLst>
          </p:cNvPr>
          <p:cNvSpPr txBox="1"/>
          <p:nvPr/>
        </p:nvSpPr>
        <p:spPr>
          <a:xfrm>
            <a:off x="86730" y="3879300"/>
            <a:ext cx="239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Matéria Orgânica</a:t>
            </a:r>
          </a:p>
        </p:txBody>
      </p:sp>
      <p:sp>
        <p:nvSpPr>
          <p:cNvPr id="3" name="Seta: para Cima 2">
            <a:extLst>
              <a:ext uri="{FF2B5EF4-FFF2-40B4-BE49-F238E27FC236}">
                <a16:creationId xmlns:a16="http://schemas.microsoft.com/office/drawing/2014/main" id="{436D924E-F15A-4D8C-805B-FBE401B14B19}"/>
              </a:ext>
            </a:extLst>
          </p:cNvPr>
          <p:cNvSpPr/>
          <p:nvPr/>
        </p:nvSpPr>
        <p:spPr>
          <a:xfrm>
            <a:off x="966192" y="3215682"/>
            <a:ext cx="221432" cy="6636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AC64003-A420-4EA5-915D-4471ACAB6B5F}"/>
              </a:ext>
            </a:extLst>
          </p:cNvPr>
          <p:cNvSpPr/>
          <p:nvPr/>
        </p:nvSpPr>
        <p:spPr>
          <a:xfrm>
            <a:off x="1908713" y="2414483"/>
            <a:ext cx="719071" cy="53265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C6487520-F7D0-4091-8840-CD1F98AF7AE2}"/>
              </a:ext>
            </a:extLst>
          </p:cNvPr>
          <p:cNvCxnSpPr>
            <a:cxnSpLocks/>
            <a:stCxn id="2" idx="0"/>
            <a:endCxn id="32" idx="4"/>
          </p:cNvCxnSpPr>
          <p:nvPr/>
        </p:nvCxnSpPr>
        <p:spPr>
          <a:xfrm rot="16200000" flipV="1">
            <a:off x="3153039" y="2062351"/>
            <a:ext cx="701327" cy="24709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Resultado de imagem para polluted river">
            <a:extLst>
              <a:ext uri="{FF2B5EF4-FFF2-40B4-BE49-F238E27FC236}">
                <a16:creationId xmlns:a16="http://schemas.microsoft.com/office/drawing/2014/main" id="{CF07CD9C-46F7-49A5-A286-84189F58E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Resultado de imagem para polluted river">
            <a:extLst>
              <a:ext uri="{FF2B5EF4-FFF2-40B4-BE49-F238E27FC236}">
                <a16:creationId xmlns:a16="http://schemas.microsoft.com/office/drawing/2014/main" id="{E39C6457-71BD-42F3-96C4-306615A4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85" y="4102778"/>
            <a:ext cx="3161928" cy="211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881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5425</TotalTime>
  <Words>2386</Words>
  <Application>Microsoft Office PowerPoint</Application>
  <PresentationFormat>Apresentação na tela (4:3)</PresentationFormat>
  <Paragraphs>476</Paragraphs>
  <Slides>71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Wingdings</vt:lpstr>
      <vt:lpstr>Retrospectiva</vt:lpstr>
      <vt:lpstr>ESCOLA POLITÉCNICA DA USP DEPARTAMENTO DE ENGENHARIA  HIDRÁULICA E AMBIENTAL  PHD 5010 – FUNDAMENTOS DE QUÍMICA AQUÁTICA E QUALIDADE DA ÁGUA   </vt:lpstr>
      <vt:lpstr>POLUIÇÃO E QUALIDADE DA ÁGUA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IMPORTÂNCIA NA ENGENHARIA SANITÁRIA E AMBIENTAL</vt:lpstr>
      <vt:lpstr>PROCESSO DE TRATAMENTO DE ESGOTOS POR LODOS ATIVADOS 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IMPORTÂNCIA NA ENGENHARIA SANITÁRIA E AMBIENTAL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IMPORTÂNCIA NA ENGENHARIA SANITÁRIA E AMBIENTAL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CARACTERÍSTICAS FISICO-QUÍMICAS DA ÁGUA: DEMANDA BIOQUÍMICA DE OXIGÊNIO 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COMPORTAMENTO CINÉTICO DO OXIGÊNIO DISSOLVIDO E DBO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2019-05-13T23:00:32Z</dcterms:modified>
</cp:coreProperties>
</file>